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Hammersmith One"/>
      <p:regular r:id="rId43"/>
    </p:embeddedFont>
    <p:embeddedFont>
      <p:font typeface="Oxygen"/>
      <p:regular r:id="rId44"/>
      <p:bold r:id="rId45"/>
    </p:embeddedFont>
    <p:embeddedFont>
      <p:font typeface="Inter"/>
      <p:regular r:id="rId46"/>
      <p:bold r:id="rId47"/>
    </p:embeddedFont>
    <p:embeddedFont>
      <p:font typeface="Fira Sans Condensed Medium"/>
      <p:regular r:id="rId48"/>
      <p:bold r:id="rId49"/>
      <p:italic r:id="rId50"/>
      <p:boldItalic r:id="rId51"/>
    </p:embeddedFont>
    <p:embeddedFont>
      <p:font typeface="Fira Sans Extra Condensed Medium"/>
      <p:regular r:id="rId52"/>
      <p:bold r:id="rId53"/>
      <p:italic r:id="rId54"/>
      <p:boldItalic r:id="rId55"/>
    </p:embeddedFont>
    <p:embeddedFont>
      <p:font typeface="Oswald"/>
      <p:regular r:id="rId56"/>
      <p:bold r:id="rId57"/>
    </p:embeddedFont>
    <p:embeddedFont>
      <p:font typeface="Inter-Regular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Oxygen-regular.fntdata"/><Relationship Id="rId43" Type="http://schemas.openxmlformats.org/officeDocument/2006/relationships/font" Target="fonts/HammersmithOne-regular.fntdata"/><Relationship Id="rId46" Type="http://schemas.openxmlformats.org/officeDocument/2006/relationships/font" Target="fonts/Inter-regular.fntdata"/><Relationship Id="rId45" Type="http://schemas.openxmlformats.org/officeDocument/2006/relationships/font" Target="fonts/Oxygen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CondensedMedium-regular.fntdata"/><Relationship Id="rId47" Type="http://schemas.openxmlformats.org/officeDocument/2006/relationships/font" Target="fonts/Inter-bold.fntdata"/><Relationship Id="rId49" Type="http://schemas.openxmlformats.org/officeDocument/2006/relationships/font" Target="fonts/FiraSansCondensed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CondensedMedium-boldItalic.fntdata"/><Relationship Id="rId50" Type="http://schemas.openxmlformats.org/officeDocument/2006/relationships/font" Target="fonts/FiraSansCondensedMedium-italic.fntdata"/><Relationship Id="rId53" Type="http://schemas.openxmlformats.org/officeDocument/2006/relationships/font" Target="fonts/FiraSansExtraCondensedMedium-bold.fntdata"/><Relationship Id="rId52" Type="http://schemas.openxmlformats.org/officeDocument/2006/relationships/font" Target="fonts/FiraSansExtraCondensedMedium-regular.fntdata"/><Relationship Id="rId11" Type="http://schemas.openxmlformats.org/officeDocument/2006/relationships/slide" Target="slides/slide7.xml"/><Relationship Id="rId55" Type="http://schemas.openxmlformats.org/officeDocument/2006/relationships/font" Target="fonts/FiraSansExtraCondensedMedium-boldItalic.fntdata"/><Relationship Id="rId10" Type="http://schemas.openxmlformats.org/officeDocument/2006/relationships/slide" Target="slides/slide6.xml"/><Relationship Id="rId54" Type="http://schemas.openxmlformats.org/officeDocument/2006/relationships/font" Target="fonts/FiraSansExtraCondensedMedium-italic.fntdata"/><Relationship Id="rId13" Type="http://schemas.openxmlformats.org/officeDocument/2006/relationships/slide" Target="slides/slide9.xml"/><Relationship Id="rId57" Type="http://schemas.openxmlformats.org/officeDocument/2006/relationships/font" Target="fonts/Oswald-bold.fntdata"/><Relationship Id="rId12" Type="http://schemas.openxmlformats.org/officeDocument/2006/relationships/slide" Target="slides/slide8.xml"/><Relationship Id="rId56" Type="http://schemas.openxmlformats.org/officeDocument/2006/relationships/font" Target="fonts/Oswald-regular.fntdata"/><Relationship Id="rId15" Type="http://schemas.openxmlformats.org/officeDocument/2006/relationships/slide" Target="slides/slide11.xml"/><Relationship Id="rId59" Type="http://schemas.openxmlformats.org/officeDocument/2006/relationships/font" Target="fonts/Inter-Regular-bold.fntdata"/><Relationship Id="rId14" Type="http://schemas.openxmlformats.org/officeDocument/2006/relationships/slide" Target="slides/slide10.xml"/><Relationship Id="rId58" Type="http://schemas.openxmlformats.org/officeDocument/2006/relationships/font" Target="fonts/Inter-Regular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c6b4e84dd9_0_2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c6b4e84dd9_0_2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c6b4e84d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" name="Google Shape;2802;gc6b4e84d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gc6b4e84dd9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7" name="Google Shape;2897;gc6b4e84dd9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gc6b4e84dd9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6" name="Google Shape;2906;gc6b4e84dd9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c6b4e84dd9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" name="Google Shape;2980;gc6b4e84dd9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gc6b4e84dd9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1" name="Google Shape;2991;gc6b4e84dd9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gc6b4e84dd9_0_1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8" name="Google Shape;3068;gc6b4e84dd9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c6b4e84dd9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c6b4e84dd9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gc6b4e84dd9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4" name="Google Shape;3174;gc6b4e84dd9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c34d58ff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c34d58ff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32f5f6be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32f5f6b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gc6b4e84dd9_0_1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2" name="Google Shape;3192;gc6b4e84dd9_0_1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gc6b4e84dd9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7" name="Google Shape;3287;gc6b4e84dd9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c476d800d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8" name="Google Shape;3298;gc476d800d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3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gc6b4e84dd9_0_2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5" name="Google Shape;3395;gc6b4e84dd9_0_2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gc6b4e84dd9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9" name="Google Shape;3489;gc6b4e84dd9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gc6b4e84dd9_0_1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2" name="Google Shape;3502;gc6b4e84dd9_0_1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gc6b4e84dd9_0_2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2" name="Google Shape;3552;gc6b4e84dd9_0_2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gc34d58ff4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0" name="Google Shape;3560;gc34d58ff4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c32f5f6be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8" name="Google Shape;3568;gc32f5f6be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gc476d800d6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2" name="Google Shape;3712;gc476d800d6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c32f5f6be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c32f5f6b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c476d800d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c476d800d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c476d800d6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Google Shape;3731;gc476d800d6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5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gc476d800d6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7" name="Google Shape;3737;gc476d800d6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gc476d800d6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3" name="Google Shape;3743;gc476d800d6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Google Shape;3748;gc476d800d6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9" name="Google Shape;3749;gc476d800d6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gc476d800d6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6" name="Google Shape;3756;gc476d800d6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c32f5f6be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c32f5f6be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gc476d800d6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7" name="Google Shape;3907;gc476d800d6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gc476d800d6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3" name="Google Shape;3913;gc476d800d6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6ed2768a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6ed2768a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c32f5f6be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c32f5f6be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6ed2768a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6ed2768a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6edfbde7c8_1_18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6edfbde7c8_1_18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c3319b26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" name="Google Shape;2680;gc3319b26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c3319b2633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c3319b2633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5687" y="3465568"/>
            <a:ext cx="724576" cy="1853448"/>
            <a:chOff x="2508475" y="2379100"/>
            <a:chExt cx="147125" cy="376350"/>
          </a:xfrm>
        </p:grpSpPr>
        <p:sp>
          <p:nvSpPr>
            <p:cNvPr id="10" name="Google Shape;10;p2"/>
            <p:cNvSpPr/>
            <p:nvPr/>
          </p:nvSpPr>
          <p:spPr>
            <a:xfrm>
              <a:off x="2508475" y="24387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4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6"/>
                    <a:pt x="309" y="5623"/>
                    <a:pt x="297" y="6355"/>
                  </a:cubicBezTo>
                  <a:cubicBezTo>
                    <a:pt x="284" y="7093"/>
                    <a:pt x="278" y="7850"/>
                    <a:pt x="284" y="8594"/>
                  </a:cubicBezTo>
                  <a:cubicBezTo>
                    <a:pt x="284" y="8783"/>
                    <a:pt x="297" y="8966"/>
                    <a:pt x="315" y="9149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1000" y="12590"/>
                    <a:pt x="1179" y="12670"/>
                    <a:pt x="1332" y="12670"/>
                  </a:cubicBezTo>
                  <a:cubicBezTo>
                    <a:pt x="2297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9" y="357"/>
                  </a:cubicBezTo>
                  <a:cubicBezTo>
                    <a:pt x="1673" y="109"/>
                    <a:pt x="1527" y="1"/>
                    <a:pt x="1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537725" y="2468000"/>
              <a:ext cx="8450" cy="6100"/>
            </a:xfrm>
            <a:custGeom>
              <a:rect b="b" l="l" r="r" t="t"/>
              <a:pathLst>
                <a:path extrusionOk="0" h="244" w="338">
                  <a:moveTo>
                    <a:pt x="191" y="0"/>
                  </a:moveTo>
                  <a:cubicBezTo>
                    <a:pt x="127" y="0"/>
                    <a:pt x="59" y="69"/>
                    <a:pt x="35" y="119"/>
                  </a:cubicBezTo>
                  <a:cubicBezTo>
                    <a:pt x="0" y="193"/>
                    <a:pt x="32" y="244"/>
                    <a:pt x="90" y="244"/>
                  </a:cubicBezTo>
                  <a:cubicBezTo>
                    <a:pt x="105" y="244"/>
                    <a:pt x="123" y="240"/>
                    <a:pt x="142" y="232"/>
                  </a:cubicBezTo>
                  <a:lnTo>
                    <a:pt x="186" y="213"/>
                  </a:lnTo>
                  <a:cubicBezTo>
                    <a:pt x="224" y="194"/>
                    <a:pt x="337" y="87"/>
                    <a:pt x="268" y="37"/>
                  </a:cubicBezTo>
                  <a:cubicBezTo>
                    <a:pt x="262" y="30"/>
                    <a:pt x="255" y="24"/>
                    <a:pt x="243" y="18"/>
                  </a:cubicBezTo>
                  <a:cubicBezTo>
                    <a:pt x="227" y="5"/>
                    <a:pt x="209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547875" y="2471400"/>
              <a:ext cx="7500" cy="5125"/>
            </a:xfrm>
            <a:custGeom>
              <a:rect b="b" l="l" r="r" t="t"/>
              <a:pathLst>
                <a:path extrusionOk="0" h="205" w="300">
                  <a:moveTo>
                    <a:pt x="187" y="0"/>
                  </a:moveTo>
                  <a:cubicBezTo>
                    <a:pt x="182" y="0"/>
                    <a:pt x="177" y="1"/>
                    <a:pt x="171" y="1"/>
                  </a:cubicBezTo>
                  <a:cubicBezTo>
                    <a:pt x="108" y="8"/>
                    <a:pt x="45" y="46"/>
                    <a:pt x="20" y="109"/>
                  </a:cubicBezTo>
                  <a:cubicBezTo>
                    <a:pt x="13" y="128"/>
                    <a:pt x="1" y="165"/>
                    <a:pt x="20" y="184"/>
                  </a:cubicBezTo>
                  <a:lnTo>
                    <a:pt x="26" y="191"/>
                  </a:lnTo>
                  <a:cubicBezTo>
                    <a:pt x="39" y="200"/>
                    <a:pt x="51" y="205"/>
                    <a:pt x="64" y="205"/>
                  </a:cubicBezTo>
                  <a:cubicBezTo>
                    <a:pt x="77" y="205"/>
                    <a:pt x="89" y="200"/>
                    <a:pt x="102" y="191"/>
                  </a:cubicBezTo>
                  <a:cubicBezTo>
                    <a:pt x="103" y="191"/>
                    <a:pt x="105" y="191"/>
                    <a:pt x="106" y="191"/>
                  </a:cubicBezTo>
                  <a:cubicBezTo>
                    <a:pt x="207" y="191"/>
                    <a:pt x="30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532900" y="2478150"/>
              <a:ext cx="8225" cy="6550"/>
            </a:xfrm>
            <a:custGeom>
              <a:rect b="b" l="l" r="r" t="t"/>
              <a:pathLst>
                <a:path extrusionOk="0" h="262" w="329">
                  <a:moveTo>
                    <a:pt x="204" y="0"/>
                  </a:moveTo>
                  <a:cubicBezTo>
                    <a:pt x="162" y="0"/>
                    <a:pt x="105" y="60"/>
                    <a:pt x="95" y="85"/>
                  </a:cubicBezTo>
                  <a:cubicBezTo>
                    <a:pt x="95" y="85"/>
                    <a:pt x="102" y="78"/>
                    <a:pt x="108" y="78"/>
                  </a:cubicBezTo>
                  <a:cubicBezTo>
                    <a:pt x="64" y="123"/>
                    <a:pt x="1" y="255"/>
                    <a:pt x="108" y="261"/>
                  </a:cubicBezTo>
                  <a:cubicBezTo>
                    <a:pt x="152" y="261"/>
                    <a:pt x="196" y="236"/>
                    <a:pt x="221" y="198"/>
                  </a:cubicBezTo>
                  <a:cubicBezTo>
                    <a:pt x="272" y="154"/>
                    <a:pt x="329" y="34"/>
                    <a:pt x="221" y="22"/>
                  </a:cubicBezTo>
                  <a:lnTo>
                    <a:pt x="234" y="15"/>
                  </a:lnTo>
                  <a:cubicBezTo>
                    <a:pt x="226" y="4"/>
                    <a:pt x="216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31950" y="2695725"/>
              <a:ext cx="7450" cy="6750"/>
            </a:xfrm>
            <a:custGeom>
              <a:rect b="b" l="l" r="r" t="t"/>
              <a:pathLst>
                <a:path extrusionOk="0" h="270" w="298">
                  <a:moveTo>
                    <a:pt x="205" y="0"/>
                  </a:moveTo>
                  <a:cubicBezTo>
                    <a:pt x="153" y="0"/>
                    <a:pt x="94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1" y="224"/>
                    <a:pt x="70" y="243"/>
                  </a:cubicBezTo>
                  <a:cubicBezTo>
                    <a:pt x="70" y="249"/>
                    <a:pt x="70" y="249"/>
                    <a:pt x="70" y="249"/>
                  </a:cubicBezTo>
                  <a:cubicBezTo>
                    <a:pt x="80" y="264"/>
                    <a:pt x="93" y="269"/>
                    <a:pt x="108" y="269"/>
                  </a:cubicBezTo>
                  <a:cubicBezTo>
                    <a:pt x="156" y="269"/>
                    <a:pt x="220" y="203"/>
                    <a:pt x="234" y="174"/>
                  </a:cubicBezTo>
                  <a:cubicBezTo>
                    <a:pt x="234" y="167"/>
                    <a:pt x="234" y="161"/>
                    <a:pt x="241" y="161"/>
                  </a:cubicBezTo>
                  <a:cubicBezTo>
                    <a:pt x="266" y="129"/>
                    <a:pt x="297" y="47"/>
                    <a:pt x="253" y="16"/>
                  </a:cubicBezTo>
                  <a:cubicBezTo>
                    <a:pt x="239" y="5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32750" y="2716450"/>
              <a:ext cx="11375" cy="6650"/>
            </a:xfrm>
            <a:custGeom>
              <a:rect b="b" l="l" r="r" t="t"/>
              <a:pathLst>
                <a:path extrusionOk="0" h="266" w="455">
                  <a:moveTo>
                    <a:pt x="290" y="0"/>
                  </a:moveTo>
                  <a:cubicBezTo>
                    <a:pt x="171" y="0"/>
                    <a:pt x="0" y="265"/>
                    <a:pt x="158" y="265"/>
                  </a:cubicBezTo>
                  <a:cubicBezTo>
                    <a:pt x="278" y="26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27375" y="2658100"/>
              <a:ext cx="13750" cy="21000"/>
            </a:xfrm>
            <a:custGeom>
              <a:rect b="b" l="l" r="r" t="t"/>
              <a:pathLst>
                <a:path extrusionOk="0" h="840" w="550">
                  <a:moveTo>
                    <a:pt x="480" y="1"/>
                  </a:moveTo>
                  <a:cubicBezTo>
                    <a:pt x="411" y="7"/>
                    <a:pt x="348" y="51"/>
                    <a:pt x="316" y="121"/>
                  </a:cubicBezTo>
                  <a:cubicBezTo>
                    <a:pt x="278" y="190"/>
                    <a:pt x="278" y="278"/>
                    <a:pt x="316" y="348"/>
                  </a:cubicBezTo>
                  <a:cubicBezTo>
                    <a:pt x="196" y="386"/>
                    <a:pt x="102" y="474"/>
                    <a:pt x="45" y="587"/>
                  </a:cubicBezTo>
                  <a:cubicBezTo>
                    <a:pt x="1" y="682"/>
                    <a:pt x="1" y="840"/>
                    <a:pt x="146" y="840"/>
                  </a:cubicBezTo>
                  <a:cubicBezTo>
                    <a:pt x="291" y="840"/>
                    <a:pt x="430" y="714"/>
                    <a:pt x="487" y="594"/>
                  </a:cubicBezTo>
                  <a:cubicBezTo>
                    <a:pt x="518" y="531"/>
                    <a:pt x="524" y="455"/>
                    <a:pt x="493" y="392"/>
                  </a:cubicBezTo>
                  <a:cubicBezTo>
                    <a:pt x="499" y="386"/>
                    <a:pt x="505" y="373"/>
                    <a:pt x="499" y="360"/>
                  </a:cubicBezTo>
                  <a:cubicBezTo>
                    <a:pt x="480" y="259"/>
                    <a:pt x="518" y="184"/>
                    <a:pt x="537" y="89"/>
                  </a:cubicBezTo>
                  <a:cubicBezTo>
                    <a:pt x="550" y="45"/>
                    <a:pt x="537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22650" y="2589625"/>
              <a:ext cx="9775" cy="7100"/>
            </a:xfrm>
            <a:custGeom>
              <a:rect b="b" l="l" r="r" t="t"/>
              <a:pathLst>
                <a:path extrusionOk="0" h="284" w="391">
                  <a:moveTo>
                    <a:pt x="295" y="1"/>
                  </a:moveTo>
                  <a:cubicBezTo>
                    <a:pt x="276" y="1"/>
                    <a:pt x="255" y="4"/>
                    <a:pt x="234" y="9"/>
                  </a:cubicBezTo>
                  <a:cubicBezTo>
                    <a:pt x="171" y="22"/>
                    <a:pt x="1" y="198"/>
                    <a:pt x="121" y="242"/>
                  </a:cubicBezTo>
                  <a:lnTo>
                    <a:pt x="133" y="242"/>
                  </a:lnTo>
                  <a:cubicBezTo>
                    <a:pt x="143" y="273"/>
                    <a:pt x="169" y="284"/>
                    <a:pt x="196" y="284"/>
                  </a:cubicBezTo>
                  <a:cubicBezTo>
                    <a:pt x="218" y="284"/>
                    <a:pt x="242" y="276"/>
                    <a:pt x="259" y="268"/>
                  </a:cubicBezTo>
                  <a:cubicBezTo>
                    <a:pt x="329" y="236"/>
                    <a:pt x="379" y="173"/>
                    <a:pt x="385" y="97"/>
                  </a:cubicBezTo>
                  <a:cubicBezTo>
                    <a:pt x="390" y="24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34950" y="2602450"/>
              <a:ext cx="6975" cy="4425"/>
            </a:xfrm>
            <a:custGeom>
              <a:rect b="b" l="l" r="r" t="t"/>
              <a:pathLst>
                <a:path extrusionOk="0" h="177" w="279">
                  <a:moveTo>
                    <a:pt x="175" y="0"/>
                  </a:moveTo>
                  <a:cubicBezTo>
                    <a:pt x="144" y="0"/>
                    <a:pt x="107" y="22"/>
                    <a:pt x="89" y="45"/>
                  </a:cubicBezTo>
                  <a:lnTo>
                    <a:pt x="83" y="45"/>
                  </a:lnTo>
                  <a:cubicBezTo>
                    <a:pt x="64" y="51"/>
                    <a:pt x="1" y="108"/>
                    <a:pt x="39" y="133"/>
                  </a:cubicBezTo>
                  <a:lnTo>
                    <a:pt x="57" y="165"/>
                  </a:lnTo>
                  <a:cubicBezTo>
                    <a:pt x="66" y="173"/>
                    <a:pt x="78" y="176"/>
                    <a:pt x="92" y="176"/>
                  </a:cubicBezTo>
                  <a:cubicBezTo>
                    <a:pt x="108" y="176"/>
                    <a:pt x="126" y="171"/>
                    <a:pt x="139" y="165"/>
                  </a:cubicBezTo>
                  <a:cubicBezTo>
                    <a:pt x="184" y="139"/>
                    <a:pt x="278" y="76"/>
                    <a:pt x="209" y="13"/>
                  </a:cubicBezTo>
                  <a:cubicBezTo>
                    <a:pt x="200" y="4"/>
                    <a:pt x="18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41325" y="2588875"/>
              <a:ext cx="9100" cy="5100"/>
            </a:xfrm>
            <a:custGeom>
              <a:rect b="b" l="l" r="r" t="t"/>
              <a:pathLst>
                <a:path extrusionOk="0" h="204" w="364">
                  <a:moveTo>
                    <a:pt x="197" y="1"/>
                  </a:moveTo>
                  <a:cubicBezTo>
                    <a:pt x="96" y="1"/>
                    <a:pt x="0" y="203"/>
                    <a:pt x="96" y="203"/>
                  </a:cubicBezTo>
                  <a:cubicBezTo>
                    <a:pt x="99" y="203"/>
                    <a:pt x="102" y="203"/>
                    <a:pt x="105" y="203"/>
                  </a:cubicBezTo>
                  <a:cubicBezTo>
                    <a:pt x="130" y="203"/>
                    <a:pt x="149" y="203"/>
                    <a:pt x="175" y="190"/>
                  </a:cubicBezTo>
                  <a:cubicBezTo>
                    <a:pt x="225" y="184"/>
                    <a:pt x="364" y="45"/>
                    <a:pt x="263" y="14"/>
                  </a:cubicBezTo>
                  <a:cubicBezTo>
                    <a:pt x="244" y="1"/>
                    <a:pt x="225" y="1"/>
                    <a:pt x="206" y="1"/>
                  </a:cubicBezTo>
                  <a:cubicBezTo>
                    <a:pt x="203" y="1"/>
                    <a:pt x="200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34475" y="2553725"/>
              <a:ext cx="12475" cy="7275"/>
            </a:xfrm>
            <a:custGeom>
              <a:rect b="b" l="l" r="r" t="t"/>
              <a:pathLst>
                <a:path extrusionOk="0" h="291" w="499">
                  <a:moveTo>
                    <a:pt x="316" y="1"/>
                  </a:moveTo>
                  <a:cubicBezTo>
                    <a:pt x="184" y="1"/>
                    <a:pt x="1" y="291"/>
                    <a:pt x="177" y="291"/>
                  </a:cubicBezTo>
                  <a:cubicBezTo>
                    <a:pt x="310" y="291"/>
                    <a:pt x="49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44900" y="2523150"/>
              <a:ext cx="6325" cy="5225"/>
            </a:xfrm>
            <a:custGeom>
              <a:rect b="b" l="l" r="r" t="t"/>
              <a:pathLst>
                <a:path extrusionOk="0" h="209" w="253">
                  <a:moveTo>
                    <a:pt x="202" y="0"/>
                  </a:moveTo>
                  <a:cubicBezTo>
                    <a:pt x="170" y="0"/>
                    <a:pt x="139" y="6"/>
                    <a:pt x="107" y="25"/>
                  </a:cubicBezTo>
                  <a:cubicBezTo>
                    <a:pt x="82" y="32"/>
                    <a:pt x="0" y="120"/>
                    <a:pt x="50" y="145"/>
                  </a:cubicBezTo>
                  <a:cubicBezTo>
                    <a:pt x="63" y="158"/>
                    <a:pt x="69" y="164"/>
                    <a:pt x="76" y="177"/>
                  </a:cubicBezTo>
                  <a:cubicBezTo>
                    <a:pt x="82" y="200"/>
                    <a:pt x="95" y="209"/>
                    <a:pt x="111" y="209"/>
                  </a:cubicBezTo>
                  <a:cubicBezTo>
                    <a:pt x="163" y="209"/>
                    <a:pt x="248" y="119"/>
                    <a:pt x="252" y="76"/>
                  </a:cubicBezTo>
                  <a:cubicBezTo>
                    <a:pt x="252" y="57"/>
                    <a:pt x="246" y="44"/>
                    <a:pt x="246" y="32"/>
                  </a:cubicBezTo>
                  <a:cubicBezTo>
                    <a:pt x="233" y="13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40325" y="2540925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0"/>
                  </a:moveTo>
                  <a:cubicBezTo>
                    <a:pt x="273" y="0"/>
                    <a:pt x="266" y="1"/>
                    <a:pt x="259" y="2"/>
                  </a:cubicBezTo>
                  <a:cubicBezTo>
                    <a:pt x="240" y="2"/>
                    <a:pt x="227" y="8"/>
                    <a:pt x="215" y="14"/>
                  </a:cubicBezTo>
                  <a:cubicBezTo>
                    <a:pt x="158" y="27"/>
                    <a:pt x="0" y="178"/>
                    <a:pt x="114" y="216"/>
                  </a:cubicBezTo>
                  <a:cubicBezTo>
                    <a:pt x="133" y="229"/>
                    <a:pt x="151" y="229"/>
                    <a:pt x="177" y="235"/>
                  </a:cubicBezTo>
                  <a:cubicBezTo>
                    <a:pt x="181" y="236"/>
                    <a:pt x="185" y="236"/>
                    <a:pt x="189" y="236"/>
                  </a:cubicBezTo>
                  <a:cubicBezTo>
                    <a:pt x="306" y="236"/>
                    <a:pt x="419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94725" y="23791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0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5"/>
                    <a:pt x="309" y="5623"/>
                    <a:pt x="296" y="6355"/>
                  </a:cubicBezTo>
                  <a:cubicBezTo>
                    <a:pt x="278" y="7093"/>
                    <a:pt x="278" y="7850"/>
                    <a:pt x="284" y="8594"/>
                  </a:cubicBezTo>
                  <a:cubicBezTo>
                    <a:pt x="284" y="8777"/>
                    <a:pt x="296" y="8966"/>
                    <a:pt x="315" y="9143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999" y="12590"/>
                    <a:pt x="1178" y="12670"/>
                    <a:pt x="1330" y="12670"/>
                  </a:cubicBezTo>
                  <a:cubicBezTo>
                    <a:pt x="2292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3" y="357"/>
                  </a:cubicBezTo>
                  <a:cubicBezTo>
                    <a:pt x="1667" y="109"/>
                    <a:pt x="1523" y="1"/>
                    <a:pt x="1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623925" y="2408375"/>
              <a:ext cx="8350" cy="5975"/>
            </a:xfrm>
            <a:custGeom>
              <a:rect b="b" l="l" r="r" t="t"/>
              <a:pathLst>
                <a:path extrusionOk="0" h="239" w="334">
                  <a:moveTo>
                    <a:pt x="191" y="0"/>
                  </a:moveTo>
                  <a:cubicBezTo>
                    <a:pt x="127" y="0"/>
                    <a:pt x="60" y="66"/>
                    <a:pt x="30" y="120"/>
                  </a:cubicBezTo>
                  <a:cubicBezTo>
                    <a:pt x="1" y="189"/>
                    <a:pt x="33" y="239"/>
                    <a:pt x="91" y="239"/>
                  </a:cubicBezTo>
                  <a:cubicBezTo>
                    <a:pt x="107" y="239"/>
                    <a:pt x="125" y="235"/>
                    <a:pt x="144" y="227"/>
                  </a:cubicBezTo>
                  <a:lnTo>
                    <a:pt x="188" y="208"/>
                  </a:lnTo>
                  <a:cubicBezTo>
                    <a:pt x="226" y="189"/>
                    <a:pt x="333" y="82"/>
                    <a:pt x="270" y="38"/>
                  </a:cubicBezTo>
                  <a:lnTo>
                    <a:pt x="245" y="19"/>
                  </a:lnTo>
                  <a:cubicBezTo>
                    <a:pt x="228" y="6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26075" y="2427050"/>
              <a:ext cx="9025" cy="7625"/>
            </a:xfrm>
            <a:custGeom>
              <a:rect b="b" l="l" r="r" t="t"/>
              <a:pathLst>
                <a:path extrusionOk="0" h="305" w="361">
                  <a:moveTo>
                    <a:pt x="177" y="0"/>
                  </a:moveTo>
                  <a:cubicBezTo>
                    <a:pt x="151" y="0"/>
                    <a:pt x="122" y="24"/>
                    <a:pt x="108" y="47"/>
                  </a:cubicBezTo>
                  <a:cubicBezTo>
                    <a:pt x="89" y="73"/>
                    <a:pt x="70" y="104"/>
                    <a:pt x="52" y="129"/>
                  </a:cubicBezTo>
                  <a:cubicBezTo>
                    <a:pt x="0" y="206"/>
                    <a:pt x="12" y="304"/>
                    <a:pt x="89" y="304"/>
                  </a:cubicBezTo>
                  <a:cubicBezTo>
                    <a:pt x="106" y="304"/>
                    <a:pt x="128" y="299"/>
                    <a:pt x="152" y="287"/>
                  </a:cubicBezTo>
                  <a:cubicBezTo>
                    <a:pt x="228" y="249"/>
                    <a:pt x="361" y="98"/>
                    <a:pt x="247" y="35"/>
                  </a:cubicBezTo>
                  <a:lnTo>
                    <a:pt x="203" y="10"/>
                  </a:lnTo>
                  <a:cubicBezTo>
                    <a:pt x="195" y="3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34125" y="2411650"/>
              <a:ext cx="7550" cy="5175"/>
            </a:xfrm>
            <a:custGeom>
              <a:rect b="b" l="l" r="r" t="t"/>
              <a:pathLst>
                <a:path extrusionOk="0" h="207" w="302">
                  <a:moveTo>
                    <a:pt x="182" y="1"/>
                  </a:moveTo>
                  <a:cubicBezTo>
                    <a:pt x="179" y="1"/>
                    <a:pt x="175" y="1"/>
                    <a:pt x="171" y="1"/>
                  </a:cubicBezTo>
                  <a:cubicBezTo>
                    <a:pt x="102" y="7"/>
                    <a:pt x="45" y="52"/>
                    <a:pt x="20" y="108"/>
                  </a:cubicBezTo>
                  <a:cubicBezTo>
                    <a:pt x="13" y="134"/>
                    <a:pt x="1" y="165"/>
                    <a:pt x="20" y="190"/>
                  </a:cubicBezTo>
                  <a:lnTo>
                    <a:pt x="26" y="197"/>
                  </a:lnTo>
                  <a:cubicBezTo>
                    <a:pt x="35" y="203"/>
                    <a:pt x="48" y="206"/>
                    <a:pt x="61" y="206"/>
                  </a:cubicBezTo>
                  <a:cubicBezTo>
                    <a:pt x="73" y="206"/>
                    <a:pt x="86" y="203"/>
                    <a:pt x="95" y="197"/>
                  </a:cubicBezTo>
                  <a:cubicBezTo>
                    <a:pt x="97" y="197"/>
                    <a:pt x="98" y="197"/>
                    <a:pt x="100" y="197"/>
                  </a:cubicBezTo>
                  <a:cubicBezTo>
                    <a:pt x="203" y="197"/>
                    <a:pt x="3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19150" y="2418525"/>
              <a:ext cx="8075" cy="6400"/>
            </a:xfrm>
            <a:custGeom>
              <a:rect b="b" l="l" r="r" t="t"/>
              <a:pathLst>
                <a:path extrusionOk="0" h="256" w="323">
                  <a:moveTo>
                    <a:pt x="202" y="0"/>
                  </a:moveTo>
                  <a:cubicBezTo>
                    <a:pt x="160" y="0"/>
                    <a:pt x="105" y="56"/>
                    <a:pt x="95" y="86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4" y="117"/>
                    <a:pt x="1" y="250"/>
                    <a:pt x="102" y="256"/>
                  </a:cubicBezTo>
                  <a:cubicBezTo>
                    <a:pt x="152" y="256"/>
                    <a:pt x="196" y="237"/>
                    <a:pt x="221" y="199"/>
                  </a:cubicBezTo>
                  <a:cubicBezTo>
                    <a:pt x="272" y="149"/>
                    <a:pt x="322" y="35"/>
                    <a:pt x="221" y="23"/>
                  </a:cubicBezTo>
                  <a:lnTo>
                    <a:pt x="234" y="16"/>
                  </a:lnTo>
                  <a:cubicBezTo>
                    <a:pt x="225" y="5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18050" y="2636125"/>
              <a:ext cx="7600" cy="6675"/>
            </a:xfrm>
            <a:custGeom>
              <a:rect b="b" l="l" r="r" t="t"/>
              <a:pathLst>
                <a:path extrusionOk="0" h="267" w="304">
                  <a:moveTo>
                    <a:pt x="207" y="0"/>
                  </a:moveTo>
                  <a:cubicBezTo>
                    <a:pt x="153" y="0"/>
                    <a:pt x="93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0" y="218"/>
                    <a:pt x="70" y="243"/>
                  </a:cubicBezTo>
                  <a:cubicBezTo>
                    <a:pt x="70" y="243"/>
                    <a:pt x="70" y="243"/>
                    <a:pt x="70" y="249"/>
                  </a:cubicBezTo>
                  <a:cubicBezTo>
                    <a:pt x="79" y="261"/>
                    <a:pt x="91" y="266"/>
                    <a:pt x="105" y="266"/>
                  </a:cubicBezTo>
                  <a:cubicBezTo>
                    <a:pt x="155" y="266"/>
                    <a:pt x="224" y="197"/>
                    <a:pt x="234" y="167"/>
                  </a:cubicBezTo>
                  <a:lnTo>
                    <a:pt x="240" y="155"/>
                  </a:lnTo>
                  <a:cubicBezTo>
                    <a:pt x="265" y="123"/>
                    <a:pt x="303" y="41"/>
                    <a:pt x="259" y="16"/>
                  </a:cubicBezTo>
                  <a:cubicBezTo>
                    <a:pt x="243" y="5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18825" y="2656700"/>
              <a:ext cx="11400" cy="6650"/>
            </a:xfrm>
            <a:custGeom>
              <a:rect b="b" l="l" r="r" t="t"/>
              <a:pathLst>
                <a:path extrusionOk="0" h="266" w="456">
                  <a:moveTo>
                    <a:pt x="297" y="0"/>
                  </a:moveTo>
                  <a:cubicBezTo>
                    <a:pt x="171" y="0"/>
                    <a:pt x="1" y="265"/>
                    <a:pt x="165" y="265"/>
                  </a:cubicBezTo>
                  <a:cubicBezTo>
                    <a:pt x="285" y="265"/>
                    <a:pt x="4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630025" y="2637450"/>
              <a:ext cx="5075" cy="2875"/>
            </a:xfrm>
            <a:custGeom>
              <a:rect b="b" l="l" r="r" t="t"/>
              <a:pathLst>
                <a:path extrusionOk="0" h="115" w="203">
                  <a:moveTo>
                    <a:pt x="127" y="1"/>
                  </a:moveTo>
                  <a:cubicBezTo>
                    <a:pt x="76" y="1"/>
                    <a:pt x="1" y="114"/>
                    <a:pt x="70" y="114"/>
                  </a:cubicBezTo>
                  <a:cubicBezTo>
                    <a:pt x="127" y="114"/>
                    <a:pt x="203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21200" y="2542675"/>
              <a:ext cx="6975" cy="4500"/>
            </a:xfrm>
            <a:custGeom>
              <a:rect b="b" l="l" r="r" t="t"/>
              <a:pathLst>
                <a:path extrusionOk="0" h="180" w="279">
                  <a:moveTo>
                    <a:pt x="175" y="1"/>
                  </a:moveTo>
                  <a:cubicBezTo>
                    <a:pt x="143" y="1"/>
                    <a:pt x="107" y="23"/>
                    <a:pt x="89" y="45"/>
                  </a:cubicBezTo>
                  <a:lnTo>
                    <a:pt x="83" y="45"/>
                  </a:lnTo>
                  <a:cubicBezTo>
                    <a:pt x="64" y="52"/>
                    <a:pt x="1" y="115"/>
                    <a:pt x="38" y="134"/>
                  </a:cubicBezTo>
                  <a:lnTo>
                    <a:pt x="57" y="165"/>
                  </a:lnTo>
                  <a:cubicBezTo>
                    <a:pt x="65" y="176"/>
                    <a:pt x="78" y="180"/>
                    <a:pt x="91" y="180"/>
                  </a:cubicBezTo>
                  <a:cubicBezTo>
                    <a:pt x="109" y="180"/>
                    <a:pt x="128" y="172"/>
                    <a:pt x="139" y="165"/>
                  </a:cubicBezTo>
                  <a:cubicBezTo>
                    <a:pt x="183" y="146"/>
                    <a:pt x="278" y="83"/>
                    <a:pt x="209" y="14"/>
                  </a:cubicBezTo>
                  <a:cubicBezTo>
                    <a:pt x="199" y="5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27550" y="2529125"/>
              <a:ext cx="9125" cy="5250"/>
            </a:xfrm>
            <a:custGeom>
              <a:rect b="b" l="l" r="r" t="t"/>
              <a:pathLst>
                <a:path extrusionOk="0" h="210" w="365">
                  <a:moveTo>
                    <a:pt x="198" y="0"/>
                  </a:moveTo>
                  <a:cubicBezTo>
                    <a:pt x="91" y="0"/>
                    <a:pt x="1" y="209"/>
                    <a:pt x="98" y="209"/>
                  </a:cubicBezTo>
                  <a:cubicBezTo>
                    <a:pt x="100" y="209"/>
                    <a:pt x="103" y="209"/>
                    <a:pt x="106" y="209"/>
                  </a:cubicBezTo>
                  <a:cubicBezTo>
                    <a:pt x="125" y="209"/>
                    <a:pt x="150" y="203"/>
                    <a:pt x="175" y="196"/>
                  </a:cubicBezTo>
                  <a:cubicBezTo>
                    <a:pt x="226" y="184"/>
                    <a:pt x="365" y="51"/>
                    <a:pt x="264" y="13"/>
                  </a:cubicBezTo>
                  <a:cubicBezTo>
                    <a:pt x="245" y="7"/>
                    <a:pt x="226" y="1"/>
                    <a:pt x="207" y="1"/>
                  </a:cubicBezTo>
                  <a:cubicBezTo>
                    <a:pt x="204" y="0"/>
                    <a:pt x="201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20725" y="2493975"/>
              <a:ext cx="12325" cy="7425"/>
            </a:xfrm>
            <a:custGeom>
              <a:rect b="b" l="l" r="r" t="t"/>
              <a:pathLst>
                <a:path extrusionOk="0" h="297" w="493">
                  <a:moveTo>
                    <a:pt x="316" y="0"/>
                  </a:moveTo>
                  <a:cubicBezTo>
                    <a:pt x="184" y="0"/>
                    <a:pt x="1" y="297"/>
                    <a:pt x="177" y="297"/>
                  </a:cubicBezTo>
                  <a:cubicBezTo>
                    <a:pt x="310" y="297"/>
                    <a:pt x="493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631125" y="2463500"/>
              <a:ext cx="6175" cy="5250"/>
            </a:xfrm>
            <a:custGeom>
              <a:rect b="b" l="l" r="r" t="t"/>
              <a:pathLst>
                <a:path extrusionOk="0" h="210" w="247">
                  <a:moveTo>
                    <a:pt x="179" y="0"/>
                  </a:moveTo>
                  <a:cubicBezTo>
                    <a:pt x="154" y="0"/>
                    <a:pt x="129" y="11"/>
                    <a:pt x="108" y="21"/>
                  </a:cubicBezTo>
                  <a:cubicBezTo>
                    <a:pt x="83" y="34"/>
                    <a:pt x="1" y="116"/>
                    <a:pt x="45" y="147"/>
                  </a:cubicBezTo>
                  <a:cubicBezTo>
                    <a:pt x="64" y="153"/>
                    <a:pt x="70" y="160"/>
                    <a:pt x="77" y="179"/>
                  </a:cubicBezTo>
                  <a:cubicBezTo>
                    <a:pt x="83" y="201"/>
                    <a:pt x="95" y="210"/>
                    <a:pt x="111" y="210"/>
                  </a:cubicBezTo>
                  <a:cubicBezTo>
                    <a:pt x="162" y="210"/>
                    <a:pt x="247" y="115"/>
                    <a:pt x="247" y="72"/>
                  </a:cubicBezTo>
                  <a:cubicBezTo>
                    <a:pt x="247" y="59"/>
                    <a:pt x="247" y="40"/>
                    <a:pt x="241" y="27"/>
                  </a:cubicBezTo>
                  <a:cubicBezTo>
                    <a:pt x="234" y="8"/>
                    <a:pt x="215" y="2"/>
                    <a:pt x="196" y="2"/>
                  </a:cubicBezTo>
                  <a:cubicBezTo>
                    <a:pt x="191" y="1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26575" y="2481150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1"/>
                  </a:moveTo>
                  <a:cubicBezTo>
                    <a:pt x="273" y="1"/>
                    <a:pt x="266" y="1"/>
                    <a:pt x="259" y="3"/>
                  </a:cubicBezTo>
                  <a:cubicBezTo>
                    <a:pt x="240" y="9"/>
                    <a:pt x="227" y="9"/>
                    <a:pt x="208" y="15"/>
                  </a:cubicBezTo>
                  <a:cubicBezTo>
                    <a:pt x="158" y="28"/>
                    <a:pt x="0" y="179"/>
                    <a:pt x="114" y="223"/>
                  </a:cubicBezTo>
                  <a:cubicBezTo>
                    <a:pt x="132" y="230"/>
                    <a:pt x="151" y="236"/>
                    <a:pt x="170" y="236"/>
                  </a:cubicBezTo>
                  <a:cubicBezTo>
                    <a:pt x="175" y="236"/>
                    <a:pt x="179" y="237"/>
                    <a:pt x="183" y="237"/>
                  </a:cubicBezTo>
                  <a:cubicBezTo>
                    <a:pt x="305" y="237"/>
                    <a:pt x="419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4295219" y="3043495"/>
            <a:ext cx="387678" cy="2302721"/>
            <a:chOff x="1535150" y="2784850"/>
            <a:chExt cx="114650" cy="451700"/>
          </a:xfrm>
        </p:grpSpPr>
        <p:sp>
          <p:nvSpPr>
            <p:cNvPr id="37" name="Google Shape;37;p2"/>
            <p:cNvSpPr/>
            <p:nvPr/>
          </p:nvSpPr>
          <p:spPr>
            <a:xfrm>
              <a:off x="1535150" y="2784850"/>
              <a:ext cx="114650" cy="451700"/>
            </a:xfrm>
            <a:custGeom>
              <a:rect b="b" l="l" r="r" t="t"/>
              <a:pathLst>
                <a:path extrusionOk="0" h="18068" w="4586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03575" y="2822400"/>
              <a:ext cx="10275" cy="9500"/>
            </a:xfrm>
            <a:custGeom>
              <a:rect b="b" l="l" r="r" t="t"/>
              <a:pathLst>
                <a:path extrusionOk="0" h="380" w="411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10825" y="2836800"/>
              <a:ext cx="8375" cy="7550"/>
            </a:xfrm>
            <a:custGeom>
              <a:rect b="b" l="l" r="r" t="t"/>
              <a:pathLst>
                <a:path extrusionOk="0" h="302" w="335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00900" y="2847325"/>
              <a:ext cx="12150" cy="7275"/>
            </a:xfrm>
            <a:custGeom>
              <a:rect b="b" l="l" r="r" t="t"/>
              <a:pathLst>
                <a:path extrusionOk="0" h="291" w="486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591125" y="2833450"/>
              <a:ext cx="7825" cy="6275"/>
            </a:xfrm>
            <a:custGeom>
              <a:rect b="b" l="l" r="r" t="t"/>
              <a:pathLst>
                <a:path extrusionOk="0" h="251" w="313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86725" y="2802425"/>
              <a:ext cx="5650" cy="4675"/>
            </a:xfrm>
            <a:custGeom>
              <a:rect b="b" l="l" r="r" t="t"/>
              <a:pathLst>
                <a:path extrusionOk="0" h="187" w="226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550925" y="3002675"/>
              <a:ext cx="5525" cy="4500"/>
            </a:xfrm>
            <a:custGeom>
              <a:rect b="b" l="l" r="r" t="t"/>
              <a:pathLst>
                <a:path extrusionOk="0" h="180" w="221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50425" y="2984650"/>
              <a:ext cx="7300" cy="4275"/>
            </a:xfrm>
            <a:custGeom>
              <a:rect b="b" l="l" r="r" t="t"/>
              <a:pathLst>
                <a:path extrusionOk="0" h="171" w="292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69525" y="2961650"/>
              <a:ext cx="9275" cy="7525"/>
            </a:xfrm>
            <a:custGeom>
              <a:rect b="b" l="l" r="r" t="t"/>
              <a:pathLst>
                <a:path extrusionOk="0" h="301" w="371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88600" y="2976675"/>
              <a:ext cx="7750" cy="7225"/>
            </a:xfrm>
            <a:custGeom>
              <a:rect b="b" l="l" r="r" t="t"/>
              <a:pathLst>
                <a:path extrusionOk="0" h="289" w="31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578975" y="3004975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574400" y="2987225"/>
              <a:ext cx="5775" cy="6075"/>
            </a:xfrm>
            <a:custGeom>
              <a:rect b="b" l="l" r="r" t="t"/>
              <a:pathLst>
                <a:path extrusionOk="0" h="243" w="231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00250" y="2946500"/>
              <a:ext cx="9500" cy="8625"/>
            </a:xfrm>
            <a:custGeom>
              <a:rect b="b" l="l" r="r" t="t"/>
              <a:pathLst>
                <a:path extrusionOk="0" h="345" w="38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565675" y="2932600"/>
              <a:ext cx="4825" cy="4900"/>
            </a:xfrm>
            <a:custGeom>
              <a:rect b="b" l="l" r="r" t="t"/>
              <a:pathLst>
                <a:path extrusionOk="0" h="196" w="193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76300" y="3116100"/>
              <a:ext cx="6775" cy="6225"/>
            </a:xfrm>
            <a:custGeom>
              <a:rect b="b" l="l" r="r" t="t"/>
              <a:pathLst>
                <a:path extrusionOk="0" h="249" w="271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69850" y="3098575"/>
              <a:ext cx="6000" cy="3950"/>
            </a:xfrm>
            <a:custGeom>
              <a:rect b="b" l="l" r="r" t="t"/>
              <a:pathLst>
                <a:path extrusionOk="0" h="158" w="24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598325" y="3074900"/>
              <a:ext cx="8175" cy="6750"/>
            </a:xfrm>
            <a:custGeom>
              <a:rect b="b" l="l" r="r" t="t"/>
              <a:pathLst>
                <a:path extrusionOk="0" h="270" w="327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08150" y="3099675"/>
              <a:ext cx="4900" cy="6950"/>
            </a:xfrm>
            <a:custGeom>
              <a:rect b="b" l="l" r="r" t="t"/>
              <a:pathLst>
                <a:path extrusionOk="0" h="278" w="196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599125" y="3132900"/>
              <a:ext cx="8250" cy="6000"/>
            </a:xfrm>
            <a:custGeom>
              <a:rect b="b" l="l" r="r" t="t"/>
              <a:pathLst>
                <a:path extrusionOk="0" h="240" w="33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594425" y="3096475"/>
              <a:ext cx="4975" cy="4100"/>
            </a:xfrm>
            <a:custGeom>
              <a:rect b="b" l="l" r="r" t="t"/>
              <a:pathLst>
                <a:path extrusionOk="0" h="164" w="199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84750" y="3172225"/>
              <a:ext cx="8750" cy="5875"/>
            </a:xfrm>
            <a:custGeom>
              <a:rect b="b" l="l" r="r" t="t"/>
              <a:pathLst>
                <a:path extrusionOk="0" h="235" w="35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569825" y="3212325"/>
              <a:ext cx="12650" cy="7450"/>
            </a:xfrm>
            <a:custGeom>
              <a:rect b="b" l="l" r="r" t="t"/>
              <a:pathLst>
                <a:path extrusionOk="0" h="298" w="506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555950" y="3199675"/>
              <a:ext cx="6650" cy="7025"/>
            </a:xfrm>
            <a:custGeom>
              <a:rect b="b" l="l" r="r" t="t"/>
              <a:pathLst>
                <a:path extrusionOk="0" h="281" w="266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581975" y="3196875"/>
              <a:ext cx="6950" cy="5575"/>
            </a:xfrm>
            <a:custGeom>
              <a:rect b="b" l="l" r="r" t="t"/>
              <a:pathLst>
                <a:path extrusionOk="0" h="223" w="278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568575" y="3196875"/>
              <a:ext cx="8050" cy="4750"/>
            </a:xfrm>
            <a:custGeom>
              <a:rect b="b" l="l" r="r" t="t"/>
              <a:pathLst>
                <a:path extrusionOk="0" h="190" w="322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556500" y="3171500"/>
              <a:ext cx="6100" cy="5650"/>
            </a:xfrm>
            <a:custGeom>
              <a:rect b="b" l="l" r="r" t="t"/>
              <a:pathLst>
                <a:path extrusionOk="0" h="226" w="244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607525" y="3117575"/>
              <a:ext cx="11200" cy="10425"/>
            </a:xfrm>
            <a:custGeom>
              <a:rect b="b" l="l" r="r" t="t"/>
              <a:pathLst>
                <a:path extrusionOk="0" h="417" w="448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561325" y="3005000"/>
              <a:ext cx="12000" cy="11200"/>
            </a:xfrm>
            <a:custGeom>
              <a:rect b="b" l="l" r="r" t="t"/>
              <a:pathLst>
                <a:path extrusionOk="0" h="448" w="48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549500" y="2961325"/>
              <a:ext cx="7275" cy="6800"/>
            </a:xfrm>
            <a:custGeom>
              <a:rect b="b" l="l" r="r" t="t"/>
              <a:pathLst>
                <a:path extrusionOk="0" h="272" w="291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581825" y="2817350"/>
              <a:ext cx="7100" cy="5875"/>
            </a:xfrm>
            <a:custGeom>
              <a:rect b="b" l="l" r="r" t="t"/>
              <a:pathLst>
                <a:path extrusionOk="0" h="235" w="284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2"/>
          <p:cNvGrpSpPr/>
          <p:nvPr/>
        </p:nvGrpSpPr>
        <p:grpSpPr>
          <a:xfrm>
            <a:off x="2481699" y="896889"/>
            <a:ext cx="1900522" cy="1472882"/>
            <a:chOff x="1891175" y="2586225"/>
            <a:chExt cx="212100" cy="164375"/>
          </a:xfrm>
        </p:grpSpPr>
        <p:sp>
          <p:nvSpPr>
            <p:cNvPr id="68" name="Google Shape;68;p2"/>
            <p:cNvSpPr/>
            <p:nvPr/>
          </p:nvSpPr>
          <p:spPr>
            <a:xfrm>
              <a:off x="1891175" y="2586225"/>
              <a:ext cx="212100" cy="164375"/>
            </a:xfrm>
            <a:custGeom>
              <a:rect b="b" l="l" r="r" t="t"/>
              <a:pathLst>
                <a:path extrusionOk="0" h="6575" w="8484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039375" y="2650525"/>
              <a:ext cx="7925" cy="6675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050000" y="2649275"/>
              <a:ext cx="12425" cy="7925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056325" y="2663150"/>
              <a:ext cx="7375" cy="6975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043475" y="2665175"/>
              <a:ext cx="7275" cy="4725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052575" y="2616325"/>
              <a:ext cx="6550" cy="6225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028975" y="2712825"/>
              <a:ext cx="7500" cy="5225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056825" y="269220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937200" y="2668200"/>
              <a:ext cx="7450" cy="6975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41250" y="2689950"/>
              <a:ext cx="6225" cy="5375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966225" y="2673725"/>
              <a:ext cx="8500" cy="6850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52675" y="2668575"/>
              <a:ext cx="7900" cy="6200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57875" y="2648400"/>
              <a:ext cx="5800" cy="6475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992175" y="2605350"/>
              <a:ext cx="7975" cy="6275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96975" y="2638150"/>
              <a:ext cx="8700" cy="7325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014150" y="261245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990500" y="2704625"/>
              <a:ext cx="9325" cy="5375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986125" y="2724650"/>
              <a:ext cx="7725" cy="7325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997925" y="2729700"/>
              <a:ext cx="10725" cy="8350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2"/>
          <p:cNvSpPr/>
          <p:nvPr/>
        </p:nvSpPr>
        <p:spPr>
          <a:xfrm>
            <a:off x="6549250" y="2465025"/>
            <a:ext cx="2594760" cy="2594418"/>
          </a:xfrm>
          <a:custGeom>
            <a:rect b="b" l="l" r="r" t="t"/>
            <a:pathLst>
              <a:path extrusionOk="0" h="53061" w="53068">
                <a:moveTo>
                  <a:pt x="52910" y="0"/>
                </a:moveTo>
                <a:cubicBezTo>
                  <a:pt x="52317" y="631"/>
                  <a:pt x="51301" y="1577"/>
                  <a:pt x="50317" y="2485"/>
                </a:cubicBezTo>
                <a:cubicBezTo>
                  <a:pt x="49554" y="3204"/>
                  <a:pt x="48829" y="3879"/>
                  <a:pt x="48362" y="4352"/>
                </a:cubicBezTo>
                <a:cubicBezTo>
                  <a:pt x="44679" y="8098"/>
                  <a:pt x="41727" y="11163"/>
                  <a:pt x="39072" y="14001"/>
                </a:cubicBezTo>
                <a:cubicBezTo>
                  <a:pt x="37048" y="16158"/>
                  <a:pt x="34922" y="18284"/>
                  <a:pt x="32866" y="20346"/>
                </a:cubicBezTo>
                <a:cubicBezTo>
                  <a:pt x="29561" y="23651"/>
                  <a:pt x="26143" y="27076"/>
                  <a:pt x="23065" y="30715"/>
                </a:cubicBezTo>
                <a:cubicBezTo>
                  <a:pt x="19167" y="35319"/>
                  <a:pt x="15352" y="38542"/>
                  <a:pt x="11662" y="41657"/>
                </a:cubicBezTo>
                <a:cubicBezTo>
                  <a:pt x="7884" y="44849"/>
                  <a:pt x="3974" y="48147"/>
                  <a:pt x="0" y="52922"/>
                </a:cubicBezTo>
                <a:lnTo>
                  <a:pt x="158" y="53060"/>
                </a:lnTo>
                <a:cubicBezTo>
                  <a:pt x="4125" y="48299"/>
                  <a:pt x="8023" y="45006"/>
                  <a:pt x="11794" y="41821"/>
                </a:cubicBezTo>
                <a:cubicBezTo>
                  <a:pt x="15497" y="38699"/>
                  <a:pt x="19319" y="35477"/>
                  <a:pt x="23229" y="30854"/>
                </a:cubicBezTo>
                <a:cubicBezTo>
                  <a:pt x="26300" y="27221"/>
                  <a:pt x="29713" y="23802"/>
                  <a:pt x="33017" y="20498"/>
                </a:cubicBezTo>
                <a:cubicBezTo>
                  <a:pt x="35073" y="18435"/>
                  <a:pt x="37199" y="16310"/>
                  <a:pt x="39223" y="14147"/>
                </a:cubicBezTo>
                <a:cubicBezTo>
                  <a:pt x="41885" y="11315"/>
                  <a:pt x="44837" y="8243"/>
                  <a:pt x="48520" y="4503"/>
                </a:cubicBezTo>
                <a:cubicBezTo>
                  <a:pt x="48974" y="4037"/>
                  <a:pt x="49699" y="3362"/>
                  <a:pt x="50469" y="2643"/>
                </a:cubicBezTo>
                <a:cubicBezTo>
                  <a:pt x="51453" y="1728"/>
                  <a:pt x="52468" y="782"/>
                  <a:pt x="53067" y="139"/>
                </a:cubicBezTo>
                <a:lnTo>
                  <a:pt x="529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2"/>
          <p:cNvGrpSpPr/>
          <p:nvPr/>
        </p:nvGrpSpPr>
        <p:grpSpPr>
          <a:xfrm>
            <a:off x="6907913" y="3254016"/>
            <a:ext cx="2109692" cy="2065015"/>
            <a:chOff x="2112850" y="2786000"/>
            <a:chExt cx="582000" cy="569675"/>
          </a:xfrm>
        </p:grpSpPr>
        <p:sp>
          <p:nvSpPr>
            <p:cNvPr id="89" name="Google Shape;89;p2"/>
            <p:cNvSpPr/>
            <p:nvPr/>
          </p:nvSpPr>
          <p:spPr>
            <a:xfrm>
              <a:off x="2112850" y="2786000"/>
              <a:ext cx="582000" cy="569675"/>
            </a:xfrm>
            <a:custGeom>
              <a:rect b="b" l="l" r="r" t="t"/>
              <a:pathLst>
                <a:path extrusionOk="0" h="22787" w="23280">
                  <a:moveTo>
                    <a:pt x="12716" y="1"/>
                  </a:moveTo>
                  <a:cubicBezTo>
                    <a:pt x="4968" y="1"/>
                    <a:pt x="1" y="5943"/>
                    <a:pt x="1" y="12393"/>
                  </a:cubicBezTo>
                  <a:cubicBezTo>
                    <a:pt x="1" y="16543"/>
                    <a:pt x="2871" y="20214"/>
                    <a:pt x="6560" y="21860"/>
                  </a:cubicBezTo>
                  <a:cubicBezTo>
                    <a:pt x="7970" y="22489"/>
                    <a:pt x="9473" y="22787"/>
                    <a:pt x="10974" y="22787"/>
                  </a:cubicBezTo>
                  <a:cubicBezTo>
                    <a:pt x="13757" y="22787"/>
                    <a:pt x="16531" y="21763"/>
                    <a:pt x="18682" y="19936"/>
                  </a:cubicBezTo>
                  <a:cubicBezTo>
                    <a:pt x="22233" y="16921"/>
                    <a:pt x="23280" y="12223"/>
                    <a:pt x="21829" y="7865"/>
                  </a:cubicBezTo>
                  <a:cubicBezTo>
                    <a:pt x="20669" y="4383"/>
                    <a:pt x="17723" y="347"/>
                    <a:pt x="13952" y="50"/>
                  </a:cubicBezTo>
                  <a:cubicBezTo>
                    <a:pt x="13533" y="17"/>
                    <a:pt x="13120" y="1"/>
                    <a:pt x="12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514625" y="2867375"/>
              <a:ext cx="14825" cy="13150"/>
            </a:xfrm>
            <a:custGeom>
              <a:rect b="b" l="l" r="r" t="t"/>
              <a:pathLst>
                <a:path extrusionOk="0" h="526" w="593">
                  <a:moveTo>
                    <a:pt x="387" y="1"/>
                  </a:moveTo>
                  <a:cubicBezTo>
                    <a:pt x="367" y="1"/>
                    <a:pt x="347" y="4"/>
                    <a:pt x="328" y="12"/>
                  </a:cubicBezTo>
                  <a:cubicBezTo>
                    <a:pt x="170" y="43"/>
                    <a:pt x="6" y="220"/>
                    <a:pt x="6" y="384"/>
                  </a:cubicBezTo>
                  <a:cubicBezTo>
                    <a:pt x="0" y="453"/>
                    <a:pt x="51" y="516"/>
                    <a:pt x="126" y="516"/>
                  </a:cubicBezTo>
                  <a:cubicBezTo>
                    <a:pt x="143" y="523"/>
                    <a:pt x="160" y="525"/>
                    <a:pt x="178" y="525"/>
                  </a:cubicBezTo>
                  <a:cubicBezTo>
                    <a:pt x="267" y="525"/>
                    <a:pt x="365" y="454"/>
                    <a:pt x="423" y="397"/>
                  </a:cubicBezTo>
                  <a:cubicBezTo>
                    <a:pt x="511" y="315"/>
                    <a:pt x="593" y="169"/>
                    <a:pt x="505" y="50"/>
                  </a:cubicBezTo>
                  <a:cubicBezTo>
                    <a:pt x="474" y="19"/>
                    <a:pt x="431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542850" y="2880250"/>
              <a:ext cx="19100" cy="12800"/>
            </a:xfrm>
            <a:custGeom>
              <a:rect b="b" l="l" r="r" t="t"/>
              <a:pathLst>
                <a:path extrusionOk="0" h="512" w="764">
                  <a:moveTo>
                    <a:pt x="520" y="1"/>
                  </a:moveTo>
                  <a:cubicBezTo>
                    <a:pt x="445" y="1"/>
                    <a:pt x="374" y="28"/>
                    <a:pt x="315" y="77"/>
                  </a:cubicBezTo>
                  <a:lnTo>
                    <a:pt x="290" y="83"/>
                  </a:lnTo>
                  <a:cubicBezTo>
                    <a:pt x="214" y="109"/>
                    <a:pt x="0" y="304"/>
                    <a:pt x="151" y="373"/>
                  </a:cubicBezTo>
                  <a:lnTo>
                    <a:pt x="158" y="373"/>
                  </a:lnTo>
                  <a:cubicBezTo>
                    <a:pt x="170" y="405"/>
                    <a:pt x="189" y="430"/>
                    <a:pt x="214" y="449"/>
                  </a:cubicBezTo>
                  <a:cubicBezTo>
                    <a:pt x="227" y="468"/>
                    <a:pt x="246" y="474"/>
                    <a:pt x="265" y="487"/>
                  </a:cubicBezTo>
                  <a:cubicBezTo>
                    <a:pt x="252" y="482"/>
                    <a:pt x="246" y="480"/>
                    <a:pt x="245" y="480"/>
                  </a:cubicBezTo>
                  <a:lnTo>
                    <a:pt x="245" y="480"/>
                  </a:lnTo>
                  <a:cubicBezTo>
                    <a:pt x="242" y="480"/>
                    <a:pt x="278" y="495"/>
                    <a:pt x="296" y="500"/>
                  </a:cubicBezTo>
                  <a:cubicBezTo>
                    <a:pt x="315" y="508"/>
                    <a:pt x="335" y="512"/>
                    <a:pt x="355" y="512"/>
                  </a:cubicBezTo>
                  <a:cubicBezTo>
                    <a:pt x="457" y="512"/>
                    <a:pt x="571" y="416"/>
                    <a:pt x="618" y="342"/>
                  </a:cubicBezTo>
                  <a:cubicBezTo>
                    <a:pt x="669" y="279"/>
                    <a:pt x="763" y="52"/>
                    <a:pt x="612" y="14"/>
                  </a:cubicBezTo>
                  <a:cubicBezTo>
                    <a:pt x="581" y="5"/>
                    <a:pt x="550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33825" y="2913250"/>
              <a:ext cx="13600" cy="11525"/>
            </a:xfrm>
            <a:custGeom>
              <a:rect b="b" l="l" r="r" t="t"/>
              <a:pathLst>
                <a:path extrusionOk="0" h="461" w="544">
                  <a:moveTo>
                    <a:pt x="385" y="0"/>
                  </a:moveTo>
                  <a:cubicBezTo>
                    <a:pt x="217" y="0"/>
                    <a:pt x="1" y="205"/>
                    <a:pt x="58" y="378"/>
                  </a:cubicBezTo>
                  <a:lnTo>
                    <a:pt x="65" y="391"/>
                  </a:lnTo>
                  <a:cubicBezTo>
                    <a:pt x="82" y="431"/>
                    <a:pt x="120" y="461"/>
                    <a:pt x="165" y="461"/>
                  </a:cubicBezTo>
                  <a:cubicBezTo>
                    <a:pt x="170" y="461"/>
                    <a:pt x="174" y="460"/>
                    <a:pt x="178" y="460"/>
                  </a:cubicBezTo>
                  <a:cubicBezTo>
                    <a:pt x="222" y="460"/>
                    <a:pt x="273" y="447"/>
                    <a:pt x="317" y="428"/>
                  </a:cubicBezTo>
                  <a:cubicBezTo>
                    <a:pt x="418" y="378"/>
                    <a:pt x="493" y="283"/>
                    <a:pt x="531" y="176"/>
                  </a:cubicBezTo>
                  <a:cubicBezTo>
                    <a:pt x="544" y="126"/>
                    <a:pt x="531" y="69"/>
                    <a:pt x="493" y="37"/>
                  </a:cubicBezTo>
                  <a:cubicBezTo>
                    <a:pt x="487" y="31"/>
                    <a:pt x="481" y="31"/>
                    <a:pt x="475" y="25"/>
                  </a:cubicBezTo>
                  <a:cubicBezTo>
                    <a:pt x="462" y="18"/>
                    <a:pt x="443" y="12"/>
                    <a:pt x="430" y="6"/>
                  </a:cubicBezTo>
                  <a:cubicBezTo>
                    <a:pt x="416" y="2"/>
                    <a:pt x="401" y="0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526050" y="2899950"/>
              <a:ext cx="9250" cy="7250"/>
            </a:xfrm>
            <a:custGeom>
              <a:rect b="b" l="l" r="r" t="t"/>
              <a:pathLst>
                <a:path extrusionOk="0" h="290" w="370">
                  <a:moveTo>
                    <a:pt x="211" y="0"/>
                  </a:moveTo>
                  <a:cubicBezTo>
                    <a:pt x="134" y="0"/>
                    <a:pt x="56" y="87"/>
                    <a:pt x="29" y="147"/>
                  </a:cubicBezTo>
                  <a:cubicBezTo>
                    <a:pt x="1" y="203"/>
                    <a:pt x="18" y="290"/>
                    <a:pt x="89" y="290"/>
                  </a:cubicBezTo>
                  <a:cubicBezTo>
                    <a:pt x="97" y="290"/>
                    <a:pt x="107" y="288"/>
                    <a:pt x="117" y="286"/>
                  </a:cubicBezTo>
                  <a:cubicBezTo>
                    <a:pt x="161" y="273"/>
                    <a:pt x="199" y="254"/>
                    <a:pt x="237" y="235"/>
                  </a:cubicBezTo>
                  <a:cubicBezTo>
                    <a:pt x="243" y="222"/>
                    <a:pt x="256" y="216"/>
                    <a:pt x="262" y="204"/>
                  </a:cubicBezTo>
                  <a:cubicBezTo>
                    <a:pt x="262" y="204"/>
                    <a:pt x="275" y="204"/>
                    <a:pt x="294" y="191"/>
                  </a:cubicBezTo>
                  <a:cubicBezTo>
                    <a:pt x="313" y="178"/>
                    <a:pt x="369" y="128"/>
                    <a:pt x="338" y="103"/>
                  </a:cubicBezTo>
                  <a:cubicBezTo>
                    <a:pt x="331" y="84"/>
                    <a:pt x="319" y="65"/>
                    <a:pt x="306" y="46"/>
                  </a:cubicBezTo>
                  <a:cubicBezTo>
                    <a:pt x="287" y="27"/>
                    <a:pt x="268" y="21"/>
                    <a:pt x="249" y="8"/>
                  </a:cubicBezTo>
                  <a:cubicBezTo>
                    <a:pt x="237" y="3"/>
                    <a:pt x="22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62075" y="2902500"/>
              <a:ext cx="9650" cy="5700"/>
            </a:xfrm>
            <a:custGeom>
              <a:rect b="b" l="l" r="r" t="t"/>
              <a:pathLst>
                <a:path extrusionOk="0" h="228" w="386">
                  <a:moveTo>
                    <a:pt x="246" y="1"/>
                  </a:moveTo>
                  <a:cubicBezTo>
                    <a:pt x="146" y="1"/>
                    <a:pt x="0" y="228"/>
                    <a:pt x="139" y="228"/>
                  </a:cubicBezTo>
                  <a:cubicBezTo>
                    <a:pt x="240" y="228"/>
                    <a:pt x="385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566500" y="2926875"/>
              <a:ext cx="7275" cy="7500"/>
            </a:xfrm>
            <a:custGeom>
              <a:rect b="b" l="l" r="r" t="t"/>
              <a:pathLst>
                <a:path extrusionOk="0" h="300" w="291">
                  <a:moveTo>
                    <a:pt x="106" y="0"/>
                  </a:moveTo>
                  <a:cubicBezTo>
                    <a:pt x="68" y="0"/>
                    <a:pt x="20" y="58"/>
                    <a:pt x="32" y="92"/>
                  </a:cubicBezTo>
                  <a:cubicBezTo>
                    <a:pt x="32" y="110"/>
                    <a:pt x="32" y="123"/>
                    <a:pt x="38" y="136"/>
                  </a:cubicBezTo>
                  <a:cubicBezTo>
                    <a:pt x="32" y="148"/>
                    <a:pt x="25" y="161"/>
                    <a:pt x="19" y="173"/>
                  </a:cubicBezTo>
                  <a:cubicBezTo>
                    <a:pt x="0" y="205"/>
                    <a:pt x="0" y="249"/>
                    <a:pt x="19" y="281"/>
                  </a:cubicBezTo>
                  <a:cubicBezTo>
                    <a:pt x="32" y="293"/>
                    <a:pt x="51" y="300"/>
                    <a:pt x="69" y="300"/>
                  </a:cubicBezTo>
                  <a:cubicBezTo>
                    <a:pt x="164" y="293"/>
                    <a:pt x="290" y="186"/>
                    <a:pt x="259" y="85"/>
                  </a:cubicBezTo>
                  <a:cubicBezTo>
                    <a:pt x="252" y="66"/>
                    <a:pt x="240" y="54"/>
                    <a:pt x="227" y="35"/>
                  </a:cubicBezTo>
                  <a:cubicBezTo>
                    <a:pt x="220" y="23"/>
                    <a:pt x="205" y="21"/>
                    <a:pt x="191" y="21"/>
                  </a:cubicBezTo>
                  <a:cubicBezTo>
                    <a:pt x="181" y="21"/>
                    <a:pt x="172" y="22"/>
                    <a:pt x="164" y="22"/>
                  </a:cubicBezTo>
                  <a:cubicBezTo>
                    <a:pt x="145" y="22"/>
                    <a:pt x="133" y="16"/>
                    <a:pt x="120" y="3"/>
                  </a:cubicBezTo>
                  <a:cubicBezTo>
                    <a:pt x="115" y="1"/>
                    <a:pt x="111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509400" y="2927425"/>
              <a:ext cx="9175" cy="5225"/>
            </a:xfrm>
            <a:custGeom>
              <a:rect b="b" l="l" r="r" t="t"/>
              <a:pathLst>
                <a:path extrusionOk="0" h="209" w="367">
                  <a:moveTo>
                    <a:pt x="234" y="0"/>
                  </a:moveTo>
                  <a:cubicBezTo>
                    <a:pt x="140" y="0"/>
                    <a:pt x="1" y="208"/>
                    <a:pt x="133" y="208"/>
                  </a:cubicBezTo>
                  <a:cubicBezTo>
                    <a:pt x="228" y="208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490500" y="2899600"/>
              <a:ext cx="8000" cy="9550"/>
            </a:xfrm>
            <a:custGeom>
              <a:rect b="b" l="l" r="r" t="t"/>
              <a:pathLst>
                <a:path extrusionOk="0" h="382" w="320">
                  <a:moveTo>
                    <a:pt x="227" y="1"/>
                  </a:moveTo>
                  <a:cubicBezTo>
                    <a:pt x="203" y="1"/>
                    <a:pt x="178" y="7"/>
                    <a:pt x="158" y="16"/>
                  </a:cubicBezTo>
                  <a:cubicBezTo>
                    <a:pt x="82" y="54"/>
                    <a:pt x="0" y="148"/>
                    <a:pt x="19" y="243"/>
                  </a:cubicBezTo>
                  <a:cubicBezTo>
                    <a:pt x="44" y="325"/>
                    <a:pt x="114" y="350"/>
                    <a:pt x="177" y="375"/>
                  </a:cubicBezTo>
                  <a:cubicBezTo>
                    <a:pt x="186" y="379"/>
                    <a:pt x="195" y="381"/>
                    <a:pt x="204" y="381"/>
                  </a:cubicBezTo>
                  <a:cubicBezTo>
                    <a:pt x="264" y="381"/>
                    <a:pt x="319" y="298"/>
                    <a:pt x="303" y="249"/>
                  </a:cubicBezTo>
                  <a:cubicBezTo>
                    <a:pt x="297" y="192"/>
                    <a:pt x="297" y="129"/>
                    <a:pt x="309" y="72"/>
                  </a:cubicBezTo>
                  <a:cubicBezTo>
                    <a:pt x="309" y="20"/>
                    <a:pt x="270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497900" y="2833725"/>
              <a:ext cx="8550" cy="6950"/>
            </a:xfrm>
            <a:custGeom>
              <a:rect b="b" l="l" r="r" t="t"/>
              <a:pathLst>
                <a:path extrusionOk="0" h="278" w="342">
                  <a:moveTo>
                    <a:pt x="254" y="1"/>
                  </a:moveTo>
                  <a:cubicBezTo>
                    <a:pt x="212" y="1"/>
                    <a:pt x="166" y="19"/>
                    <a:pt x="139" y="40"/>
                  </a:cubicBezTo>
                  <a:cubicBezTo>
                    <a:pt x="89" y="77"/>
                    <a:pt x="1" y="178"/>
                    <a:pt x="64" y="241"/>
                  </a:cubicBezTo>
                  <a:lnTo>
                    <a:pt x="64" y="248"/>
                  </a:lnTo>
                  <a:cubicBezTo>
                    <a:pt x="70" y="270"/>
                    <a:pt x="83" y="278"/>
                    <a:pt x="98" y="278"/>
                  </a:cubicBezTo>
                  <a:cubicBezTo>
                    <a:pt x="114" y="278"/>
                    <a:pt x="133" y="270"/>
                    <a:pt x="152" y="260"/>
                  </a:cubicBezTo>
                  <a:cubicBezTo>
                    <a:pt x="234" y="248"/>
                    <a:pt x="303" y="197"/>
                    <a:pt x="335" y="122"/>
                  </a:cubicBezTo>
                  <a:cubicBezTo>
                    <a:pt x="341" y="109"/>
                    <a:pt x="341" y="103"/>
                    <a:pt x="341" y="90"/>
                  </a:cubicBezTo>
                  <a:cubicBezTo>
                    <a:pt x="341" y="23"/>
                    <a:pt x="30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523800" y="2839375"/>
              <a:ext cx="6125" cy="5675"/>
            </a:xfrm>
            <a:custGeom>
              <a:rect b="b" l="l" r="r" t="t"/>
              <a:pathLst>
                <a:path extrusionOk="0" h="227" w="245">
                  <a:moveTo>
                    <a:pt x="177" y="1"/>
                  </a:moveTo>
                  <a:cubicBezTo>
                    <a:pt x="149" y="1"/>
                    <a:pt x="119" y="9"/>
                    <a:pt x="100" y="28"/>
                  </a:cubicBezTo>
                  <a:cubicBezTo>
                    <a:pt x="68" y="47"/>
                    <a:pt x="11" y="97"/>
                    <a:pt x="18" y="142"/>
                  </a:cubicBezTo>
                  <a:cubicBezTo>
                    <a:pt x="0" y="202"/>
                    <a:pt x="28" y="226"/>
                    <a:pt x="67" y="226"/>
                  </a:cubicBezTo>
                  <a:cubicBezTo>
                    <a:pt x="97" y="226"/>
                    <a:pt x="135" y="211"/>
                    <a:pt x="163" y="186"/>
                  </a:cubicBezTo>
                  <a:cubicBezTo>
                    <a:pt x="194" y="154"/>
                    <a:pt x="220" y="116"/>
                    <a:pt x="232" y="79"/>
                  </a:cubicBezTo>
                  <a:cubicBezTo>
                    <a:pt x="245" y="47"/>
                    <a:pt x="232" y="15"/>
                    <a:pt x="201" y="3"/>
                  </a:cubicBezTo>
                  <a:cubicBezTo>
                    <a:pt x="193" y="1"/>
                    <a:pt x="185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489375" y="2861825"/>
              <a:ext cx="10275" cy="6025"/>
            </a:xfrm>
            <a:custGeom>
              <a:rect b="b" l="l" r="r" t="t"/>
              <a:pathLst>
                <a:path extrusionOk="0" h="241" w="411">
                  <a:moveTo>
                    <a:pt x="266" y="0"/>
                  </a:moveTo>
                  <a:cubicBezTo>
                    <a:pt x="152" y="0"/>
                    <a:pt x="1" y="240"/>
                    <a:pt x="146" y="240"/>
                  </a:cubicBezTo>
                  <a:cubicBezTo>
                    <a:pt x="260" y="240"/>
                    <a:pt x="411" y="0"/>
                    <a:pt x="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363250" y="3280525"/>
              <a:ext cx="15475" cy="11575"/>
            </a:xfrm>
            <a:custGeom>
              <a:rect b="b" l="l" r="r" t="t"/>
              <a:pathLst>
                <a:path extrusionOk="0" h="463" w="619">
                  <a:moveTo>
                    <a:pt x="335" y="1"/>
                  </a:moveTo>
                  <a:cubicBezTo>
                    <a:pt x="216" y="1"/>
                    <a:pt x="87" y="145"/>
                    <a:pt x="45" y="231"/>
                  </a:cubicBezTo>
                  <a:cubicBezTo>
                    <a:pt x="1" y="318"/>
                    <a:pt x="23" y="462"/>
                    <a:pt x="133" y="462"/>
                  </a:cubicBezTo>
                  <a:cubicBezTo>
                    <a:pt x="150" y="462"/>
                    <a:pt x="169" y="459"/>
                    <a:pt x="190" y="451"/>
                  </a:cubicBezTo>
                  <a:lnTo>
                    <a:pt x="284" y="420"/>
                  </a:lnTo>
                  <a:cubicBezTo>
                    <a:pt x="391" y="376"/>
                    <a:pt x="618" y="105"/>
                    <a:pt x="429" y="29"/>
                  </a:cubicBezTo>
                  <a:lnTo>
                    <a:pt x="398" y="16"/>
                  </a:lnTo>
                  <a:cubicBezTo>
                    <a:pt x="377" y="6"/>
                    <a:pt x="356" y="1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397600" y="3266225"/>
              <a:ext cx="11400" cy="9075"/>
            </a:xfrm>
            <a:custGeom>
              <a:rect b="b" l="l" r="r" t="t"/>
              <a:pathLst>
                <a:path extrusionOk="0" h="363" w="456">
                  <a:moveTo>
                    <a:pt x="258" y="1"/>
                  </a:moveTo>
                  <a:cubicBezTo>
                    <a:pt x="138" y="1"/>
                    <a:pt x="0" y="189"/>
                    <a:pt x="20" y="298"/>
                  </a:cubicBezTo>
                  <a:cubicBezTo>
                    <a:pt x="24" y="344"/>
                    <a:pt x="48" y="362"/>
                    <a:pt x="76" y="362"/>
                  </a:cubicBezTo>
                  <a:cubicBezTo>
                    <a:pt x="90" y="362"/>
                    <a:pt x="106" y="357"/>
                    <a:pt x="121" y="349"/>
                  </a:cubicBezTo>
                  <a:cubicBezTo>
                    <a:pt x="247" y="349"/>
                    <a:pt x="455" y="172"/>
                    <a:pt x="348" y="46"/>
                  </a:cubicBezTo>
                  <a:cubicBezTo>
                    <a:pt x="322" y="14"/>
                    <a:pt x="291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06600" y="3298475"/>
              <a:ext cx="9025" cy="9925"/>
            </a:xfrm>
            <a:custGeom>
              <a:rect b="b" l="l" r="r" t="t"/>
              <a:pathLst>
                <a:path extrusionOk="0" h="397" w="361">
                  <a:moveTo>
                    <a:pt x="172" y="1"/>
                  </a:moveTo>
                  <a:cubicBezTo>
                    <a:pt x="112" y="1"/>
                    <a:pt x="20" y="84"/>
                    <a:pt x="51" y="137"/>
                  </a:cubicBezTo>
                  <a:cubicBezTo>
                    <a:pt x="95" y="206"/>
                    <a:pt x="1" y="314"/>
                    <a:pt x="89" y="377"/>
                  </a:cubicBezTo>
                  <a:cubicBezTo>
                    <a:pt x="109" y="391"/>
                    <a:pt x="129" y="397"/>
                    <a:pt x="148" y="397"/>
                  </a:cubicBezTo>
                  <a:cubicBezTo>
                    <a:pt x="219" y="397"/>
                    <a:pt x="287" y="322"/>
                    <a:pt x="316" y="263"/>
                  </a:cubicBezTo>
                  <a:cubicBezTo>
                    <a:pt x="348" y="219"/>
                    <a:pt x="360" y="162"/>
                    <a:pt x="341" y="106"/>
                  </a:cubicBezTo>
                  <a:cubicBezTo>
                    <a:pt x="316" y="30"/>
                    <a:pt x="253" y="49"/>
                    <a:pt x="203" y="11"/>
                  </a:cubicBezTo>
                  <a:cubicBezTo>
                    <a:pt x="194" y="4"/>
                    <a:pt x="184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381225" y="3306425"/>
              <a:ext cx="7375" cy="7050"/>
            </a:xfrm>
            <a:custGeom>
              <a:rect b="b" l="l" r="r" t="t"/>
              <a:pathLst>
                <a:path extrusionOk="0" h="282" w="295">
                  <a:moveTo>
                    <a:pt x="212" y="0"/>
                  </a:moveTo>
                  <a:cubicBezTo>
                    <a:pt x="196" y="0"/>
                    <a:pt x="178" y="5"/>
                    <a:pt x="158" y="15"/>
                  </a:cubicBezTo>
                  <a:cubicBezTo>
                    <a:pt x="89" y="46"/>
                    <a:pt x="0" y="147"/>
                    <a:pt x="57" y="223"/>
                  </a:cubicBezTo>
                  <a:cubicBezTo>
                    <a:pt x="57" y="235"/>
                    <a:pt x="63" y="242"/>
                    <a:pt x="70" y="248"/>
                  </a:cubicBezTo>
                  <a:cubicBezTo>
                    <a:pt x="81" y="272"/>
                    <a:pt x="99" y="281"/>
                    <a:pt x="119" y="281"/>
                  </a:cubicBezTo>
                  <a:cubicBezTo>
                    <a:pt x="168" y="281"/>
                    <a:pt x="231" y="225"/>
                    <a:pt x="240" y="185"/>
                  </a:cubicBezTo>
                  <a:cubicBezTo>
                    <a:pt x="253" y="166"/>
                    <a:pt x="259" y="141"/>
                    <a:pt x="265" y="122"/>
                  </a:cubicBezTo>
                  <a:cubicBezTo>
                    <a:pt x="295" y="53"/>
                    <a:pt x="267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86100" y="3294175"/>
              <a:ext cx="7550" cy="5525"/>
            </a:xfrm>
            <a:custGeom>
              <a:rect b="b" l="l" r="r" t="t"/>
              <a:pathLst>
                <a:path extrusionOk="0" h="221" w="302">
                  <a:moveTo>
                    <a:pt x="220" y="1"/>
                  </a:moveTo>
                  <a:cubicBezTo>
                    <a:pt x="206" y="1"/>
                    <a:pt x="189" y="4"/>
                    <a:pt x="171" y="13"/>
                  </a:cubicBezTo>
                  <a:lnTo>
                    <a:pt x="127" y="32"/>
                  </a:lnTo>
                  <a:cubicBezTo>
                    <a:pt x="89" y="51"/>
                    <a:pt x="1" y="139"/>
                    <a:pt x="51" y="183"/>
                  </a:cubicBezTo>
                  <a:lnTo>
                    <a:pt x="77" y="202"/>
                  </a:lnTo>
                  <a:cubicBezTo>
                    <a:pt x="92" y="215"/>
                    <a:pt x="109" y="220"/>
                    <a:pt x="127" y="220"/>
                  </a:cubicBezTo>
                  <a:cubicBezTo>
                    <a:pt x="186" y="220"/>
                    <a:pt x="248" y="157"/>
                    <a:pt x="272" y="114"/>
                  </a:cubicBezTo>
                  <a:cubicBezTo>
                    <a:pt x="302" y="49"/>
                    <a:pt x="273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56000" y="3305350"/>
              <a:ext cx="7700" cy="4300"/>
            </a:xfrm>
            <a:custGeom>
              <a:rect b="b" l="l" r="r" t="t"/>
              <a:pathLst>
                <a:path extrusionOk="0" h="172" w="308">
                  <a:moveTo>
                    <a:pt x="229" y="0"/>
                  </a:moveTo>
                  <a:cubicBezTo>
                    <a:pt x="227" y="0"/>
                    <a:pt x="224" y="0"/>
                    <a:pt x="221" y="1"/>
                  </a:cubicBezTo>
                  <a:cubicBezTo>
                    <a:pt x="196" y="1"/>
                    <a:pt x="171" y="7"/>
                    <a:pt x="145" y="13"/>
                  </a:cubicBezTo>
                  <a:cubicBezTo>
                    <a:pt x="101" y="26"/>
                    <a:pt x="0" y="121"/>
                    <a:pt x="76" y="159"/>
                  </a:cubicBezTo>
                  <a:cubicBezTo>
                    <a:pt x="95" y="165"/>
                    <a:pt x="114" y="171"/>
                    <a:pt x="139" y="171"/>
                  </a:cubicBezTo>
                  <a:cubicBezTo>
                    <a:pt x="142" y="172"/>
                    <a:pt x="145" y="172"/>
                    <a:pt x="148" y="172"/>
                  </a:cubicBezTo>
                  <a:cubicBezTo>
                    <a:pt x="236" y="172"/>
                    <a:pt x="308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328550" y="3272800"/>
              <a:ext cx="5075" cy="5650"/>
            </a:xfrm>
            <a:custGeom>
              <a:rect b="b" l="l" r="r" t="t"/>
              <a:pathLst>
                <a:path extrusionOk="0" h="226" w="203">
                  <a:moveTo>
                    <a:pt x="138" y="1"/>
                  </a:moveTo>
                  <a:cubicBezTo>
                    <a:pt x="76" y="1"/>
                    <a:pt x="29" y="72"/>
                    <a:pt x="13" y="130"/>
                  </a:cubicBezTo>
                  <a:cubicBezTo>
                    <a:pt x="1" y="155"/>
                    <a:pt x="20" y="187"/>
                    <a:pt x="45" y="187"/>
                  </a:cubicBezTo>
                  <a:cubicBezTo>
                    <a:pt x="32" y="193"/>
                    <a:pt x="32" y="199"/>
                    <a:pt x="45" y="212"/>
                  </a:cubicBezTo>
                  <a:cubicBezTo>
                    <a:pt x="50" y="222"/>
                    <a:pt x="57" y="225"/>
                    <a:pt x="65" y="225"/>
                  </a:cubicBezTo>
                  <a:cubicBezTo>
                    <a:pt x="87" y="225"/>
                    <a:pt x="114" y="194"/>
                    <a:pt x="114" y="180"/>
                  </a:cubicBezTo>
                  <a:cubicBezTo>
                    <a:pt x="127" y="142"/>
                    <a:pt x="152" y="111"/>
                    <a:pt x="165" y="73"/>
                  </a:cubicBezTo>
                  <a:cubicBezTo>
                    <a:pt x="184" y="54"/>
                    <a:pt x="203" y="29"/>
                    <a:pt x="177" y="10"/>
                  </a:cubicBezTo>
                  <a:cubicBezTo>
                    <a:pt x="164" y="4"/>
                    <a:pt x="151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355700" y="3232825"/>
              <a:ext cx="9150" cy="8075"/>
            </a:xfrm>
            <a:custGeom>
              <a:rect b="b" l="l" r="r" t="t"/>
              <a:pathLst>
                <a:path extrusionOk="0" h="323" w="366">
                  <a:moveTo>
                    <a:pt x="261" y="0"/>
                  </a:moveTo>
                  <a:cubicBezTo>
                    <a:pt x="115" y="0"/>
                    <a:pt x="1" y="143"/>
                    <a:pt x="50" y="291"/>
                  </a:cubicBezTo>
                  <a:cubicBezTo>
                    <a:pt x="58" y="310"/>
                    <a:pt x="70" y="317"/>
                    <a:pt x="84" y="317"/>
                  </a:cubicBezTo>
                  <a:cubicBezTo>
                    <a:pt x="121" y="317"/>
                    <a:pt x="171" y="264"/>
                    <a:pt x="190" y="229"/>
                  </a:cubicBezTo>
                  <a:lnTo>
                    <a:pt x="190" y="229"/>
                  </a:lnTo>
                  <a:lnTo>
                    <a:pt x="151" y="322"/>
                  </a:lnTo>
                  <a:cubicBezTo>
                    <a:pt x="183" y="316"/>
                    <a:pt x="214" y="303"/>
                    <a:pt x="239" y="284"/>
                  </a:cubicBezTo>
                  <a:cubicBezTo>
                    <a:pt x="277" y="253"/>
                    <a:pt x="315" y="215"/>
                    <a:pt x="334" y="165"/>
                  </a:cubicBezTo>
                  <a:cubicBezTo>
                    <a:pt x="365" y="102"/>
                    <a:pt x="365" y="1"/>
                    <a:pt x="271" y="1"/>
                  </a:cubicBezTo>
                  <a:cubicBezTo>
                    <a:pt x="268" y="1"/>
                    <a:pt x="264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370500" y="3246550"/>
              <a:ext cx="15325" cy="9000"/>
            </a:xfrm>
            <a:custGeom>
              <a:rect b="b" l="l" r="r" t="t"/>
              <a:pathLst>
                <a:path extrusionOk="0" h="360" w="613">
                  <a:moveTo>
                    <a:pt x="392" y="0"/>
                  </a:moveTo>
                  <a:cubicBezTo>
                    <a:pt x="228" y="0"/>
                    <a:pt x="0" y="360"/>
                    <a:pt x="221" y="360"/>
                  </a:cubicBezTo>
                  <a:cubicBezTo>
                    <a:pt x="379" y="360"/>
                    <a:pt x="612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351475" y="3260000"/>
              <a:ext cx="8950" cy="6725"/>
            </a:xfrm>
            <a:custGeom>
              <a:rect b="b" l="l" r="r" t="t"/>
              <a:pathLst>
                <a:path extrusionOk="0" h="269" w="358">
                  <a:moveTo>
                    <a:pt x="196" y="1"/>
                  </a:moveTo>
                  <a:cubicBezTo>
                    <a:pt x="141" y="1"/>
                    <a:pt x="91" y="47"/>
                    <a:pt x="55" y="106"/>
                  </a:cubicBezTo>
                  <a:cubicBezTo>
                    <a:pt x="11" y="172"/>
                    <a:pt x="0" y="269"/>
                    <a:pt x="81" y="269"/>
                  </a:cubicBezTo>
                  <a:cubicBezTo>
                    <a:pt x="92" y="269"/>
                    <a:pt x="104" y="267"/>
                    <a:pt x="118" y="263"/>
                  </a:cubicBezTo>
                  <a:cubicBezTo>
                    <a:pt x="181" y="251"/>
                    <a:pt x="358" y="93"/>
                    <a:pt x="263" y="24"/>
                  </a:cubicBezTo>
                  <a:cubicBezTo>
                    <a:pt x="240" y="8"/>
                    <a:pt x="218" y="1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332150" y="3244125"/>
              <a:ext cx="8100" cy="6550"/>
            </a:xfrm>
            <a:custGeom>
              <a:rect b="b" l="l" r="r" t="t"/>
              <a:pathLst>
                <a:path extrusionOk="0" h="262" w="324">
                  <a:moveTo>
                    <a:pt x="221" y="0"/>
                  </a:moveTo>
                  <a:cubicBezTo>
                    <a:pt x="156" y="0"/>
                    <a:pt x="54" y="98"/>
                    <a:pt x="40" y="135"/>
                  </a:cubicBezTo>
                  <a:cubicBezTo>
                    <a:pt x="1" y="213"/>
                    <a:pt x="42" y="261"/>
                    <a:pt x="101" y="261"/>
                  </a:cubicBezTo>
                  <a:cubicBezTo>
                    <a:pt x="127" y="261"/>
                    <a:pt x="157" y="251"/>
                    <a:pt x="185" y="230"/>
                  </a:cubicBezTo>
                  <a:cubicBezTo>
                    <a:pt x="185" y="224"/>
                    <a:pt x="185" y="217"/>
                    <a:pt x="185" y="211"/>
                  </a:cubicBezTo>
                  <a:cubicBezTo>
                    <a:pt x="229" y="205"/>
                    <a:pt x="324" y="104"/>
                    <a:pt x="279" y="72"/>
                  </a:cubicBezTo>
                  <a:cubicBezTo>
                    <a:pt x="279" y="66"/>
                    <a:pt x="273" y="53"/>
                    <a:pt x="273" y="47"/>
                  </a:cubicBezTo>
                  <a:cubicBezTo>
                    <a:pt x="265" y="13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297800" y="3277825"/>
              <a:ext cx="6575" cy="6275"/>
            </a:xfrm>
            <a:custGeom>
              <a:rect b="b" l="l" r="r" t="t"/>
              <a:pathLst>
                <a:path extrusionOk="0" h="251" w="263">
                  <a:moveTo>
                    <a:pt x="187" y="1"/>
                  </a:moveTo>
                  <a:cubicBezTo>
                    <a:pt x="178" y="1"/>
                    <a:pt x="169" y="2"/>
                    <a:pt x="159" y="4"/>
                  </a:cubicBezTo>
                  <a:cubicBezTo>
                    <a:pt x="133" y="11"/>
                    <a:pt x="108" y="17"/>
                    <a:pt x="89" y="36"/>
                  </a:cubicBezTo>
                  <a:lnTo>
                    <a:pt x="83" y="42"/>
                  </a:lnTo>
                  <a:cubicBezTo>
                    <a:pt x="58" y="55"/>
                    <a:pt x="39" y="80"/>
                    <a:pt x="26" y="105"/>
                  </a:cubicBezTo>
                  <a:cubicBezTo>
                    <a:pt x="20" y="105"/>
                    <a:pt x="20" y="112"/>
                    <a:pt x="20" y="118"/>
                  </a:cubicBezTo>
                  <a:cubicBezTo>
                    <a:pt x="14" y="124"/>
                    <a:pt x="14" y="131"/>
                    <a:pt x="7" y="137"/>
                  </a:cubicBezTo>
                  <a:cubicBezTo>
                    <a:pt x="1" y="150"/>
                    <a:pt x="1" y="162"/>
                    <a:pt x="1" y="175"/>
                  </a:cubicBezTo>
                  <a:cubicBezTo>
                    <a:pt x="1" y="181"/>
                    <a:pt x="1" y="181"/>
                    <a:pt x="1" y="187"/>
                  </a:cubicBezTo>
                  <a:lnTo>
                    <a:pt x="1" y="194"/>
                  </a:lnTo>
                  <a:cubicBezTo>
                    <a:pt x="1" y="200"/>
                    <a:pt x="1" y="206"/>
                    <a:pt x="1" y="213"/>
                  </a:cubicBezTo>
                  <a:cubicBezTo>
                    <a:pt x="1" y="219"/>
                    <a:pt x="7" y="219"/>
                    <a:pt x="14" y="225"/>
                  </a:cubicBezTo>
                  <a:cubicBezTo>
                    <a:pt x="14" y="231"/>
                    <a:pt x="20" y="231"/>
                    <a:pt x="20" y="238"/>
                  </a:cubicBezTo>
                  <a:cubicBezTo>
                    <a:pt x="33" y="244"/>
                    <a:pt x="45" y="250"/>
                    <a:pt x="58" y="250"/>
                  </a:cubicBezTo>
                  <a:cubicBezTo>
                    <a:pt x="77" y="250"/>
                    <a:pt x="96" y="250"/>
                    <a:pt x="108" y="238"/>
                  </a:cubicBezTo>
                  <a:cubicBezTo>
                    <a:pt x="127" y="238"/>
                    <a:pt x="140" y="225"/>
                    <a:pt x="152" y="219"/>
                  </a:cubicBezTo>
                  <a:cubicBezTo>
                    <a:pt x="197" y="194"/>
                    <a:pt x="228" y="150"/>
                    <a:pt x="241" y="105"/>
                  </a:cubicBezTo>
                  <a:cubicBezTo>
                    <a:pt x="263" y="51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07175" y="3310050"/>
              <a:ext cx="13375" cy="10400"/>
            </a:xfrm>
            <a:custGeom>
              <a:rect b="b" l="l" r="r" t="t"/>
              <a:pathLst>
                <a:path extrusionOk="0" h="416" w="535">
                  <a:moveTo>
                    <a:pt x="367" y="0"/>
                  </a:moveTo>
                  <a:cubicBezTo>
                    <a:pt x="288" y="0"/>
                    <a:pt x="200" y="73"/>
                    <a:pt x="149" y="128"/>
                  </a:cubicBezTo>
                  <a:cubicBezTo>
                    <a:pt x="61" y="222"/>
                    <a:pt x="0" y="415"/>
                    <a:pt x="156" y="415"/>
                  </a:cubicBezTo>
                  <a:cubicBezTo>
                    <a:pt x="168" y="415"/>
                    <a:pt x="180" y="414"/>
                    <a:pt x="194" y="412"/>
                  </a:cubicBezTo>
                  <a:cubicBezTo>
                    <a:pt x="244" y="399"/>
                    <a:pt x="288" y="380"/>
                    <a:pt x="332" y="349"/>
                  </a:cubicBezTo>
                  <a:cubicBezTo>
                    <a:pt x="408" y="292"/>
                    <a:pt x="534" y="128"/>
                    <a:pt x="446" y="34"/>
                  </a:cubicBezTo>
                  <a:cubicBezTo>
                    <a:pt x="422" y="10"/>
                    <a:pt x="395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323200" y="3296900"/>
              <a:ext cx="8500" cy="7400"/>
            </a:xfrm>
            <a:custGeom>
              <a:rect b="b" l="l" r="r" t="t"/>
              <a:pathLst>
                <a:path extrusionOk="0" h="296" w="340">
                  <a:moveTo>
                    <a:pt x="227" y="1"/>
                  </a:moveTo>
                  <a:cubicBezTo>
                    <a:pt x="197" y="1"/>
                    <a:pt x="163" y="12"/>
                    <a:pt x="133" y="36"/>
                  </a:cubicBezTo>
                  <a:lnTo>
                    <a:pt x="63" y="93"/>
                  </a:lnTo>
                  <a:cubicBezTo>
                    <a:pt x="32" y="112"/>
                    <a:pt x="0" y="150"/>
                    <a:pt x="13" y="194"/>
                  </a:cubicBezTo>
                  <a:lnTo>
                    <a:pt x="26" y="244"/>
                  </a:lnTo>
                  <a:cubicBezTo>
                    <a:pt x="39" y="281"/>
                    <a:pt x="62" y="295"/>
                    <a:pt x="90" y="295"/>
                  </a:cubicBezTo>
                  <a:cubicBezTo>
                    <a:pt x="168" y="295"/>
                    <a:pt x="278" y="185"/>
                    <a:pt x="297" y="143"/>
                  </a:cubicBezTo>
                  <a:cubicBezTo>
                    <a:pt x="340" y="53"/>
                    <a:pt x="292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49175" y="3273200"/>
              <a:ext cx="14375" cy="12150"/>
            </a:xfrm>
            <a:custGeom>
              <a:rect b="b" l="l" r="r" t="t"/>
              <a:pathLst>
                <a:path extrusionOk="0" h="486" w="575">
                  <a:moveTo>
                    <a:pt x="379" y="0"/>
                  </a:moveTo>
                  <a:cubicBezTo>
                    <a:pt x="240" y="0"/>
                    <a:pt x="108" y="120"/>
                    <a:pt x="45" y="240"/>
                  </a:cubicBezTo>
                  <a:cubicBezTo>
                    <a:pt x="1" y="335"/>
                    <a:pt x="1" y="486"/>
                    <a:pt x="146" y="486"/>
                  </a:cubicBezTo>
                  <a:lnTo>
                    <a:pt x="196" y="486"/>
                  </a:lnTo>
                  <a:cubicBezTo>
                    <a:pt x="341" y="486"/>
                    <a:pt x="474" y="366"/>
                    <a:pt x="530" y="246"/>
                  </a:cubicBezTo>
                  <a:cubicBezTo>
                    <a:pt x="575" y="152"/>
                    <a:pt x="575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92575" y="3327275"/>
              <a:ext cx="17275" cy="15025"/>
            </a:xfrm>
            <a:custGeom>
              <a:rect b="b" l="l" r="r" t="t"/>
              <a:pathLst>
                <a:path extrusionOk="0" h="601" w="691">
                  <a:moveTo>
                    <a:pt x="509" y="1"/>
                  </a:moveTo>
                  <a:cubicBezTo>
                    <a:pt x="492" y="1"/>
                    <a:pt x="474" y="3"/>
                    <a:pt x="455" y="7"/>
                  </a:cubicBezTo>
                  <a:cubicBezTo>
                    <a:pt x="322" y="45"/>
                    <a:pt x="202" y="127"/>
                    <a:pt x="127" y="240"/>
                  </a:cubicBezTo>
                  <a:cubicBezTo>
                    <a:pt x="64" y="310"/>
                    <a:pt x="0" y="436"/>
                    <a:pt x="45" y="530"/>
                  </a:cubicBezTo>
                  <a:cubicBezTo>
                    <a:pt x="69" y="583"/>
                    <a:pt x="115" y="600"/>
                    <a:pt x="165" y="600"/>
                  </a:cubicBezTo>
                  <a:cubicBezTo>
                    <a:pt x="206" y="600"/>
                    <a:pt x="251" y="589"/>
                    <a:pt x="291" y="574"/>
                  </a:cubicBezTo>
                  <a:cubicBezTo>
                    <a:pt x="310" y="568"/>
                    <a:pt x="328" y="556"/>
                    <a:pt x="354" y="543"/>
                  </a:cubicBezTo>
                  <a:cubicBezTo>
                    <a:pt x="366" y="537"/>
                    <a:pt x="379" y="530"/>
                    <a:pt x="392" y="524"/>
                  </a:cubicBezTo>
                  <a:cubicBezTo>
                    <a:pt x="524" y="461"/>
                    <a:pt x="625" y="347"/>
                    <a:pt x="663" y="209"/>
                  </a:cubicBezTo>
                  <a:cubicBezTo>
                    <a:pt x="690" y="88"/>
                    <a:pt x="622" y="1"/>
                    <a:pt x="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438625" y="3318600"/>
              <a:ext cx="10275" cy="9525"/>
            </a:xfrm>
            <a:custGeom>
              <a:rect b="b" l="l" r="r" t="t"/>
              <a:pathLst>
                <a:path extrusionOk="0" h="381" w="411">
                  <a:moveTo>
                    <a:pt x="265" y="1"/>
                  </a:moveTo>
                  <a:cubicBezTo>
                    <a:pt x="227" y="1"/>
                    <a:pt x="189" y="13"/>
                    <a:pt x="158" y="38"/>
                  </a:cubicBezTo>
                  <a:cubicBezTo>
                    <a:pt x="149" y="43"/>
                    <a:pt x="103" y="74"/>
                    <a:pt x="105" y="74"/>
                  </a:cubicBezTo>
                  <a:cubicBezTo>
                    <a:pt x="106" y="74"/>
                    <a:pt x="110" y="72"/>
                    <a:pt x="119" y="66"/>
                  </a:cubicBezTo>
                  <a:lnTo>
                    <a:pt x="119" y="66"/>
                  </a:lnTo>
                  <a:cubicBezTo>
                    <a:pt x="51" y="112"/>
                    <a:pt x="6" y="196"/>
                    <a:pt x="0" y="284"/>
                  </a:cubicBezTo>
                  <a:lnTo>
                    <a:pt x="0" y="322"/>
                  </a:lnTo>
                  <a:cubicBezTo>
                    <a:pt x="0" y="365"/>
                    <a:pt x="27" y="381"/>
                    <a:pt x="66" y="381"/>
                  </a:cubicBezTo>
                  <a:cubicBezTo>
                    <a:pt x="73" y="381"/>
                    <a:pt x="81" y="380"/>
                    <a:pt x="88" y="379"/>
                  </a:cubicBezTo>
                  <a:lnTo>
                    <a:pt x="139" y="373"/>
                  </a:lnTo>
                  <a:cubicBezTo>
                    <a:pt x="215" y="354"/>
                    <a:pt x="278" y="303"/>
                    <a:pt x="315" y="240"/>
                  </a:cubicBezTo>
                  <a:cubicBezTo>
                    <a:pt x="353" y="196"/>
                    <a:pt x="410" y="76"/>
                    <a:pt x="341" y="32"/>
                  </a:cubicBezTo>
                  <a:cubicBezTo>
                    <a:pt x="322" y="7"/>
                    <a:pt x="297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434525" y="3300075"/>
              <a:ext cx="7900" cy="7925"/>
            </a:xfrm>
            <a:custGeom>
              <a:rect b="b" l="l" r="r" t="t"/>
              <a:pathLst>
                <a:path extrusionOk="0" h="317" w="316">
                  <a:moveTo>
                    <a:pt x="239" y="0"/>
                  </a:moveTo>
                  <a:cubicBezTo>
                    <a:pt x="218" y="0"/>
                    <a:pt x="193" y="8"/>
                    <a:pt x="170" y="16"/>
                  </a:cubicBezTo>
                  <a:cubicBezTo>
                    <a:pt x="126" y="35"/>
                    <a:pt x="82" y="73"/>
                    <a:pt x="57" y="117"/>
                  </a:cubicBezTo>
                  <a:cubicBezTo>
                    <a:pt x="13" y="161"/>
                    <a:pt x="0" y="231"/>
                    <a:pt x="32" y="281"/>
                  </a:cubicBezTo>
                  <a:cubicBezTo>
                    <a:pt x="58" y="308"/>
                    <a:pt x="86" y="317"/>
                    <a:pt x="114" y="317"/>
                  </a:cubicBezTo>
                  <a:cubicBezTo>
                    <a:pt x="140" y="317"/>
                    <a:pt x="165" y="309"/>
                    <a:pt x="189" y="300"/>
                  </a:cubicBezTo>
                  <a:cubicBezTo>
                    <a:pt x="240" y="288"/>
                    <a:pt x="271" y="250"/>
                    <a:pt x="290" y="206"/>
                  </a:cubicBezTo>
                  <a:cubicBezTo>
                    <a:pt x="309" y="155"/>
                    <a:pt x="315" y="92"/>
                    <a:pt x="297" y="42"/>
                  </a:cubicBezTo>
                  <a:cubicBezTo>
                    <a:pt x="286" y="11"/>
                    <a:pt x="265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421900" y="3270325"/>
              <a:ext cx="9025" cy="8575"/>
            </a:xfrm>
            <a:custGeom>
              <a:rect b="b" l="l" r="r" t="t"/>
              <a:pathLst>
                <a:path extrusionOk="0" h="343" w="361">
                  <a:moveTo>
                    <a:pt x="222" y="1"/>
                  </a:moveTo>
                  <a:cubicBezTo>
                    <a:pt x="158" y="1"/>
                    <a:pt x="95" y="61"/>
                    <a:pt x="64" y="109"/>
                  </a:cubicBezTo>
                  <a:cubicBezTo>
                    <a:pt x="19" y="147"/>
                    <a:pt x="1" y="204"/>
                    <a:pt x="1" y="267"/>
                  </a:cubicBezTo>
                  <a:cubicBezTo>
                    <a:pt x="1" y="304"/>
                    <a:pt x="32" y="342"/>
                    <a:pt x="76" y="342"/>
                  </a:cubicBezTo>
                  <a:cubicBezTo>
                    <a:pt x="114" y="342"/>
                    <a:pt x="146" y="330"/>
                    <a:pt x="177" y="311"/>
                  </a:cubicBezTo>
                  <a:lnTo>
                    <a:pt x="202" y="304"/>
                  </a:lnTo>
                  <a:cubicBezTo>
                    <a:pt x="259" y="286"/>
                    <a:pt x="360" y="191"/>
                    <a:pt x="297" y="134"/>
                  </a:cubicBezTo>
                  <a:lnTo>
                    <a:pt x="297" y="122"/>
                  </a:lnTo>
                  <a:cubicBezTo>
                    <a:pt x="310" y="77"/>
                    <a:pt x="310" y="27"/>
                    <a:pt x="259" y="8"/>
                  </a:cubicBezTo>
                  <a:cubicBezTo>
                    <a:pt x="247" y="3"/>
                    <a:pt x="234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23575" y="3228500"/>
              <a:ext cx="8950" cy="8350"/>
            </a:xfrm>
            <a:custGeom>
              <a:rect b="b" l="l" r="r" t="t"/>
              <a:pathLst>
                <a:path extrusionOk="0" h="334" w="358">
                  <a:moveTo>
                    <a:pt x="256" y="1"/>
                  </a:moveTo>
                  <a:cubicBezTo>
                    <a:pt x="216" y="1"/>
                    <a:pt x="172" y="21"/>
                    <a:pt x="143" y="41"/>
                  </a:cubicBezTo>
                  <a:cubicBezTo>
                    <a:pt x="67" y="92"/>
                    <a:pt x="17" y="167"/>
                    <a:pt x="4" y="262"/>
                  </a:cubicBezTo>
                  <a:cubicBezTo>
                    <a:pt x="0" y="315"/>
                    <a:pt x="43" y="334"/>
                    <a:pt x="88" y="334"/>
                  </a:cubicBezTo>
                  <a:cubicBezTo>
                    <a:pt x="112" y="334"/>
                    <a:pt x="138" y="328"/>
                    <a:pt x="156" y="319"/>
                  </a:cubicBezTo>
                  <a:cubicBezTo>
                    <a:pt x="212" y="293"/>
                    <a:pt x="257" y="249"/>
                    <a:pt x="282" y="199"/>
                  </a:cubicBezTo>
                  <a:cubicBezTo>
                    <a:pt x="288" y="199"/>
                    <a:pt x="288" y="193"/>
                    <a:pt x="294" y="193"/>
                  </a:cubicBezTo>
                  <a:cubicBezTo>
                    <a:pt x="326" y="148"/>
                    <a:pt x="358" y="66"/>
                    <a:pt x="313" y="22"/>
                  </a:cubicBezTo>
                  <a:cubicBezTo>
                    <a:pt x="298" y="7"/>
                    <a:pt x="277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240900" y="2961175"/>
              <a:ext cx="15000" cy="12125"/>
            </a:xfrm>
            <a:custGeom>
              <a:rect b="b" l="l" r="r" t="t"/>
              <a:pathLst>
                <a:path extrusionOk="0" h="485" w="600">
                  <a:moveTo>
                    <a:pt x="460" y="0"/>
                  </a:moveTo>
                  <a:cubicBezTo>
                    <a:pt x="428" y="0"/>
                    <a:pt x="394" y="8"/>
                    <a:pt x="366" y="19"/>
                  </a:cubicBezTo>
                  <a:cubicBezTo>
                    <a:pt x="265" y="38"/>
                    <a:pt x="177" y="94"/>
                    <a:pt x="120" y="183"/>
                  </a:cubicBezTo>
                  <a:cubicBezTo>
                    <a:pt x="63" y="258"/>
                    <a:pt x="0" y="429"/>
                    <a:pt x="126" y="473"/>
                  </a:cubicBezTo>
                  <a:cubicBezTo>
                    <a:pt x="150" y="481"/>
                    <a:pt x="173" y="485"/>
                    <a:pt x="195" y="485"/>
                  </a:cubicBezTo>
                  <a:cubicBezTo>
                    <a:pt x="296" y="485"/>
                    <a:pt x="389" y="414"/>
                    <a:pt x="461" y="347"/>
                  </a:cubicBezTo>
                  <a:cubicBezTo>
                    <a:pt x="530" y="290"/>
                    <a:pt x="599" y="164"/>
                    <a:pt x="568" y="69"/>
                  </a:cubicBezTo>
                  <a:cubicBezTo>
                    <a:pt x="549" y="17"/>
                    <a:pt x="506" y="0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273225" y="2934725"/>
              <a:ext cx="11650" cy="9900"/>
            </a:xfrm>
            <a:custGeom>
              <a:rect b="b" l="l" r="r" t="t"/>
              <a:pathLst>
                <a:path extrusionOk="0" h="396" w="466">
                  <a:moveTo>
                    <a:pt x="329" y="1"/>
                  </a:moveTo>
                  <a:cubicBezTo>
                    <a:pt x="304" y="1"/>
                    <a:pt x="276" y="8"/>
                    <a:pt x="246" y="23"/>
                  </a:cubicBezTo>
                  <a:cubicBezTo>
                    <a:pt x="133" y="74"/>
                    <a:pt x="0" y="232"/>
                    <a:pt x="82" y="358"/>
                  </a:cubicBezTo>
                  <a:cubicBezTo>
                    <a:pt x="77" y="349"/>
                    <a:pt x="73" y="345"/>
                    <a:pt x="73" y="345"/>
                  </a:cubicBezTo>
                  <a:lnTo>
                    <a:pt x="73" y="345"/>
                  </a:lnTo>
                  <a:cubicBezTo>
                    <a:pt x="73" y="345"/>
                    <a:pt x="78" y="353"/>
                    <a:pt x="88" y="370"/>
                  </a:cubicBezTo>
                  <a:cubicBezTo>
                    <a:pt x="95" y="389"/>
                    <a:pt x="114" y="396"/>
                    <a:pt x="133" y="396"/>
                  </a:cubicBezTo>
                  <a:lnTo>
                    <a:pt x="158" y="396"/>
                  </a:lnTo>
                  <a:cubicBezTo>
                    <a:pt x="246" y="389"/>
                    <a:pt x="322" y="345"/>
                    <a:pt x="372" y="269"/>
                  </a:cubicBezTo>
                  <a:cubicBezTo>
                    <a:pt x="385" y="244"/>
                    <a:pt x="397" y="219"/>
                    <a:pt x="416" y="194"/>
                  </a:cubicBezTo>
                  <a:cubicBezTo>
                    <a:pt x="465" y="86"/>
                    <a:pt x="415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300025" y="2950150"/>
              <a:ext cx="10575" cy="10000"/>
            </a:xfrm>
            <a:custGeom>
              <a:rect b="b" l="l" r="r" t="t"/>
              <a:pathLst>
                <a:path extrusionOk="0" h="400" w="423">
                  <a:moveTo>
                    <a:pt x="318" y="1"/>
                  </a:moveTo>
                  <a:cubicBezTo>
                    <a:pt x="283" y="1"/>
                    <a:pt x="244" y="13"/>
                    <a:pt x="215" y="25"/>
                  </a:cubicBezTo>
                  <a:cubicBezTo>
                    <a:pt x="229" y="17"/>
                    <a:pt x="236" y="14"/>
                    <a:pt x="233" y="14"/>
                  </a:cubicBezTo>
                  <a:cubicBezTo>
                    <a:pt x="231" y="14"/>
                    <a:pt x="225" y="16"/>
                    <a:pt x="215" y="18"/>
                  </a:cubicBezTo>
                  <a:cubicBezTo>
                    <a:pt x="164" y="31"/>
                    <a:pt x="120" y="62"/>
                    <a:pt x="82" y="100"/>
                  </a:cubicBezTo>
                  <a:cubicBezTo>
                    <a:pt x="38" y="132"/>
                    <a:pt x="7" y="189"/>
                    <a:pt x="7" y="245"/>
                  </a:cubicBezTo>
                  <a:cubicBezTo>
                    <a:pt x="0" y="271"/>
                    <a:pt x="7" y="296"/>
                    <a:pt x="19" y="321"/>
                  </a:cubicBezTo>
                  <a:cubicBezTo>
                    <a:pt x="27" y="379"/>
                    <a:pt x="61" y="400"/>
                    <a:pt x="103" y="400"/>
                  </a:cubicBezTo>
                  <a:cubicBezTo>
                    <a:pt x="192" y="400"/>
                    <a:pt x="322" y="309"/>
                    <a:pt x="360" y="258"/>
                  </a:cubicBezTo>
                  <a:cubicBezTo>
                    <a:pt x="404" y="201"/>
                    <a:pt x="423" y="132"/>
                    <a:pt x="410" y="62"/>
                  </a:cubicBezTo>
                  <a:cubicBezTo>
                    <a:pt x="394" y="16"/>
                    <a:pt x="358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278550" y="2981475"/>
              <a:ext cx="8400" cy="8450"/>
            </a:xfrm>
            <a:custGeom>
              <a:rect b="b" l="l" r="r" t="t"/>
              <a:pathLst>
                <a:path extrusionOk="0" h="338" w="336">
                  <a:moveTo>
                    <a:pt x="258" y="1"/>
                  </a:moveTo>
                  <a:cubicBezTo>
                    <a:pt x="161" y="1"/>
                    <a:pt x="1" y="122"/>
                    <a:pt x="14" y="228"/>
                  </a:cubicBezTo>
                  <a:cubicBezTo>
                    <a:pt x="20" y="247"/>
                    <a:pt x="20" y="266"/>
                    <a:pt x="27" y="292"/>
                  </a:cubicBezTo>
                  <a:cubicBezTo>
                    <a:pt x="40" y="326"/>
                    <a:pt x="67" y="338"/>
                    <a:pt x="98" y="338"/>
                  </a:cubicBezTo>
                  <a:cubicBezTo>
                    <a:pt x="142" y="338"/>
                    <a:pt x="193" y="314"/>
                    <a:pt x="222" y="292"/>
                  </a:cubicBezTo>
                  <a:cubicBezTo>
                    <a:pt x="298" y="247"/>
                    <a:pt x="336" y="159"/>
                    <a:pt x="329" y="71"/>
                  </a:cubicBezTo>
                  <a:lnTo>
                    <a:pt x="329" y="71"/>
                  </a:lnTo>
                  <a:lnTo>
                    <a:pt x="329" y="77"/>
                  </a:lnTo>
                  <a:cubicBezTo>
                    <a:pt x="329" y="23"/>
                    <a:pt x="300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273050" y="2962375"/>
              <a:ext cx="8225" cy="7750"/>
            </a:xfrm>
            <a:custGeom>
              <a:rect b="b" l="l" r="r" t="t"/>
              <a:pathLst>
                <a:path extrusionOk="0" h="310" w="329">
                  <a:moveTo>
                    <a:pt x="237" y="1"/>
                  </a:moveTo>
                  <a:cubicBezTo>
                    <a:pt x="217" y="1"/>
                    <a:pt x="195" y="7"/>
                    <a:pt x="171" y="15"/>
                  </a:cubicBezTo>
                  <a:lnTo>
                    <a:pt x="165" y="15"/>
                  </a:lnTo>
                  <a:cubicBezTo>
                    <a:pt x="64" y="59"/>
                    <a:pt x="1" y="223"/>
                    <a:pt x="70" y="261"/>
                  </a:cubicBezTo>
                  <a:lnTo>
                    <a:pt x="70" y="267"/>
                  </a:lnTo>
                  <a:cubicBezTo>
                    <a:pt x="83" y="298"/>
                    <a:pt x="103" y="310"/>
                    <a:pt x="125" y="310"/>
                  </a:cubicBezTo>
                  <a:cubicBezTo>
                    <a:pt x="190" y="310"/>
                    <a:pt x="278" y="207"/>
                    <a:pt x="297" y="160"/>
                  </a:cubicBezTo>
                  <a:cubicBezTo>
                    <a:pt x="310" y="128"/>
                    <a:pt x="329" y="78"/>
                    <a:pt x="304" y="40"/>
                  </a:cubicBezTo>
                  <a:cubicBezTo>
                    <a:pt x="286" y="11"/>
                    <a:pt x="263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258550" y="2977650"/>
              <a:ext cx="10900" cy="9625"/>
            </a:xfrm>
            <a:custGeom>
              <a:rect b="b" l="l" r="r" t="t"/>
              <a:pathLst>
                <a:path extrusionOk="0" h="385" w="436">
                  <a:moveTo>
                    <a:pt x="293" y="0"/>
                  </a:moveTo>
                  <a:cubicBezTo>
                    <a:pt x="222" y="0"/>
                    <a:pt x="151" y="32"/>
                    <a:pt x="108" y="91"/>
                  </a:cubicBezTo>
                  <a:cubicBezTo>
                    <a:pt x="51" y="148"/>
                    <a:pt x="1" y="236"/>
                    <a:pt x="38" y="312"/>
                  </a:cubicBezTo>
                  <a:lnTo>
                    <a:pt x="26" y="306"/>
                  </a:lnTo>
                  <a:lnTo>
                    <a:pt x="26" y="306"/>
                  </a:lnTo>
                  <a:cubicBezTo>
                    <a:pt x="32" y="312"/>
                    <a:pt x="38" y="318"/>
                    <a:pt x="45" y="325"/>
                  </a:cubicBezTo>
                  <a:cubicBezTo>
                    <a:pt x="45" y="331"/>
                    <a:pt x="45" y="337"/>
                    <a:pt x="45" y="337"/>
                  </a:cubicBezTo>
                  <a:cubicBezTo>
                    <a:pt x="51" y="344"/>
                    <a:pt x="51" y="350"/>
                    <a:pt x="57" y="356"/>
                  </a:cubicBezTo>
                  <a:cubicBezTo>
                    <a:pt x="76" y="375"/>
                    <a:pt x="103" y="384"/>
                    <a:pt x="131" y="384"/>
                  </a:cubicBezTo>
                  <a:cubicBezTo>
                    <a:pt x="151" y="384"/>
                    <a:pt x="171" y="379"/>
                    <a:pt x="190" y="369"/>
                  </a:cubicBezTo>
                  <a:lnTo>
                    <a:pt x="209" y="363"/>
                  </a:lnTo>
                  <a:cubicBezTo>
                    <a:pt x="310" y="344"/>
                    <a:pt x="436" y="211"/>
                    <a:pt x="398" y="104"/>
                  </a:cubicBezTo>
                  <a:cubicBezTo>
                    <a:pt x="392" y="72"/>
                    <a:pt x="385" y="22"/>
                    <a:pt x="329" y="3"/>
                  </a:cubicBezTo>
                  <a:cubicBezTo>
                    <a:pt x="317" y="1"/>
                    <a:pt x="305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79200" y="3001650"/>
              <a:ext cx="9025" cy="8100"/>
            </a:xfrm>
            <a:custGeom>
              <a:rect b="b" l="l" r="r" t="t"/>
              <a:pathLst>
                <a:path extrusionOk="0" h="324" w="361">
                  <a:moveTo>
                    <a:pt x="263" y="1"/>
                  </a:moveTo>
                  <a:cubicBezTo>
                    <a:pt x="251" y="1"/>
                    <a:pt x="237" y="3"/>
                    <a:pt x="222" y="8"/>
                  </a:cubicBezTo>
                  <a:cubicBezTo>
                    <a:pt x="127" y="33"/>
                    <a:pt x="1" y="109"/>
                    <a:pt x="7" y="222"/>
                  </a:cubicBezTo>
                  <a:lnTo>
                    <a:pt x="108" y="323"/>
                  </a:lnTo>
                  <a:cubicBezTo>
                    <a:pt x="203" y="311"/>
                    <a:pt x="285" y="254"/>
                    <a:pt x="322" y="166"/>
                  </a:cubicBezTo>
                  <a:cubicBezTo>
                    <a:pt x="361" y="95"/>
                    <a:pt x="342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310750" y="298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310575" y="2983875"/>
              <a:ext cx="6175" cy="6550"/>
            </a:xfrm>
            <a:custGeom>
              <a:rect b="b" l="l" r="r" t="t"/>
              <a:pathLst>
                <a:path extrusionOk="0" h="262" w="247">
                  <a:moveTo>
                    <a:pt x="165" y="0"/>
                  </a:moveTo>
                  <a:cubicBezTo>
                    <a:pt x="83" y="6"/>
                    <a:pt x="13" y="76"/>
                    <a:pt x="1" y="158"/>
                  </a:cubicBezTo>
                  <a:cubicBezTo>
                    <a:pt x="1" y="173"/>
                    <a:pt x="5" y="185"/>
                    <a:pt x="7" y="199"/>
                  </a:cubicBezTo>
                  <a:lnTo>
                    <a:pt x="7" y="199"/>
                  </a:lnTo>
                  <a:cubicBezTo>
                    <a:pt x="3" y="235"/>
                    <a:pt x="20" y="261"/>
                    <a:pt x="52" y="261"/>
                  </a:cubicBezTo>
                  <a:cubicBezTo>
                    <a:pt x="57" y="261"/>
                    <a:pt x="64" y="260"/>
                    <a:pt x="70" y="259"/>
                  </a:cubicBezTo>
                  <a:cubicBezTo>
                    <a:pt x="171" y="233"/>
                    <a:pt x="247" y="139"/>
                    <a:pt x="234" y="32"/>
                  </a:cubicBezTo>
                  <a:cubicBezTo>
                    <a:pt x="228" y="13"/>
                    <a:pt x="203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310750" y="298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243600" y="2930400"/>
              <a:ext cx="7575" cy="6350"/>
            </a:xfrm>
            <a:custGeom>
              <a:rect b="b" l="l" r="r" t="t"/>
              <a:pathLst>
                <a:path extrusionOk="0" h="254" w="303">
                  <a:moveTo>
                    <a:pt x="214" y="0"/>
                  </a:moveTo>
                  <a:cubicBezTo>
                    <a:pt x="197" y="0"/>
                    <a:pt x="179" y="6"/>
                    <a:pt x="163" y="14"/>
                  </a:cubicBezTo>
                  <a:cubicBezTo>
                    <a:pt x="169" y="14"/>
                    <a:pt x="81" y="66"/>
                    <a:pt x="98" y="66"/>
                  </a:cubicBezTo>
                  <a:cubicBezTo>
                    <a:pt x="99" y="66"/>
                    <a:pt x="101" y="65"/>
                    <a:pt x="103" y="65"/>
                  </a:cubicBezTo>
                  <a:lnTo>
                    <a:pt x="103" y="65"/>
                  </a:lnTo>
                  <a:cubicBezTo>
                    <a:pt x="70" y="75"/>
                    <a:pt x="1" y="141"/>
                    <a:pt x="37" y="178"/>
                  </a:cubicBezTo>
                  <a:cubicBezTo>
                    <a:pt x="44" y="215"/>
                    <a:pt x="56" y="253"/>
                    <a:pt x="100" y="253"/>
                  </a:cubicBezTo>
                  <a:cubicBezTo>
                    <a:pt x="176" y="241"/>
                    <a:pt x="239" y="196"/>
                    <a:pt x="271" y="127"/>
                  </a:cubicBezTo>
                  <a:cubicBezTo>
                    <a:pt x="290" y="89"/>
                    <a:pt x="302" y="26"/>
                    <a:pt x="245" y="7"/>
                  </a:cubicBezTo>
                  <a:cubicBezTo>
                    <a:pt x="236" y="2"/>
                    <a:pt x="22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10300" y="2955175"/>
              <a:ext cx="9475" cy="6475"/>
            </a:xfrm>
            <a:custGeom>
              <a:rect b="b" l="l" r="r" t="t"/>
              <a:pathLst>
                <a:path extrusionOk="0" h="259" w="379">
                  <a:moveTo>
                    <a:pt x="256" y="0"/>
                  </a:moveTo>
                  <a:cubicBezTo>
                    <a:pt x="245" y="0"/>
                    <a:pt x="233" y="2"/>
                    <a:pt x="221" y="6"/>
                  </a:cubicBezTo>
                  <a:cubicBezTo>
                    <a:pt x="158" y="38"/>
                    <a:pt x="1" y="259"/>
                    <a:pt x="158" y="259"/>
                  </a:cubicBezTo>
                  <a:cubicBezTo>
                    <a:pt x="228" y="246"/>
                    <a:pt x="291" y="208"/>
                    <a:pt x="335" y="145"/>
                  </a:cubicBezTo>
                  <a:cubicBezTo>
                    <a:pt x="379" y="80"/>
                    <a:pt x="328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18825" y="2997700"/>
              <a:ext cx="8050" cy="7225"/>
            </a:xfrm>
            <a:custGeom>
              <a:rect b="b" l="l" r="r" t="t"/>
              <a:pathLst>
                <a:path extrusionOk="0" h="289" w="322">
                  <a:moveTo>
                    <a:pt x="117" y="1"/>
                  </a:moveTo>
                  <a:cubicBezTo>
                    <a:pt x="94" y="1"/>
                    <a:pt x="62" y="31"/>
                    <a:pt x="57" y="46"/>
                  </a:cubicBezTo>
                  <a:cubicBezTo>
                    <a:pt x="25" y="122"/>
                    <a:pt x="0" y="166"/>
                    <a:pt x="32" y="248"/>
                  </a:cubicBezTo>
                  <a:cubicBezTo>
                    <a:pt x="41" y="280"/>
                    <a:pt x="63" y="289"/>
                    <a:pt x="89" y="289"/>
                  </a:cubicBezTo>
                  <a:cubicBezTo>
                    <a:pt x="99" y="289"/>
                    <a:pt x="110" y="288"/>
                    <a:pt x="120" y="286"/>
                  </a:cubicBezTo>
                  <a:cubicBezTo>
                    <a:pt x="202" y="267"/>
                    <a:pt x="265" y="210"/>
                    <a:pt x="297" y="134"/>
                  </a:cubicBezTo>
                  <a:cubicBezTo>
                    <a:pt x="322" y="97"/>
                    <a:pt x="322" y="59"/>
                    <a:pt x="284" y="46"/>
                  </a:cubicBezTo>
                  <a:cubicBezTo>
                    <a:pt x="266" y="37"/>
                    <a:pt x="247" y="31"/>
                    <a:pt x="231" y="31"/>
                  </a:cubicBezTo>
                  <a:cubicBezTo>
                    <a:pt x="225" y="31"/>
                    <a:pt x="220" y="32"/>
                    <a:pt x="215" y="34"/>
                  </a:cubicBezTo>
                  <a:cubicBezTo>
                    <a:pt x="211" y="41"/>
                    <a:pt x="207" y="44"/>
                    <a:pt x="201" y="44"/>
                  </a:cubicBezTo>
                  <a:cubicBezTo>
                    <a:pt x="197" y="44"/>
                    <a:pt x="191" y="42"/>
                    <a:pt x="183" y="40"/>
                  </a:cubicBezTo>
                  <a:cubicBezTo>
                    <a:pt x="164" y="34"/>
                    <a:pt x="145" y="21"/>
                    <a:pt x="133" y="8"/>
                  </a:cubicBezTo>
                  <a:cubicBezTo>
                    <a:pt x="129" y="3"/>
                    <a:pt x="123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241200" y="2984950"/>
              <a:ext cx="9025" cy="7375"/>
            </a:xfrm>
            <a:custGeom>
              <a:rect b="b" l="l" r="r" t="t"/>
              <a:pathLst>
                <a:path extrusionOk="0" h="295" w="361">
                  <a:moveTo>
                    <a:pt x="256" y="1"/>
                  </a:moveTo>
                  <a:cubicBezTo>
                    <a:pt x="246" y="1"/>
                    <a:pt x="237" y="3"/>
                    <a:pt x="228" y="7"/>
                  </a:cubicBezTo>
                  <a:cubicBezTo>
                    <a:pt x="196" y="20"/>
                    <a:pt x="171" y="26"/>
                    <a:pt x="146" y="39"/>
                  </a:cubicBezTo>
                  <a:cubicBezTo>
                    <a:pt x="95" y="64"/>
                    <a:pt x="1" y="165"/>
                    <a:pt x="58" y="222"/>
                  </a:cubicBezTo>
                  <a:cubicBezTo>
                    <a:pt x="70" y="241"/>
                    <a:pt x="83" y="253"/>
                    <a:pt x="102" y="266"/>
                  </a:cubicBezTo>
                  <a:cubicBezTo>
                    <a:pt x="109" y="269"/>
                    <a:pt x="116" y="270"/>
                    <a:pt x="123" y="270"/>
                  </a:cubicBezTo>
                  <a:cubicBezTo>
                    <a:pt x="135" y="270"/>
                    <a:pt x="147" y="267"/>
                    <a:pt x="158" y="267"/>
                  </a:cubicBezTo>
                  <a:cubicBezTo>
                    <a:pt x="168" y="267"/>
                    <a:pt x="177" y="269"/>
                    <a:pt x="184" y="279"/>
                  </a:cubicBezTo>
                  <a:cubicBezTo>
                    <a:pt x="194" y="290"/>
                    <a:pt x="206" y="295"/>
                    <a:pt x="218" y="295"/>
                  </a:cubicBezTo>
                  <a:cubicBezTo>
                    <a:pt x="269" y="295"/>
                    <a:pt x="331" y="219"/>
                    <a:pt x="341" y="184"/>
                  </a:cubicBezTo>
                  <a:cubicBezTo>
                    <a:pt x="360" y="127"/>
                    <a:pt x="348" y="64"/>
                    <a:pt x="304" y="20"/>
                  </a:cubicBezTo>
                  <a:cubicBezTo>
                    <a:pt x="291" y="8"/>
                    <a:pt x="274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208400" y="2977725"/>
              <a:ext cx="9975" cy="9550"/>
            </a:xfrm>
            <a:custGeom>
              <a:rect b="b" l="l" r="r" t="t"/>
              <a:pathLst>
                <a:path extrusionOk="0" h="382" w="399">
                  <a:moveTo>
                    <a:pt x="253" y="1"/>
                  </a:moveTo>
                  <a:cubicBezTo>
                    <a:pt x="222" y="1"/>
                    <a:pt x="189" y="10"/>
                    <a:pt x="171" y="19"/>
                  </a:cubicBezTo>
                  <a:cubicBezTo>
                    <a:pt x="77" y="63"/>
                    <a:pt x="14" y="145"/>
                    <a:pt x="1" y="246"/>
                  </a:cubicBezTo>
                  <a:cubicBezTo>
                    <a:pt x="1" y="278"/>
                    <a:pt x="1" y="303"/>
                    <a:pt x="14" y="328"/>
                  </a:cubicBezTo>
                  <a:cubicBezTo>
                    <a:pt x="30" y="367"/>
                    <a:pt x="63" y="382"/>
                    <a:pt x="100" y="382"/>
                  </a:cubicBezTo>
                  <a:cubicBezTo>
                    <a:pt x="145" y="382"/>
                    <a:pt x="196" y="359"/>
                    <a:pt x="228" y="334"/>
                  </a:cubicBezTo>
                  <a:lnTo>
                    <a:pt x="247" y="322"/>
                  </a:lnTo>
                  <a:cubicBezTo>
                    <a:pt x="272" y="296"/>
                    <a:pt x="398" y="170"/>
                    <a:pt x="342" y="114"/>
                  </a:cubicBezTo>
                  <a:cubicBezTo>
                    <a:pt x="342" y="101"/>
                    <a:pt x="342" y="95"/>
                    <a:pt x="342" y="82"/>
                  </a:cubicBezTo>
                  <a:lnTo>
                    <a:pt x="329" y="50"/>
                  </a:lnTo>
                  <a:lnTo>
                    <a:pt x="329" y="44"/>
                  </a:lnTo>
                  <a:cubicBezTo>
                    <a:pt x="319" y="11"/>
                    <a:pt x="287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211100" y="2918075"/>
              <a:ext cx="8700" cy="7750"/>
            </a:xfrm>
            <a:custGeom>
              <a:rect b="b" l="l" r="r" t="t"/>
              <a:pathLst>
                <a:path extrusionOk="0" h="310" w="348">
                  <a:moveTo>
                    <a:pt x="248" y="1"/>
                  </a:moveTo>
                  <a:cubicBezTo>
                    <a:pt x="227" y="1"/>
                    <a:pt x="205" y="7"/>
                    <a:pt x="183" y="15"/>
                  </a:cubicBezTo>
                  <a:cubicBezTo>
                    <a:pt x="95" y="52"/>
                    <a:pt x="0" y="147"/>
                    <a:pt x="13" y="254"/>
                  </a:cubicBezTo>
                  <a:cubicBezTo>
                    <a:pt x="19" y="295"/>
                    <a:pt x="37" y="310"/>
                    <a:pt x="62" y="310"/>
                  </a:cubicBezTo>
                  <a:cubicBezTo>
                    <a:pt x="90" y="310"/>
                    <a:pt x="127" y="288"/>
                    <a:pt x="158" y="261"/>
                  </a:cubicBezTo>
                  <a:cubicBezTo>
                    <a:pt x="196" y="248"/>
                    <a:pt x="234" y="223"/>
                    <a:pt x="259" y="198"/>
                  </a:cubicBezTo>
                  <a:cubicBezTo>
                    <a:pt x="290" y="166"/>
                    <a:pt x="347" y="109"/>
                    <a:pt x="328" y="65"/>
                  </a:cubicBezTo>
                  <a:cubicBezTo>
                    <a:pt x="328" y="59"/>
                    <a:pt x="315" y="46"/>
                    <a:pt x="315" y="40"/>
                  </a:cubicBezTo>
                  <a:cubicBezTo>
                    <a:pt x="301" y="11"/>
                    <a:pt x="276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275900" y="2895025"/>
              <a:ext cx="10275" cy="6300"/>
            </a:xfrm>
            <a:custGeom>
              <a:rect b="b" l="l" r="r" t="t"/>
              <a:pathLst>
                <a:path extrusionOk="0" h="252" w="411">
                  <a:moveTo>
                    <a:pt x="314" y="1"/>
                  </a:moveTo>
                  <a:cubicBezTo>
                    <a:pt x="290" y="1"/>
                    <a:pt x="263" y="7"/>
                    <a:pt x="240" y="16"/>
                  </a:cubicBezTo>
                  <a:cubicBezTo>
                    <a:pt x="177" y="22"/>
                    <a:pt x="0" y="218"/>
                    <a:pt x="126" y="243"/>
                  </a:cubicBezTo>
                  <a:cubicBezTo>
                    <a:pt x="149" y="248"/>
                    <a:pt x="172" y="251"/>
                    <a:pt x="196" y="251"/>
                  </a:cubicBezTo>
                  <a:cubicBezTo>
                    <a:pt x="304" y="251"/>
                    <a:pt x="410" y="191"/>
                    <a:pt x="410" y="66"/>
                  </a:cubicBezTo>
                  <a:cubicBezTo>
                    <a:pt x="410" y="32"/>
                    <a:pt x="384" y="2"/>
                    <a:pt x="351" y="2"/>
                  </a:cubicBezTo>
                  <a:cubicBezTo>
                    <a:pt x="347" y="2"/>
                    <a:pt x="344" y="3"/>
                    <a:pt x="341" y="3"/>
                  </a:cubicBezTo>
                  <a:cubicBezTo>
                    <a:pt x="332" y="2"/>
                    <a:pt x="324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300175" y="2907775"/>
              <a:ext cx="8850" cy="6025"/>
            </a:xfrm>
            <a:custGeom>
              <a:rect b="b" l="l" r="r" t="t"/>
              <a:pathLst>
                <a:path extrusionOk="0" h="241" w="354">
                  <a:moveTo>
                    <a:pt x="283" y="0"/>
                  </a:moveTo>
                  <a:cubicBezTo>
                    <a:pt x="260" y="0"/>
                    <a:pt x="233" y="9"/>
                    <a:pt x="211" y="21"/>
                  </a:cubicBezTo>
                  <a:lnTo>
                    <a:pt x="211" y="21"/>
                  </a:lnTo>
                  <a:cubicBezTo>
                    <a:pt x="212" y="20"/>
                    <a:pt x="211" y="20"/>
                    <a:pt x="210" y="20"/>
                  </a:cubicBezTo>
                  <a:cubicBezTo>
                    <a:pt x="207" y="20"/>
                    <a:pt x="196" y="23"/>
                    <a:pt x="177" y="29"/>
                  </a:cubicBezTo>
                  <a:cubicBezTo>
                    <a:pt x="139" y="48"/>
                    <a:pt x="1" y="174"/>
                    <a:pt x="95" y="206"/>
                  </a:cubicBezTo>
                  <a:cubicBezTo>
                    <a:pt x="108" y="206"/>
                    <a:pt x="120" y="212"/>
                    <a:pt x="127" y="219"/>
                  </a:cubicBezTo>
                  <a:cubicBezTo>
                    <a:pt x="137" y="234"/>
                    <a:pt x="152" y="240"/>
                    <a:pt x="170" y="240"/>
                  </a:cubicBezTo>
                  <a:cubicBezTo>
                    <a:pt x="214" y="240"/>
                    <a:pt x="271" y="199"/>
                    <a:pt x="284" y="181"/>
                  </a:cubicBezTo>
                  <a:cubicBezTo>
                    <a:pt x="297" y="168"/>
                    <a:pt x="316" y="155"/>
                    <a:pt x="329" y="149"/>
                  </a:cubicBezTo>
                  <a:cubicBezTo>
                    <a:pt x="347" y="130"/>
                    <a:pt x="354" y="105"/>
                    <a:pt x="354" y="80"/>
                  </a:cubicBezTo>
                  <a:cubicBezTo>
                    <a:pt x="354" y="66"/>
                    <a:pt x="354" y="58"/>
                    <a:pt x="348" y="58"/>
                  </a:cubicBezTo>
                  <a:cubicBezTo>
                    <a:pt x="347" y="58"/>
                    <a:pt x="344" y="59"/>
                    <a:pt x="341" y="61"/>
                  </a:cubicBezTo>
                  <a:cubicBezTo>
                    <a:pt x="338" y="16"/>
                    <a:pt x="313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338100" y="2895775"/>
              <a:ext cx="13975" cy="9250"/>
            </a:xfrm>
            <a:custGeom>
              <a:rect b="b" l="l" r="r" t="t"/>
              <a:pathLst>
                <a:path extrusionOk="0" h="370" w="559">
                  <a:moveTo>
                    <a:pt x="329" y="0"/>
                  </a:moveTo>
                  <a:cubicBezTo>
                    <a:pt x="293" y="0"/>
                    <a:pt x="258" y="8"/>
                    <a:pt x="228" y="26"/>
                  </a:cubicBezTo>
                  <a:lnTo>
                    <a:pt x="228" y="26"/>
                  </a:lnTo>
                  <a:cubicBezTo>
                    <a:pt x="235" y="21"/>
                    <a:pt x="236" y="19"/>
                    <a:pt x="235" y="19"/>
                  </a:cubicBezTo>
                  <a:cubicBezTo>
                    <a:pt x="229" y="19"/>
                    <a:pt x="156" y="65"/>
                    <a:pt x="142" y="74"/>
                  </a:cubicBezTo>
                  <a:cubicBezTo>
                    <a:pt x="117" y="93"/>
                    <a:pt x="98" y="112"/>
                    <a:pt x="79" y="131"/>
                  </a:cubicBezTo>
                  <a:cubicBezTo>
                    <a:pt x="73" y="143"/>
                    <a:pt x="73" y="150"/>
                    <a:pt x="67" y="150"/>
                  </a:cubicBezTo>
                  <a:lnTo>
                    <a:pt x="60" y="162"/>
                  </a:lnTo>
                  <a:cubicBezTo>
                    <a:pt x="41" y="181"/>
                    <a:pt x="22" y="207"/>
                    <a:pt x="16" y="232"/>
                  </a:cubicBezTo>
                  <a:cubicBezTo>
                    <a:pt x="0" y="258"/>
                    <a:pt x="2" y="293"/>
                    <a:pt x="29" y="293"/>
                  </a:cubicBezTo>
                  <a:cubicBezTo>
                    <a:pt x="34" y="293"/>
                    <a:pt x="40" y="292"/>
                    <a:pt x="48" y="289"/>
                  </a:cubicBezTo>
                  <a:lnTo>
                    <a:pt x="60" y="282"/>
                  </a:lnTo>
                  <a:lnTo>
                    <a:pt x="67" y="282"/>
                  </a:lnTo>
                  <a:cubicBezTo>
                    <a:pt x="72" y="334"/>
                    <a:pt x="120" y="369"/>
                    <a:pt x="168" y="369"/>
                  </a:cubicBezTo>
                  <a:cubicBezTo>
                    <a:pt x="179" y="369"/>
                    <a:pt x="189" y="368"/>
                    <a:pt x="199" y="364"/>
                  </a:cubicBezTo>
                  <a:cubicBezTo>
                    <a:pt x="300" y="339"/>
                    <a:pt x="559" y="74"/>
                    <a:pt x="376" y="5"/>
                  </a:cubicBezTo>
                  <a:cubicBezTo>
                    <a:pt x="360" y="2"/>
                    <a:pt x="345" y="0"/>
                    <a:pt x="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333300" y="2930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330800" y="2927150"/>
              <a:ext cx="9600" cy="8525"/>
            </a:xfrm>
            <a:custGeom>
              <a:rect b="b" l="l" r="r" t="t"/>
              <a:pathLst>
                <a:path extrusionOk="0" h="341" w="384">
                  <a:moveTo>
                    <a:pt x="119" y="106"/>
                  </a:moveTo>
                  <a:lnTo>
                    <a:pt x="119" y="106"/>
                  </a:lnTo>
                  <a:cubicBezTo>
                    <a:pt x="116" y="109"/>
                    <a:pt x="113" y="112"/>
                    <a:pt x="110" y="116"/>
                  </a:cubicBezTo>
                  <a:lnTo>
                    <a:pt x="110" y="116"/>
                  </a:lnTo>
                  <a:cubicBezTo>
                    <a:pt x="113" y="112"/>
                    <a:pt x="116" y="109"/>
                    <a:pt x="119" y="106"/>
                  </a:cubicBezTo>
                  <a:close/>
                  <a:moveTo>
                    <a:pt x="253" y="0"/>
                  </a:moveTo>
                  <a:cubicBezTo>
                    <a:pt x="195" y="0"/>
                    <a:pt x="116" y="84"/>
                    <a:pt x="106" y="118"/>
                  </a:cubicBezTo>
                  <a:cubicBezTo>
                    <a:pt x="101" y="118"/>
                    <a:pt x="100" y="123"/>
                    <a:pt x="100" y="128"/>
                  </a:cubicBezTo>
                  <a:lnTo>
                    <a:pt x="100" y="128"/>
                  </a:lnTo>
                  <a:cubicBezTo>
                    <a:pt x="55" y="186"/>
                    <a:pt x="0" y="300"/>
                    <a:pt x="94" y="333"/>
                  </a:cubicBezTo>
                  <a:cubicBezTo>
                    <a:pt x="107" y="338"/>
                    <a:pt x="120" y="340"/>
                    <a:pt x="134" y="340"/>
                  </a:cubicBezTo>
                  <a:cubicBezTo>
                    <a:pt x="203" y="340"/>
                    <a:pt x="271" y="278"/>
                    <a:pt x="308" y="226"/>
                  </a:cubicBezTo>
                  <a:cubicBezTo>
                    <a:pt x="365" y="156"/>
                    <a:pt x="384" y="36"/>
                    <a:pt x="277" y="30"/>
                  </a:cubicBezTo>
                  <a:cubicBezTo>
                    <a:pt x="295" y="30"/>
                    <a:pt x="302" y="34"/>
                    <a:pt x="303" y="34"/>
                  </a:cubicBezTo>
                  <a:cubicBezTo>
                    <a:pt x="304" y="34"/>
                    <a:pt x="301" y="32"/>
                    <a:pt x="296" y="24"/>
                  </a:cubicBezTo>
                  <a:cubicBezTo>
                    <a:pt x="284" y="7"/>
                    <a:pt x="26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315000" y="2916325"/>
              <a:ext cx="7750" cy="6075"/>
            </a:xfrm>
            <a:custGeom>
              <a:rect b="b" l="l" r="r" t="t"/>
              <a:pathLst>
                <a:path extrusionOk="0" h="243" w="310">
                  <a:moveTo>
                    <a:pt x="231" y="0"/>
                  </a:moveTo>
                  <a:cubicBezTo>
                    <a:pt x="225" y="0"/>
                    <a:pt x="220" y="1"/>
                    <a:pt x="215" y="3"/>
                  </a:cubicBezTo>
                  <a:cubicBezTo>
                    <a:pt x="202" y="9"/>
                    <a:pt x="196" y="9"/>
                    <a:pt x="183" y="9"/>
                  </a:cubicBezTo>
                  <a:cubicBezTo>
                    <a:pt x="114" y="15"/>
                    <a:pt x="51" y="59"/>
                    <a:pt x="26" y="122"/>
                  </a:cubicBezTo>
                  <a:cubicBezTo>
                    <a:pt x="0" y="173"/>
                    <a:pt x="7" y="236"/>
                    <a:pt x="70" y="242"/>
                  </a:cubicBezTo>
                  <a:lnTo>
                    <a:pt x="127" y="242"/>
                  </a:lnTo>
                  <a:cubicBezTo>
                    <a:pt x="202" y="236"/>
                    <a:pt x="309" y="154"/>
                    <a:pt x="303" y="59"/>
                  </a:cubicBezTo>
                  <a:cubicBezTo>
                    <a:pt x="303" y="53"/>
                    <a:pt x="303" y="47"/>
                    <a:pt x="303" y="40"/>
                  </a:cubicBezTo>
                  <a:cubicBezTo>
                    <a:pt x="309" y="28"/>
                    <a:pt x="297" y="15"/>
                    <a:pt x="284" y="15"/>
                  </a:cubicBezTo>
                  <a:cubicBezTo>
                    <a:pt x="266" y="6"/>
                    <a:pt x="247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316275" y="2884350"/>
              <a:ext cx="9625" cy="8475"/>
            </a:xfrm>
            <a:custGeom>
              <a:rect b="b" l="l" r="r" t="t"/>
              <a:pathLst>
                <a:path extrusionOk="0" h="339" w="385">
                  <a:moveTo>
                    <a:pt x="278" y="0"/>
                  </a:moveTo>
                  <a:cubicBezTo>
                    <a:pt x="167" y="0"/>
                    <a:pt x="1" y="201"/>
                    <a:pt x="126" y="266"/>
                  </a:cubicBezTo>
                  <a:cubicBezTo>
                    <a:pt x="145" y="279"/>
                    <a:pt x="221" y="291"/>
                    <a:pt x="233" y="317"/>
                  </a:cubicBezTo>
                  <a:cubicBezTo>
                    <a:pt x="238" y="333"/>
                    <a:pt x="247" y="339"/>
                    <a:pt x="257" y="339"/>
                  </a:cubicBezTo>
                  <a:cubicBezTo>
                    <a:pt x="289" y="339"/>
                    <a:pt x="337" y="284"/>
                    <a:pt x="347" y="260"/>
                  </a:cubicBezTo>
                  <a:cubicBezTo>
                    <a:pt x="347" y="254"/>
                    <a:pt x="347" y="247"/>
                    <a:pt x="353" y="241"/>
                  </a:cubicBezTo>
                  <a:cubicBezTo>
                    <a:pt x="385" y="178"/>
                    <a:pt x="385" y="102"/>
                    <a:pt x="347" y="45"/>
                  </a:cubicBezTo>
                  <a:cubicBezTo>
                    <a:pt x="331" y="13"/>
                    <a:pt x="306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548975" y="3103875"/>
              <a:ext cx="9500" cy="7575"/>
            </a:xfrm>
            <a:custGeom>
              <a:rect b="b" l="l" r="r" t="t"/>
              <a:pathLst>
                <a:path extrusionOk="0" h="303" w="380">
                  <a:moveTo>
                    <a:pt x="191" y="1"/>
                  </a:moveTo>
                  <a:cubicBezTo>
                    <a:pt x="106" y="1"/>
                    <a:pt x="6" y="132"/>
                    <a:pt x="1" y="214"/>
                  </a:cubicBezTo>
                  <a:cubicBezTo>
                    <a:pt x="1" y="246"/>
                    <a:pt x="20" y="271"/>
                    <a:pt x="45" y="283"/>
                  </a:cubicBezTo>
                  <a:cubicBezTo>
                    <a:pt x="70" y="296"/>
                    <a:pt x="97" y="303"/>
                    <a:pt x="125" y="303"/>
                  </a:cubicBezTo>
                  <a:cubicBezTo>
                    <a:pt x="140" y="303"/>
                    <a:pt x="156" y="300"/>
                    <a:pt x="171" y="296"/>
                  </a:cubicBezTo>
                  <a:cubicBezTo>
                    <a:pt x="253" y="271"/>
                    <a:pt x="379" y="151"/>
                    <a:pt x="310" y="63"/>
                  </a:cubicBezTo>
                  <a:cubicBezTo>
                    <a:pt x="304" y="50"/>
                    <a:pt x="291" y="44"/>
                    <a:pt x="278" y="31"/>
                  </a:cubicBezTo>
                  <a:cubicBezTo>
                    <a:pt x="272" y="25"/>
                    <a:pt x="260" y="12"/>
                    <a:pt x="247" y="12"/>
                  </a:cubicBezTo>
                  <a:cubicBezTo>
                    <a:pt x="230" y="7"/>
                    <a:pt x="221" y="3"/>
                    <a:pt x="219" y="3"/>
                  </a:cubicBezTo>
                  <a:cubicBezTo>
                    <a:pt x="217" y="3"/>
                    <a:pt x="226" y="8"/>
                    <a:pt x="247" y="19"/>
                  </a:cubicBezTo>
                  <a:lnTo>
                    <a:pt x="247" y="25"/>
                  </a:lnTo>
                  <a:cubicBezTo>
                    <a:pt x="230" y="8"/>
                    <a:pt x="211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545675" y="3136225"/>
              <a:ext cx="8375" cy="6600"/>
            </a:xfrm>
            <a:custGeom>
              <a:rect b="b" l="l" r="r" t="t"/>
              <a:pathLst>
                <a:path extrusionOk="0" h="264" w="335">
                  <a:moveTo>
                    <a:pt x="179" y="1"/>
                  </a:moveTo>
                  <a:cubicBezTo>
                    <a:pt x="139" y="1"/>
                    <a:pt x="75" y="70"/>
                    <a:pt x="70" y="93"/>
                  </a:cubicBezTo>
                  <a:cubicBezTo>
                    <a:pt x="70" y="106"/>
                    <a:pt x="64" y="112"/>
                    <a:pt x="57" y="118"/>
                  </a:cubicBezTo>
                  <a:cubicBezTo>
                    <a:pt x="0" y="180"/>
                    <a:pt x="24" y="264"/>
                    <a:pt x="94" y="264"/>
                  </a:cubicBezTo>
                  <a:cubicBezTo>
                    <a:pt x="109" y="264"/>
                    <a:pt x="126" y="260"/>
                    <a:pt x="146" y="251"/>
                  </a:cubicBezTo>
                  <a:cubicBezTo>
                    <a:pt x="190" y="232"/>
                    <a:pt x="335" y="62"/>
                    <a:pt x="221" y="36"/>
                  </a:cubicBezTo>
                  <a:cubicBezTo>
                    <a:pt x="215" y="36"/>
                    <a:pt x="209" y="36"/>
                    <a:pt x="209" y="30"/>
                  </a:cubicBezTo>
                  <a:cubicBezTo>
                    <a:pt x="204" y="9"/>
                    <a:pt x="193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527700" y="3116625"/>
              <a:ext cx="9325" cy="8725"/>
            </a:xfrm>
            <a:custGeom>
              <a:rect b="b" l="l" r="r" t="t"/>
              <a:pathLst>
                <a:path extrusionOk="0" h="349" w="373">
                  <a:moveTo>
                    <a:pt x="260" y="1"/>
                  </a:moveTo>
                  <a:cubicBezTo>
                    <a:pt x="208" y="1"/>
                    <a:pt x="143" y="45"/>
                    <a:pt x="114" y="70"/>
                  </a:cubicBezTo>
                  <a:lnTo>
                    <a:pt x="95" y="89"/>
                  </a:lnTo>
                  <a:cubicBezTo>
                    <a:pt x="51" y="127"/>
                    <a:pt x="1" y="209"/>
                    <a:pt x="26" y="272"/>
                  </a:cubicBezTo>
                  <a:cubicBezTo>
                    <a:pt x="48" y="321"/>
                    <a:pt x="93" y="348"/>
                    <a:pt x="142" y="348"/>
                  </a:cubicBezTo>
                  <a:cubicBezTo>
                    <a:pt x="162" y="348"/>
                    <a:pt x="182" y="344"/>
                    <a:pt x="202" y="335"/>
                  </a:cubicBezTo>
                  <a:cubicBezTo>
                    <a:pt x="259" y="309"/>
                    <a:pt x="373" y="215"/>
                    <a:pt x="322" y="146"/>
                  </a:cubicBezTo>
                  <a:cubicBezTo>
                    <a:pt x="322" y="139"/>
                    <a:pt x="322" y="133"/>
                    <a:pt x="329" y="127"/>
                  </a:cubicBezTo>
                  <a:cubicBezTo>
                    <a:pt x="335" y="95"/>
                    <a:pt x="329" y="70"/>
                    <a:pt x="322" y="45"/>
                  </a:cubicBezTo>
                  <a:cubicBezTo>
                    <a:pt x="309" y="12"/>
                    <a:pt x="286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526750" y="3071975"/>
              <a:ext cx="11075" cy="8550"/>
            </a:xfrm>
            <a:custGeom>
              <a:rect b="b" l="l" r="r" t="t"/>
              <a:pathLst>
                <a:path extrusionOk="0" h="342" w="443">
                  <a:moveTo>
                    <a:pt x="338" y="1"/>
                  </a:moveTo>
                  <a:cubicBezTo>
                    <a:pt x="326" y="1"/>
                    <a:pt x="314" y="2"/>
                    <a:pt x="303" y="2"/>
                  </a:cubicBezTo>
                  <a:lnTo>
                    <a:pt x="278" y="8"/>
                  </a:lnTo>
                  <a:cubicBezTo>
                    <a:pt x="203" y="27"/>
                    <a:pt x="1" y="235"/>
                    <a:pt x="146" y="292"/>
                  </a:cubicBezTo>
                  <a:cubicBezTo>
                    <a:pt x="190" y="304"/>
                    <a:pt x="234" y="292"/>
                    <a:pt x="259" y="323"/>
                  </a:cubicBezTo>
                  <a:cubicBezTo>
                    <a:pt x="270" y="336"/>
                    <a:pt x="283" y="342"/>
                    <a:pt x="296" y="342"/>
                  </a:cubicBezTo>
                  <a:cubicBezTo>
                    <a:pt x="348" y="342"/>
                    <a:pt x="412" y="264"/>
                    <a:pt x="417" y="229"/>
                  </a:cubicBezTo>
                  <a:cubicBezTo>
                    <a:pt x="442" y="159"/>
                    <a:pt x="436" y="84"/>
                    <a:pt x="398" y="21"/>
                  </a:cubicBezTo>
                  <a:cubicBezTo>
                    <a:pt x="385" y="4"/>
                    <a:pt x="362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475050" y="3098700"/>
              <a:ext cx="8675" cy="8900"/>
            </a:xfrm>
            <a:custGeom>
              <a:rect b="b" l="l" r="r" t="t"/>
              <a:pathLst>
                <a:path extrusionOk="0" h="356" w="347">
                  <a:moveTo>
                    <a:pt x="262" y="1"/>
                  </a:moveTo>
                  <a:cubicBezTo>
                    <a:pt x="254" y="1"/>
                    <a:pt x="247" y="2"/>
                    <a:pt x="240" y="5"/>
                  </a:cubicBezTo>
                  <a:cubicBezTo>
                    <a:pt x="183" y="24"/>
                    <a:pt x="126" y="49"/>
                    <a:pt x="82" y="93"/>
                  </a:cubicBezTo>
                  <a:cubicBezTo>
                    <a:pt x="32" y="137"/>
                    <a:pt x="0" y="200"/>
                    <a:pt x="0" y="263"/>
                  </a:cubicBezTo>
                  <a:cubicBezTo>
                    <a:pt x="0" y="317"/>
                    <a:pt x="42" y="356"/>
                    <a:pt x="87" y="356"/>
                  </a:cubicBezTo>
                  <a:cubicBezTo>
                    <a:pt x="100" y="356"/>
                    <a:pt x="113" y="352"/>
                    <a:pt x="126" y="345"/>
                  </a:cubicBezTo>
                  <a:cubicBezTo>
                    <a:pt x="214" y="320"/>
                    <a:pt x="284" y="263"/>
                    <a:pt x="322" y="181"/>
                  </a:cubicBezTo>
                  <a:cubicBezTo>
                    <a:pt x="347" y="137"/>
                    <a:pt x="347" y="80"/>
                    <a:pt x="315" y="36"/>
                  </a:cubicBezTo>
                  <a:cubicBezTo>
                    <a:pt x="309" y="30"/>
                    <a:pt x="303" y="24"/>
                    <a:pt x="296" y="17"/>
                  </a:cubicBezTo>
                  <a:cubicBezTo>
                    <a:pt x="288" y="5"/>
                    <a:pt x="275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475975" y="3151000"/>
              <a:ext cx="10225" cy="9550"/>
            </a:xfrm>
            <a:custGeom>
              <a:rect b="b" l="l" r="r" t="t"/>
              <a:pathLst>
                <a:path extrusionOk="0" h="382" w="409">
                  <a:moveTo>
                    <a:pt x="288" y="0"/>
                  </a:moveTo>
                  <a:cubicBezTo>
                    <a:pt x="240" y="0"/>
                    <a:pt x="185" y="20"/>
                    <a:pt x="146" y="51"/>
                  </a:cubicBezTo>
                  <a:cubicBezTo>
                    <a:pt x="127" y="63"/>
                    <a:pt x="108" y="76"/>
                    <a:pt x="89" y="95"/>
                  </a:cubicBezTo>
                  <a:cubicBezTo>
                    <a:pt x="83" y="101"/>
                    <a:pt x="77" y="108"/>
                    <a:pt x="70" y="120"/>
                  </a:cubicBezTo>
                  <a:lnTo>
                    <a:pt x="51" y="139"/>
                  </a:lnTo>
                  <a:cubicBezTo>
                    <a:pt x="32" y="164"/>
                    <a:pt x="13" y="202"/>
                    <a:pt x="7" y="234"/>
                  </a:cubicBezTo>
                  <a:cubicBezTo>
                    <a:pt x="1" y="253"/>
                    <a:pt x="1" y="272"/>
                    <a:pt x="1" y="284"/>
                  </a:cubicBezTo>
                  <a:cubicBezTo>
                    <a:pt x="1" y="290"/>
                    <a:pt x="1" y="290"/>
                    <a:pt x="1" y="297"/>
                  </a:cubicBezTo>
                  <a:cubicBezTo>
                    <a:pt x="1" y="309"/>
                    <a:pt x="7" y="322"/>
                    <a:pt x="13" y="335"/>
                  </a:cubicBezTo>
                  <a:cubicBezTo>
                    <a:pt x="20" y="347"/>
                    <a:pt x="32" y="354"/>
                    <a:pt x="39" y="360"/>
                  </a:cubicBezTo>
                  <a:lnTo>
                    <a:pt x="51" y="366"/>
                  </a:lnTo>
                  <a:lnTo>
                    <a:pt x="58" y="372"/>
                  </a:lnTo>
                  <a:cubicBezTo>
                    <a:pt x="75" y="379"/>
                    <a:pt x="93" y="382"/>
                    <a:pt x="111" y="382"/>
                  </a:cubicBezTo>
                  <a:cubicBezTo>
                    <a:pt x="234" y="382"/>
                    <a:pt x="357" y="244"/>
                    <a:pt x="379" y="139"/>
                  </a:cubicBezTo>
                  <a:cubicBezTo>
                    <a:pt x="409" y="39"/>
                    <a:pt x="356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503900" y="3120100"/>
              <a:ext cx="11125" cy="8475"/>
            </a:xfrm>
            <a:custGeom>
              <a:rect b="b" l="l" r="r" t="t"/>
              <a:pathLst>
                <a:path extrusionOk="0" h="339" w="445">
                  <a:moveTo>
                    <a:pt x="329" y="1"/>
                  </a:moveTo>
                  <a:cubicBezTo>
                    <a:pt x="309" y="1"/>
                    <a:pt x="285" y="7"/>
                    <a:pt x="259" y="19"/>
                  </a:cubicBezTo>
                  <a:cubicBezTo>
                    <a:pt x="196" y="51"/>
                    <a:pt x="0" y="259"/>
                    <a:pt x="152" y="309"/>
                  </a:cubicBezTo>
                  <a:lnTo>
                    <a:pt x="152" y="303"/>
                  </a:lnTo>
                  <a:cubicBezTo>
                    <a:pt x="166" y="328"/>
                    <a:pt x="187" y="339"/>
                    <a:pt x="210" y="339"/>
                  </a:cubicBezTo>
                  <a:cubicBezTo>
                    <a:pt x="266" y="339"/>
                    <a:pt x="335" y="277"/>
                    <a:pt x="353" y="227"/>
                  </a:cubicBezTo>
                  <a:cubicBezTo>
                    <a:pt x="360" y="215"/>
                    <a:pt x="366" y="208"/>
                    <a:pt x="372" y="196"/>
                  </a:cubicBezTo>
                  <a:cubicBezTo>
                    <a:pt x="445" y="113"/>
                    <a:pt x="42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497025" y="3104150"/>
              <a:ext cx="7850" cy="4875"/>
            </a:xfrm>
            <a:custGeom>
              <a:rect b="b" l="l" r="r" t="t"/>
              <a:pathLst>
                <a:path extrusionOk="0" h="195" w="314">
                  <a:moveTo>
                    <a:pt x="193" y="1"/>
                  </a:moveTo>
                  <a:cubicBezTo>
                    <a:pt x="122" y="1"/>
                    <a:pt x="59" y="50"/>
                    <a:pt x="36" y="121"/>
                  </a:cubicBezTo>
                  <a:cubicBezTo>
                    <a:pt x="29" y="134"/>
                    <a:pt x="23" y="146"/>
                    <a:pt x="10" y="159"/>
                  </a:cubicBezTo>
                  <a:cubicBezTo>
                    <a:pt x="0" y="179"/>
                    <a:pt x="14" y="194"/>
                    <a:pt x="29" y="194"/>
                  </a:cubicBezTo>
                  <a:cubicBezTo>
                    <a:pt x="33" y="194"/>
                    <a:pt x="38" y="193"/>
                    <a:pt x="42" y="190"/>
                  </a:cubicBezTo>
                  <a:cubicBezTo>
                    <a:pt x="54" y="184"/>
                    <a:pt x="69" y="183"/>
                    <a:pt x="84" y="183"/>
                  </a:cubicBezTo>
                  <a:cubicBezTo>
                    <a:pt x="100" y="183"/>
                    <a:pt x="118" y="184"/>
                    <a:pt x="136" y="184"/>
                  </a:cubicBezTo>
                  <a:cubicBezTo>
                    <a:pt x="206" y="171"/>
                    <a:pt x="313" y="8"/>
                    <a:pt x="206" y="1"/>
                  </a:cubicBezTo>
                  <a:cubicBezTo>
                    <a:pt x="202" y="1"/>
                    <a:pt x="197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511000" y="3099075"/>
              <a:ext cx="7000" cy="7925"/>
            </a:xfrm>
            <a:custGeom>
              <a:rect b="b" l="l" r="r" t="t"/>
              <a:pathLst>
                <a:path extrusionOk="0" h="317" w="280">
                  <a:moveTo>
                    <a:pt x="226" y="0"/>
                  </a:moveTo>
                  <a:cubicBezTo>
                    <a:pt x="207" y="0"/>
                    <a:pt x="185" y="7"/>
                    <a:pt x="164" y="21"/>
                  </a:cubicBezTo>
                  <a:lnTo>
                    <a:pt x="101" y="59"/>
                  </a:lnTo>
                  <a:cubicBezTo>
                    <a:pt x="44" y="91"/>
                    <a:pt x="6" y="154"/>
                    <a:pt x="0" y="223"/>
                  </a:cubicBezTo>
                  <a:lnTo>
                    <a:pt x="0" y="242"/>
                  </a:lnTo>
                  <a:cubicBezTo>
                    <a:pt x="6" y="286"/>
                    <a:pt x="25" y="311"/>
                    <a:pt x="69" y="311"/>
                  </a:cubicBezTo>
                  <a:cubicBezTo>
                    <a:pt x="82" y="315"/>
                    <a:pt x="93" y="316"/>
                    <a:pt x="104" y="316"/>
                  </a:cubicBezTo>
                  <a:cubicBezTo>
                    <a:pt x="115" y="316"/>
                    <a:pt x="126" y="315"/>
                    <a:pt x="139" y="311"/>
                  </a:cubicBezTo>
                  <a:cubicBezTo>
                    <a:pt x="202" y="299"/>
                    <a:pt x="246" y="242"/>
                    <a:pt x="252" y="179"/>
                  </a:cubicBezTo>
                  <a:cubicBezTo>
                    <a:pt x="252" y="173"/>
                    <a:pt x="252" y="166"/>
                    <a:pt x="259" y="166"/>
                  </a:cubicBezTo>
                  <a:cubicBezTo>
                    <a:pt x="278" y="129"/>
                    <a:pt x="278" y="97"/>
                    <a:pt x="271" y="59"/>
                  </a:cubicBezTo>
                  <a:cubicBezTo>
                    <a:pt x="279" y="20"/>
                    <a:pt x="257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510675" y="3150650"/>
              <a:ext cx="11375" cy="9525"/>
            </a:xfrm>
            <a:custGeom>
              <a:rect b="b" l="l" r="r" t="t"/>
              <a:pathLst>
                <a:path extrusionOk="0" h="381" w="455">
                  <a:moveTo>
                    <a:pt x="258" y="1"/>
                  </a:moveTo>
                  <a:cubicBezTo>
                    <a:pt x="207" y="1"/>
                    <a:pt x="150" y="45"/>
                    <a:pt x="114" y="90"/>
                  </a:cubicBezTo>
                  <a:cubicBezTo>
                    <a:pt x="51" y="134"/>
                    <a:pt x="7" y="210"/>
                    <a:pt x="0" y="292"/>
                  </a:cubicBezTo>
                  <a:cubicBezTo>
                    <a:pt x="0" y="358"/>
                    <a:pt x="40" y="380"/>
                    <a:pt x="88" y="380"/>
                  </a:cubicBezTo>
                  <a:cubicBezTo>
                    <a:pt x="136" y="380"/>
                    <a:pt x="193" y="358"/>
                    <a:pt x="227" y="336"/>
                  </a:cubicBezTo>
                  <a:lnTo>
                    <a:pt x="240" y="330"/>
                  </a:lnTo>
                  <a:cubicBezTo>
                    <a:pt x="316" y="279"/>
                    <a:pt x="454" y="90"/>
                    <a:pt x="316" y="27"/>
                  </a:cubicBezTo>
                  <a:cubicBezTo>
                    <a:pt x="299" y="9"/>
                    <a:pt x="279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487175" y="3124100"/>
              <a:ext cx="11325" cy="10600"/>
            </a:xfrm>
            <a:custGeom>
              <a:rect b="b" l="l" r="r" t="t"/>
              <a:pathLst>
                <a:path extrusionOk="0" h="424" w="453">
                  <a:moveTo>
                    <a:pt x="295" y="1"/>
                  </a:moveTo>
                  <a:cubicBezTo>
                    <a:pt x="281" y="1"/>
                    <a:pt x="266" y="4"/>
                    <a:pt x="253" y="10"/>
                  </a:cubicBezTo>
                  <a:lnTo>
                    <a:pt x="215" y="17"/>
                  </a:lnTo>
                  <a:cubicBezTo>
                    <a:pt x="127" y="42"/>
                    <a:pt x="51" y="111"/>
                    <a:pt x="26" y="206"/>
                  </a:cubicBezTo>
                  <a:lnTo>
                    <a:pt x="20" y="238"/>
                  </a:lnTo>
                  <a:cubicBezTo>
                    <a:pt x="1" y="294"/>
                    <a:pt x="26" y="351"/>
                    <a:pt x="76" y="376"/>
                  </a:cubicBezTo>
                  <a:cubicBezTo>
                    <a:pt x="152" y="414"/>
                    <a:pt x="234" y="389"/>
                    <a:pt x="316" y="420"/>
                  </a:cubicBezTo>
                  <a:cubicBezTo>
                    <a:pt x="322" y="422"/>
                    <a:pt x="328" y="423"/>
                    <a:pt x="334" y="423"/>
                  </a:cubicBezTo>
                  <a:cubicBezTo>
                    <a:pt x="388" y="423"/>
                    <a:pt x="453" y="352"/>
                    <a:pt x="436" y="301"/>
                  </a:cubicBezTo>
                  <a:cubicBezTo>
                    <a:pt x="404" y="219"/>
                    <a:pt x="430" y="143"/>
                    <a:pt x="392" y="61"/>
                  </a:cubicBezTo>
                  <a:cubicBezTo>
                    <a:pt x="373" y="24"/>
                    <a:pt x="334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451075" y="3127300"/>
              <a:ext cx="8700" cy="7650"/>
            </a:xfrm>
            <a:custGeom>
              <a:rect b="b" l="l" r="r" t="t"/>
              <a:pathLst>
                <a:path extrusionOk="0" h="306" w="348">
                  <a:moveTo>
                    <a:pt x="232" y="0"/>
                  </a:moveTo>
                  <a:cubicBezTo>
                    <a:pt x="142" y="0"/>
                    <a:pt x="36" y="115"/>
                    <a:pt x="19" y="192"/>
                  </a:cubicBezTo>
                  <a:cubicBezTo>
                    <a:pt x="0" y="248"/>
                    <a:pt x="26" y="305"/>
                    <a:pt x="95" y="305"/>
                  </a:cubicBezTo>
                  <a:cubicBezTo>
                    <a:pt x="171" y="299"/>
                    <a:pt x="240" y="255"/>
                    <a:pt x="278" y="192"/>
                  </a:cubicBezTo>
                  <a:cubicBezTo>
                    <a:pt x="284" y="192"/>
                    <a:pt x="284" y="185"/>
                    <a:pt x="284" y="185"/>
                  </a:cubicBezTo>
                  <a:cubicBezTo>
                    <a:pt x="328" y="141"/>
                    <a:pt x="347" y="84"/>
                    <a:pt x="335" y="28"/>
                  </a:cubicBezTo>
                  <a:cubicBezTo>
                    <a:pt x="327" y="8"/>
                    <a:pt x="314" y="1"/>
                    <a:pt x="300" y="1"/>
                  </a:cubicBezTo>
                  <a:cubicBezTo>
                    <a:pt x="291" y="1"/>
                    <a:pt x="281" y="4"/>
                    <a:pt x="272" y="9"/>
                  </a:cubicBezTo>
                  <a:cubicBezTo>
                    <a:pt x="259" y="3"/>
                    <a:pt x="246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466275" y="3082400"/>
              <a:ext cx="10850" cy="9675"/>
            </a:xfrm>
            <a:custGeom>
              <a:rect b="b" l="l" r="r" t="t"/>
              <a:pathLst>
                <a:path extrusionOk="0" h="387" w="434">
                  <a:moveTo>
                    <a:pt x="309" y="1"/>
                  </a:moveTo>
                  <a:cubicBezTo>
                    <a:pt x="281" y="1"/>
                    <a:pt x="250" y="12"/>
                    <a:pt x="219" y="39"/>
                  </a:cubicBezTo>
                  <a:cubicBezTo>
                    <a:pt x="174" y="70"/>
                    <a:pt x="137" y="114"/>
                    <a:pt x="105" y="159"/>
                  </a:cubicBezTo>
                  <a:cubicBezTo>
                    <a:pt x="67" y="203"/>
                    <a:pt x="67" y="266"/>
                    <a:pt x="29" y="316"/>
                  </a:cubicBezTo>
                  <a:cubicBezTo>
                    <a:pt x="1" y="349"/>
                    <a:pt x="22" y="386"/>
                    <a:pt x="54" y="386"/>
                  </a:cubicBezTo>
                  <a:cubicBezTo>
                    <a:pt x="64" y="386"/>
                    <a:pt x="75" y="382"/>
                    <a:pt x="86" y="373"/>
                  </a:cubicBezTo>
                  <a:cubicBezTo>
                    <a:pt x="137" y="329"/>
                    <a:pt x="193" y="335"/>
                    <a:pt x="244" y="297"/>
                  </a:cubicBezTo>
                  <a:cubicBezTo>
                    <a:pt x="288" y="266"/>
                    <a:pt x="332" y="228"/>
                    <a:pt x="364" y="184"/>
                  </a:cubicBezTo>
                  <a:cubicBezTo>
                    <a:pt x="433" y="91"/>
                    <a:pt x="386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502475" y="3072800"/>
              <a:ext cx="10900" cy="7300"/>
            </a:xfrm>
            <a:custGeom>
              <a:rect b="b" l="l" r="r" t="t"/>
              <a:pathLst>
                <a:path extrusionOk="0" h="292" w="436">
                  <a:moveTo>
                    <a:pt x="248" y="1"/>
                  </a:moveTo>
                  <a:cubicBezTo>
                    <a:pt x="208" y="1"/>
                    <a:pt x="164" y="24"/>
                    <a:pt x="139" y="44"/>
                  </a:cubicBezTo>
                  <a:lnTo>
                    <a:pt x="82" y="82"/>
                  </a:lnTo>
                  <a:cubicBezTo>
                    <a:pt x="51" y="107"/>
                    <a:pt x="0" y="164"/>
                    <a:pt x="19" y="208"/>
                  </a:cubicBezTo>
                  <a:cubicBezTo>
                    <a:pt x="26" y="221"/>
                    <a:pt x="32" y="233"/>
                    <a:pt x="38" y="246"/>
                  </a:cubicBezTo>
                  <a:cubicBezTo>
                    <a:pt x="52" y="274"/>
                    <a:pt x="79" y="291"/>
                    <a:pt x="108" y="291"/>
                  </a:cubicBezTo>
                  <a:cubicBezTo>
                    <a:pt x="118" y="291"/>
                    <a:pt x="129" y="289"/>
                    <a:pt x="139" y="284"/>
                  </a:cubicBezTo>
                  <a:lnTo>
                    <a:pt x="183" y="271"/>
                  </a:lnTo>
                  <a:cubicBezTo>
                    <a:pt x="253" y="246"/>
                    <a:pt x="436" y="82"/>
                    <a:pt x="303" y="25"/>
                  </a:cubicBezTo>
                  <a:lnTo>
                    <a:pt x="278" y="6"/>
                  </a:lnTo>
                  <a:cubicBezTo>
                    <a:pt x="269" y="2"/>
                    <a:pt x="258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474725" y="3053400"/>
              <a:ext cx="7900" cy="7275"/>
            </a:xfrm>
            <a:custGeom>
              <a:rect b="b" l="l" r="r" t="t"/>
              <a:pathLst>
                <a:path extrusionOk="0" h="291" w="316">
                  <a:moveTo>
                    <a:pt x="227" y="0"/>
                  </a:moveTo>
                  <a:cubicBezTo>
                    <a:pt x="139" y="7"/>
                    <a:pt x="63" y="63"/>
                    <a:pt x="32" y="145"/>
                  </a:cubicBezTo>
                  <a:cubicBezTo>
                    <a:pt x="0" y="202"/>
                    <a:pt x="7" y="290"/>
                    <a:pt x="89" y="290"/>
                  </a:cubicBezTo>
                  <a:cubicBezTo>
                    <a:pt x="177" y="284"/>
                    <a:pt x="253" y="227"/>
                    <a:pt x="284" y="145"/>
                  </a:cubicBezTo>
                  <a:cubicBezTo>
                    <a:pt x="316" y="89"/>
                    <a:pt x="309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453750" y="3059950"/>
              <a:ext cx="8500" cy="7025"/>
            </a:xfrm>
            <a:custGeom>
              <a:rect b="b" l="l" r="r" t="t"/>
              <a:pathLst>
                <a:path extrusionOk="0" h="281" w="340">
                  <a:moveTo>
                    <a:pt x="270" y="1"/>
                  </a:moveTo>
                  <a:cubicBezTo>
                    <a:pt x="254" y="1"/>
                    <a:pt x="236" y="4"/>
                    <a:pt x="221" y="10"/>
                  </a:cubicBezTo>
                  <a:cubicBezTo>
                    <a:pt x="183" y="22"/>
                    <a:pt x="146" y="47"/>
                    <a:pt x="120" y="79"/>
                  </a:cubicBezTo>
                  <a:cubicBezTo>
                    <a:pt x="83" y="129"/>
                    <a:pt x="1" y="281"/>
                    <a:pt x="127" y="281"/>
                  </a:cubicBezTo>
                  <a:cubicBezTo>
                    <a:pt x="234" y="274"/>
                    <a:pt x="316" y="186"/>
                    <a:pt x="322" y="73"/>
                  </a:cubicBezTo>
                  <a:cubicBezTo>
                    <a:pt x="340" y="19"/>
                    <a:pt x="308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447600" y="3089150"/>
              <a:ext cx="7975" cy="5900"/>
            </a:xfrm>
            <a:custGeom>
              <a:rect b="b" l="l" r="r" t="t"/>
              <a:pathLst>
                <a:path extrusionOk="0" h="236" w="319">
                  <a:moveTo>
                    <a:pt x="140" y="0"/>
                  </a:moveTo>
                  <a:cubicBezTo>
                    <a:pt x="107" y="0"/>
                    <a:pt x="67" y="48"/>
                    <a:pt x="57" y="71"/>
                  </a:cubicBezTo>
                  <a:cubicBezTo>
                    <a:pt x="45" y="103"/>
                    <a:pt x="1" y="191"/>
                    <a:pt x="89" y="229"/>
                  </a:cubicBezTo>
                  <a:cubicBezTo>
                    <a:pt x="100" y="233"/>
                    <a:pt x="111" y="235"/>
                    <a:pt x="121" y="235"/>
                  </a:cubicBezTo>
                  <a:cubicBezTo>
                    <a:pt x="232" y="235"/>
                    <a:pt x="318" y="25"/>
                    <a:pt x="212" y="25"/>
                  </a:cubicBezTo>
                  <a:cubicBezTo>
                    <a:pt x="205" y="25"/>
                    <a:pt x="198" y="26"/>
                    <a:pt x="190" y="27"/>
                  </a:cubicBezTo>
                  <a:cubicBezTo>
                    <a:pt x="184" y="29"/>
                    <a:pt x="179" y="29"/>
                    <a:pt x="176" y="29"/>
                  </a:cubicBezTo>
                  <a:cubicBezTo>
                    <a:pt x="163" y="29"/>
                    <a:pt x="171" y="21"/>
                    <a:pt x="171" y="21"/>
                  </a:cubicBezTo>
                  <a:cubicBezTo>
                    <a:pt x="163" y="6"/>
                    <a:pt x="152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168350" y="3147525"/>
              <a:ext cx="10450" cy="6025"/>
            </a:xfrm>
            <a:custGeom>
              <a:rect b="b" l="l" r="r" t="t"/>
              <a:pathLst>
                <a:path extrusionOk="0" h="241" w="418">
                  <a:moveTo>
                    <a:pt x="266" y="1"/>
                  </a:moveTo>
                  <a:cubicBezTo>
                    <a:pt x="159" y="1"/>
                    <a:pt x="1" y="240"/>
                    <a:pt x="152" y="240"/>
                  </a:cubicBezTo>
                  <a:cubicBezTo>
                    <a:pt x="260" y="240"/>
                    <a:pt x="417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81600" y="3181100"/>
              <a:ext cx="8175" cy="10275"/>
            </a:xfrm>
            <a:custGeom>
              <a:rect b="b" l="l" r="r" t="t"/>
              <a:pathLst>
                <a:path extrusionOk="0" h="411" w="327">
                  <a:moveTo>
                    <a:pt x="126" y="0"/>
                  </a:moveTo>
                  <a:cubicBezTo>
                    <a:pt x="94" y="0"/>
                    <a:pt x="52" y="35"/>
                    <a:pt x="58" y="70"/>
                  </a:cubicBezTo>
                  <a:cubicBezTo>
                    <a:pt x="58" y="96"/>
                    <a:pt x="64" y="127"/>
                    <a:pt x="64" y="159"/>
                  </a:cubicBezTo>
                  <a:cubicBezTo>
                    <a:pt x="64" y="178"/>
                    <a:pt x="58" y="190"/>
                    <a:pt x="58" y="196"/>
                  </a:cubicBezTo>
                  <a:cubicBezTo>
                    <a:pt x="32" y="222"/>
                    <a:pt x="20" y="253"/>
                    <a:pt x="7" y="278"/>
                  </a:cubicBezTo>
                  <a:cubicBezTo>
                    <a:pt x="1" y="316"/>
                    <a:pt x="7" y="348"/>
                    <a:pt x="26" y="379"/>
                  </a:cubicBezTo>
                  <a:cubicBezTo>
                    <a:pt x="43" y="401"/>
                    <a:pt x="65" y="410"/>
                    <a:pt x="88" y="410"/>
                  </a:cubicBezTo>
                  <a:cubicBezTo>
                    <a:pt x="188" y="410"/>
                    <a:pt x="326" y="248"/>
                    <a:pt x="316" y="171"/>
                  </a:cubicBezTo>
                  <a:cubicBezTo>
                    <a:pt x="310" y="58"/>
                    <a:pt x="234" y="26"/>
                    <a:pt x="133" y="1"/>
                  </a:cubicBezTo>
                  <a:cubicBezTo>
                    <a:pt x="131" y="1"/>
                    <a:pt x="128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150550" y="3169025"/>
              <a:ext cx="9775" cy="10125"/>
            </a:xfrm>
            <a:custGeom>
              <a:rect b="b" l="l" r="r" t="t"/>
              <a:pathLst>
                <a:path extrusionOk="0" h="405" w="391">
                  <a:moveTo>
                    <a:pt x="288" y="1"/>
                  </a:moveTo>
                  <a:cubicBezTo>
                    <a:pt x="270" y="1"/>
                    <a:pt x="250" y="6"/>
                    <a:pt x="227" y="17"/>
                  </a:cubicBezTo>
                  <a:cubicBezTo>
                    <a:pt x="126" y="68"/>
                    <a:pt x="0" y="175"/>
                    <a:pt x="19" y="301"/>
                  </a:cubicBezTo>
                  <a:cubicBezTo>
                    <a:pt x="19" y="345"/>
                    <a:pt x="57" y="383"/>
                    <a:pt x="101" y="383"/>
                  </a:cubicBezTo>
                  <a:cubicBezTo>
                    <a:pt x="120" y="383"/>
                    <a:pt x="139" y="389"/>
                    <a:pt x="158" y="402"/>
                  </a:cubicBezTo>
                  <a:cubicBezTo>
                    <a:pt x="164" y="404"/>
                    <a:pt x="170" y="404"/>
                    <a:pt x="177" y="404"/>
                  </a:cubicBezTo>
                  <a:cubicBezTo>
                    <a:pt x="242" y="404"/>
                    <a:pt x="314" y="321"/>
                    <a:pt x="297" y="263"/>
                  </a:cubicBezTo>
                  <a:cubicBezTo>
                    <a:pt x="290" y="257"/>
                    <a:pt x="290" y="251"/>
                    <a:pt x="290" y="244"/>
                  </a:cubicBezTo>
                  <a:cubicBezTo>
                    <a:pt x="296" y="233"/>
                    <a:pt x="306" y="218"/>
                    <a:pt x="313" y="201"/>
                  </a:cubicBezTo>
                  <a:lnTo>
                    <a:pt x="313" y="201"/>
                  </a:lnTo>
                  <a:cubicBezTo>
                    <a:pt x="302" y="230"/>
                    <a:pt x="299" y="240"/>
                    <a:pt x="299" y="240"/>
                  </a:cubicBezTo>
                  <a:cubicBezTo>
                    <a:pt x="300" y="240"/>
                    <a:pt x="320" y="194"/>
                    <a:pt x="328" y="181"/>
                  </a:cubicBezTo>
                  <a:cubicBezTo>
                    <a:pt x="390" y="104"/>
                    <a:pt x="368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178775" y="3154750"/>
              <a:ext cx="11225" cy="11150"/>
            </a:xfrm>
            <a:custGeom>
              <a:rect b="b" l="l" r="r" t="t"/>
              <a:pathLst>
                <a:path extrusionOk="0" h="446" w="449">
                  <a:moveTo>
                    <a:pt x="302" y="1"/>
                  </a:moveTo>
                  <a:cubicBezTo>
                    <a:pt x="274" y="1"/>
                    <a:pt x="243" y="7"/>
                    <a:pt x="215" y="21"/>
                  </a:cubicBezTo>
                  <a:cubicBezTo>
                    <a:pt x="95" y="71"/>
                    <a:pt x="13" y="191"/>
                    <a:pt x="7" y="317"/>
                  </a:cubicBezTo>
                  <a:cubicBezTo>
                    <a:pt x="0" y="368"/>
                    <a:pt x="19" y="418"/>
                    <a:pt x="70" y="437"/>
                  </a:cubicBezTo>
                  <a:cubicBezTo>
                    <a:pt x="84" y="443"/>
                    <a:pt x="99" y="445"/>
                    <a:pt x="115" y="445"/>
                  </a:cubicBezTo>
                  <a:cubicBezTo>
                    <a:pt x="185" y="445"/>
                    <a:pt x="267" y="395"/>
                    <a:pt x="303" y="349"/>
                  </a:cubicBezTo>
                  <a:cubicBezTo>
                    <a:pt x="353" y="292"/>
                    <a:pt x="391" y="229"/>
                    <a:pt x="416" y="159"/>
                  </a:cubicBezTo>
                  <a:cubicBezTo>
                    <a:pt x="449" y="53"/>
                    <a:pt x="382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156700" y="3124250"/>
              <a:ext cx="7575" cy="7375"/>
            </a:xfrm>
            <a:custGeom>
              <a:rect b="b" l="l" r="r" t="t"/>
              <a:pathLst>
                <a:path extrusionOk="0" h="295" w="303">
                  <a:moveTo>
                    <a:pt x="204" y="0"/>
                  </a:moveTo>
                  <a:cubicBezTo>
                    <a:pt x="122" y="0"/>
                    <a:pt x="22" y="115"/>
                    <a:pt x="7" y="181"/>
                  </a:cubicBezTo>
                  <a:cubicBezTo>
                    <a:pt x="7" y="181"/>
                    <a:pt x="7" y="187"/>
                    <a:pt x="7" y="187"/>
                  </a:cubicBezTo>
                  <a:cubicBezTo>
                    <a:pt x="0" y="225"/>
                    <a:pt x="7" y="269"/>
                    <a:pt x="44" y="282"/>
                  </a:cubicBezTo>
                  <a:cubicBezTo>
                    <a:pt x="76" y="295"/>
                    <a:pt x="107" y="295"/>
                    <a:pt x="139" y="295"/>
                  </a:cubicBezTo>
                  <a:cubicBezTo>
                    <a:pt x="189" y="295"/>
                    <a:pt x="303" y="187"/>
                    <a:pt x="271" y="137"/>
                  </a:cubicBezTo>
                  <a:cubicBezTo>
                    <a:pt x="290" y="99"/>
                    <a:pt x="290" y="55"/>
                    <a:pt x="259" y="23"/>
                  </a:cubicBezTo>
                  <a:cubicBezTo>
                    <a:pt x="243" y="7"/>
                    <a:pt x="224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196100" y="3120075"/>
              <a:ext cx="11075" cy="10550"/>
            </a:xfrm>
            <a:custGeom>
              <a:rect b="b" l="l" r="r" t="t"/>
              <a:pathLst>
                <a:path extrusionOk="0" h="422" w="443">
                  <a:moveTo>
                    <a:pt x="300" y="1"/>
                  </a:moveTo>
                  <a:cubicBezTo>
                    <a:pt x="264" y="1"/>
                    <a:pt x="227" y="8"/>
                    <a:pt x="190" y="20"/>
                  </a:cubicBezTo>
                  <a:cubicBezTo>
                    <a:pt x="133" y="33"/>
                    <a:pt x="83" y="71"/>
                    <a:pt x="51" y="121"/>
                  </a:cubicBezTo>
                  <a:cubicBezTo>
                    <a:pt x="33" y="146"/>
                    <a:pt x="1" y="222"/>
                    <a:pt x="20" y="266"/>
                  </a:cubicBezTo>
                  <a:cubicBezTo>
                    <a:pt x="1" y="317"/>
                    <a:pt x="26" y="373"/>
                    <a:pt x="77" y="399"/>
                  </a:cubicBezTo>
                  <a:lnTo>
                    <a:pt x="96" y="411"/>
                  </a:lnTo>
                  <a:cubicBezTo>
                    <a:pt x="107" y="418"/>
                    <a:pt x="120" y="421"/>
                    <a:pt x="134" y="421"/>
                  </a:cubicBezTo>
                  <a:cubicBezTo>
                    <a:pt x="183" y="421"/>
                    <a:pt x="244" y="385"/>
                    <a:pt x="278" y="361"/>
                  </a:cubicBezTo>
                  <a:cubicBezTo>
                    <a:pt x="342" y="317"/>
                    <a:pt x="386" y="253"/>
                    <a:pt x="411" y="178"/>
                  </a:cubicBezTo>
                  <a:cubicBezTo>
                    <a:pt x="411" y="171"/>
                    <a:pt x="417" y="165"/>
                    <a:pt x="417" y="153"/>
                  </a:cubicBezTo>
                  <a:cubicBezTo>
                    <a:pt x="442" y="96"/>
                    <a:pt x="417" y="33"/>
                    <a:pt x="360" y="8"/>
                  </a:cubicBezTo>
                  <a:cubicBezTo>
                    <a:pt x="340" y="3"/>
                    <a:pt x="320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200200" y="3154825"/>
              <a:ext cx="8000" cy="5700"/>
            </a:xfrm>
            <a:custGeom>
              <a:rect b="b" l="l" r="r" t="t"/>
              <a:pathLst>
                <a:path extrusionOk="0" h="228" w="320">
                  <a:moveTo>
                    <a:pt x="249" y="0"/>
                  </a:moveTo>
                  <a:cubicBezTo>
                    <a:pt x="234" y="0"/>
                    <a:pt x="216" y="6"/>
                    <a:pt x="196" y="18"/>
                  </a:cubicBezTo>
                  <a:lnTo>
                    <a:pt x="178" y="30"/>
                  </a:lnTo>
                  <a:lnTo>
                    <a:pt x="152" y="37"/>
                  </a:lnTo>
                  <a:cubicBezTo>
                    <a:pt x="114" y="49"/>
                    <a:pt x="1" y="156"/>
                    <a:pt x="83" y="188"/>
                  </a:cubicBezTo>
                  <a:cubicBezTo>
                    <a:pt x="89" y="188"/>
                    <a:pt x="102" y="194"/>
                    <a:pt x="102" y="207"/>
                  </a:cubicBezTo>
                  <a:cubicBezTo>
                    <a:pt x="114" y="222"/>
                    <a:pt x="129" y="228"/>
                    <a:pt x="145" y="228"/>
                  </a:cubicBezTo>
                  <a:cubicBezTo>
                    <a:pt x="203" y="228"/>
                    <a:pt x="276" y="147"/>
                    <a:pt x="291" y="112"/>
                  </a:cubicBezTo>
                  <a:cubicBezTo>
                    <a:pt x="320" y="55"/>
                    <a:pt x="29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219775" y="3172775"/>
              <a:ext cx="9650" cy="9850"/>
            </a:xfrm>
            <a:custGeom>
              <a:rect b="b" l="l" r="r" t="t"/>
              <a:pathLst>
                <a:path extrusionOk="0" h="394" w="386">
                  <a:moveTo>
                    <a:pt x="278" y="1"/>
                  </a:moveTo>
                  <a:cubicBezTo>
                    <a:pt x="266" y="1"/>
                    <a:pt x="254" y="2"/>
                    <a:pt x="240" y="6"/>
                  </a:cubicBezTo>
                  <a:cubicBezTo>
                    <a:pt x="139" y="31"/>
                    <a:pt x="0" y="151"/>
                    <a:pt x="19" y="265"/>
                  </a:cubicBezTo>
                  <a:cubicBezTo>
                    <a:pt x="19" y="277"/>
                    <a:pt x="19" y="296"/>
                    <a:pt x="19" y="309"/>
                  </a:cubicBezTo>
                  <a:cubicBezTo>
                    <a:pt x="19" y="367"/>
                    <a:pt x="63" y="394"/>
                    <a:pt x="111" y="394"/>
                  </a:cubicBezTo>
                  <a:cubicBezTo>
                    <a:pt x="120" y="394"/>
                    <a:pt x="129" y="393"/>
                    <a:pt x="139" y="391"/>
                  </a:cubicBezTo>
                  <a:cubicBezTo>
                    <a:pt x="221" y="366"/>
                    <a:pt x="284" y="309"/>
                    <a:pt x="322" y="233"/>
                  </a:cubicBezTo>
                  <a:cubicBezTo>
                    <a:pt x="334" y="214"/>
                    <a:pt x="341" y="195"/>
                    <a:pt x="347" y="176"/>
                  </a:cubicBezTo>
                  <a:cubicBezTo>
                    <a:pt x="386" y="98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205250" y="3205250"/>
              <a:ext cx="8475" cy="6625"/>
            </a:xfrm>
            <a:custGeom>
              <a:rect b="b" l="l" r="r" t="t"/>
              <a:pathLst>
                <a:path extrusionOk="0" h="265" w="339">
                  <a:moveTo>
                    <a:pt x="260" y="0"/>
                  </a:moveTo>
                  <a:cubicBezTo>
                    <a:pt x="250" y="0"/>
                    <a:pt x="239" y="2"/>
                    <a:pt x="228" y="6"/>
                  </a:cubicBezTo>
                  <a:lnTo>
                    <a:pt x="190" y="6"/>
                  </a:lnTo>
                  <a:lnTo>
                    <a:pt x="171" y="13"/>
                  </a:lnTo>
                  <a:cubicBezTo>
                    <a:pt x="152" y="13"/>
                    <a:pt x="133" y="19"/>
                    <a:pt x="121" y="31"/>
                  </a:cubicBezTo>
                  <a:cubicBezTo>
                    <a:pt x="83" y="57"/>
                    <a:pt x="51" y="88"/>
                    <a:pt x="32" y="132"/>
                  </a:cubicBezTo>
                  <a:cubicBezTo>
                    <a:pt x="1" y="189"/>
                    <a:pt x="7" y="252"/>
                    <a:pt x="83" y="265"/>
                  </a:cubicBezTo>
                  <a:lnTo>
                    <a:pt x="158" y="265"/>
                  </a:lnTo>
                  <a:cubicBezTo>
                    <a:pt x="240" y="240"/>
                    <a:pt x="304" y="177"/>
                    <a:pt x="322" y="101"/>
                  </a:cubicBezTo>
                  <a:cubicBezTo>
                    <a:pt x="338" y="48"/>
                    <a:pt x="310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204000" y="3175450"/>
              <a:ext cx="7600" cy="6875"/>
            </a:xfrm>
            <a:custGeom>
              <a:rect b="b" l="l" r="r" t="t"/>
              <a:pathLst>
                <a:path extrusionOk="0" h="275" w="304">
                  <a:moveTo>
                    <a:pt x="232" y="1"/>
                  </a:moveTo>
                  <a:cubicBezTo>
                    <a:pt x="222" y="1"/>
                    <a:pt x="212" y="2"/>
                    <a:pt x="202" y="6"/>
                  </a:cubicBezTo>
                  <a:lnTo>
                    <a:pt x="190" y="6"/>
                  </a:lnTo>
                  <a:cubicBezTo>
                    <a:pt x="108" y="31"/>
                    <a:pt x="44" y="95"/>
                    <a:pt x="19" y="177"/>
                  </a:cubicBezTo>
                  <a:cubicBezTo>
                    <a:pt x="1" y="246"/>
                    <a:pt x="44" y="275"/>
                    <a:pt x="98" y="275"/>
                  </a:cubicBezTo>
                  <a:cubicBezTo>
                    <a:pt x="118" y="275"/>
                    <a:pt x="138" y="271"/>
                    <a:pt x="158" y="265"/>
                  </a:cubicBezTo>
                  <a:cubicBezTo>
                    <a:pt x="190" y="259"/>
                    <a:pt x="215" y="240"/>
                    <a:pt x="234" y="214"/>
                  </a:cubicBezTo>
                  <a:lnTo>
                    <a:pt x="234" y="214"/>
                  </a:lnTo>
                  <a:lnTo>
                    <a:pt x="229" y="218"/>
                  </a:lnTo>
                  <a:lnTo>
                    <a:pt x="229" y="218"/>
                  </a:lnTo>
                  <a:cubicBezTo>
                    <a:pt x="273" y="181"/>
                    <a:pt x="298" y="130"/>
                    <a:pt x="303" y="69"/>
                  </a:cubicBezTo>
                  <a:cubicBezTo>
                    <a:pt x="303" y="29"/>
                    <a:pt x="271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225100" y="3142950"/>
              <a:ext cx="7800" cy="6525"/>
            </a:xfrm>
            <a:custGeom>
              <a:rect b="b" l="l" r="r" t="t"/>
              <a:pathLst>
                <a:path extrusionOk="0" h="261" w="312">
                  <a:moveTo>
                    <a:pt x="227" y="0"/>
                  </a:moveTo>
                  <a:cubicBezTo>
                    <a:pt x="207" y="0"/>
                    <a:pt x="184" y="8"/>
                    <a:pt x="159" y="26"/>
                  </a:cubicBezTo>
                  <a:cubicBezTo>
                    <a:pt x="115" y="57"/>
                    <a:pt x="83" y="95"/>
                    <a:pt x="52" y="133"/>
                  </a:cubicBezTo>
                  <a:cubicBezTo>
                    <a:pt x="1" y="198"/>
                    <a:pt x="32" y="260"/>
                    <a:pt x="87" y="260"/>
                  </a:cubicBezTo>
                  <a:cubicBezTo>
                    <a:pt x="107" y="260"/>
                    <a:pt x="130" y="252"/>
                    <a:pt x="153" y="234"/>
                  </a:cubicBezTo>
                  <a:cubicBezTo>
                    <a:pt x="191" y="203"/>
                    <a:pt x="229" y="171"/>
                    <a:pt x="260" y="133"/>
                  </a:cubicBezTo>
                  <a:cubicBezTo>
                    <a:pt x="311" y="63"/>
                    <a:pt x="283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568375" y="3212875"/>
              <a:ext cx="8850" cy="7375"/>
            </a:xfrm>
            <a:custGeom>
              <a:rect b="b" l="l" r="r" t="t"/>
              <a:pathLst>
                <a:path extrusionOk="0" h="295" w="354">
                  <a:moveTo>
                    <a:pt x="264" y="1"/>
                  </a:moveTo>
                  <a:cubicBezTo>
                    <a:pt x="255" y="1"/>
                    <a:pt x="245" y="2"/>
                    <a:pt x="234" y="4"/>
                  </a:cubicBezTo>
                  <a:cubicBezTo>
                    <a:pt x="127" y="17"/>
                    <a:pt x="1" y="149"/>
                    <a:pt x="51" y="256"/>
                  </a:cubicBezTo>
                  <a:cubicBezTo>
                    <a:pt x="61" y="284"/>
                    <a:pt x="77" y="294"/>
                    <a:pt x="97" y="294"/>
                  </a:cubicBezTo>
                  <a:cubicBezTo>
                    <a:pt x="113" y="294"/>
                    <a:pt x="132" y="287"/>
                    <a:pt x="152" y="275"/>
                  </a:cubicBezTo>
                  <a:cubicBezTo>
                    <a:pt x="209" y="263"/>
                    <a:pt x="266" y="225"/>
                    <a:pt x="303" y="174"/>
                  </a:cubicBezTo>
                  <a:cubicBezTo>
                    <a:pt x="349" y="106"/>
                    <a:pt x="354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570750" y="3230050"/>
              <a:ext cx="8525" cy="5600"/>
            </a:xfrm>
            <a:custGeom>
              <a:rect b="b" l="l" r="r" t="t"/>
              <a:pathLst>
                <a:path extrusionOk="0" h="224" w="341">
                  <a:moveTo>
                    <a:pt x="287" y="1"/>
                  </a:moveTo>
                  <a:cubicBezTo>
                    <a:pt x="263" y="1"/>
                    <a:pt x="236" y="15"/>
                    <a:pt x="221" y="30"/>
                  </a:cubicBezTo>
                  <a:cubicBezTo>
                    <a:pt x="196" y="42"/>
                    <a:pt x="171" y="55"/>
                    <a:pt x="139" y="68"/>
                  </a:cubicBezTo>
                  <a:cubicBezTo>
                    <a:pt x="101" y="80"/>
                    <a:pt x="0" y="175"/>
                    <a:pt x="76" y="213"/>
                  </a:cubicBezTo>
                  <a:cubicBezTo>
                    <a:pt x="93" y="220"/>
                    <a:pt x="111" y="224"/>
                    <a:pt x="129" y="224"/>
                  </a:cubicBezTo>
                  <a:cubicBezTo>
                    <a:pt x="186" y="224"/>
                    <a:pt x="246" y="189"/>
                    <a:pt x="284" y="137"/>
                  </a:cubicBezTo>
                  <a:cubicBezTo>
                    <a:pt x="316" y="105"/>
                    <a:pt x="341" y="68"/>
                    <a:pt x="328" y="30"/>
                  </a:cubicBezTo>
                  <a:cubicBezTo>
                    <a:pt x="320" y="8"/>
                    <a:pt x="304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591725" y="3210650"/>
              <a:ext cx="10375" cy="7550"/>
            </a:xfrm>
            <a:custGeom>
              <a:rect b="b" l="l" r="r" t="t"/>
              <a:pathLst>
                <a:path extrusionOk="0" h="302" w="415">
                  <a:moveTo>
                    <a:pt x="247" y="0"/>
                  </a:moveTo>
                  <a:cubicBezTo>
                    <a:pt x="206" y="0"/>
                    <a:pt x="163" y="34"/>
                    <a:pt x="139" y="68"/>
                  </a:cubicBezTo>
                  <a:cubicBezTo>
                    <a:pt x="120" y="87"/>
                    <a:pt x="107" y="112"/>
                    <a:pt x="101" y="137"/>
                  </a:cubicBezTo>
                  <a:lnTo>
                    <a:pt x="88" y="162"/>
                  </a:lnTo>
                  <a:cubicBezTo>
                    <a:pt x="38" y="219"/>
                    <a:pt x="0" y="301"/>
                    <a:pt x="88" y="301"/>
                  </a:cubicBezTo>
                  <a:cubicBezTo>
                    <a:pt x="90" y="301"/>
                    <a:pt x="92" y="301"/>
                    <a:pt x="93" y="301"/>
                  </a:cubicBezTo>
                  <a:cubicBezTo>
                    <a:pt x="196" y="301"/>
                    <a:pt x="414" y="104"/>
                    <a:pt x="284" y="11"/>
                  </a:cubicBezTo>
                  <a:cubicBezTo>
                    <a:pt x="272" y="4"/>
                    <a:pt x="259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579725" y="3199350"/>
              <a:ext cx="6350" cy="7800"/>
            </a:xfrm>
            <a:custGeom>
              <a:rect b="b" l="l" r="r" t="t"/>
              <a:pathLst>
                <a:path extrusionOk="0" h="312" w="254">
                  <a:moveTo>
                    <a:pt x="200" y="0"/>
                  </a:moveTo>
                  <a:cubicBezTo>
                    <a:pt x="170" y="0"/>
                    <a:pt x="137" y="15"/>
                    <a:pt x="121" y="28"/>
                  </a:cubicBezTo>
                  <a:cubicBezTo>
                    <a:pt x="77" y="66"/>
                    <a:pt x="45" y="110"/>
                    <a:pt x="20" y="160"/>
                  </a:cubicBezTo>
                  <a:cubicBezTo>
                    <a:pt x="1" y="185"/>
                    <a:pt x="1" y="230"/>
                    <a:pt x="20" y="255"/>
                  </a:cubicBezTo>
                  <a:cubicBezTo>
                    <a:pt x="26" y="267"/>
                    <a:pt x="32" y="280"/>
                    <a:pt x="39" y="286"/>
                  </a:cubicBezTo>
                  <a:cubicBezTo>
                    <a:pt x="50" y="305"/>
                    <a:pt x="65" y="312"/>
                    <a:pt x="82" y="312"/>
                  </a:cubicBezTo>
                  <a:cubicBezTo>
                    <a:pt x="125" y="312"/>
                    <a:pt x="177" y="267"/>
                    <a:pt x="190" y="236"/>
                  </a:cubicBezTo>
                  <a:cubicBezTo>
                    <a:pt x="203" y="198"/>
                    <a:pt x="222" y="167"/>
                    <a:pt x="234" y="129"/>
                  </a:cubicBezTo>
                  <a:cubicBezTo>
                    <a:pt x="234" y="116"/>
                    <a:pt x="241" y="110"/>
                    <a:pt x="234" y="110"/>
                  </a:cubicBezTo>
                  <a:cubicBezTo>
                    <a:pt x="234" y="103"/>
                    <a:pt x="234" y="103"/>
                    <a:pt x="241" y="97"/>
                  </a:cubicBezTo>
                  <a:cubicBezTo>
                    <a:pt x="253" y="78"/>
                    <a:pt x="253" y="47"/>
                    <a:pt x="241" y="22"/>
                  </a:cubicBezTo>
                  <a:lnTo>
                    <a:pt x="241" y="15"/>
                  </a:lnTo>
                  <a:cubicBezTo>
                    <a:pt x="230" y="4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581000" y="2990475"/>
              <a:ext cx="10425" cy="6175"/>
            </a:xfrm>
            <a:custGeom>
              <a:rect b="b" l="l" r="r" t="t"/>
              <a:pathLst>
                <a:path extrusionOk="0" h="247" w="417">
                  <a:moveTo>
                    <a:pt x="272" y="1"/>
                  </a:moveTo>
                  <a:cubicBezTo>
                    <a:pt x="158" y="1"/>
                    <a:pt x="0" y="247"/>
                    <a:pt x="152" y="247"/>
                  </a:cubicBezTo>
                  <a:cubicBezTo>
                    <a:pt x="259" y="247"/>
                    <a:pt x="417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321475" y="3095500"/>
              <a:ext cx="10175" cy="7800"/>
            </a:xfrm>
            <a:custGeom>
              <a:rect b="b" l="l" r="r" t="t"/>
              <a:pathLst>
                <a:path extrusionOk="0" h="312" w="407">
                  <a:moveTo>
                    <a:pt x="286" y="0"/>
                  </a:moveTo>
                  <a:cubicBezTo>
                    <a:pt x="254" y="0"/>
                    <a:pt x="217" y="12"/>
                    <a:pt x="183" y="38"/>
                  </a:cubicBezTo>
                  <a:lnTo>
                    <a:pt x="151" y="76"/>
                  </a:lnTo>
                  <a:cubicBezTo>
                    <a:pt x="95" y="108"/>
                    <a:pt x="0" y="208"/>
                    <a:pt x="88" y="246"/>
                  </a:cubicBezTo>
                  <a:lnTo>
                    <a:pt x="76" y="259"/>
                  </a:lnTo>
                  <a:cubicBezTo>
                    <a:pt x="93" y="297"/>
                    <a:pt x="120" y="312"/>
                    <a:pt x="150" y="312"/>
                  </a:cubicBezTo>
                  <a:cubicBezTo>
                    <a:pt x="230" y="312"/>
                    <a:pt x="337" y="207"/>
                    <a:pt x="360" y="152"/>
                  </a:cubicBezTo>
                  <a:cubicBezTo>
                    <a:pt x="407" y="57"/>
                    <a:pt x="357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343225" y="3082525"/>
              <a:ext cx="10900" cy="10150"/>
            </a:xfrm>
            <a:custGeom>
              <a:rect b="b" l="l" r="r" t="t"/>
              <a:pathLst>
                <a:path extrusionOk="0" h="406" w="436">
                  <a:moveTo>
                    <a:pt x="339" y="0"/>
                  </a:moveTo>
                  <a:cubicBezTo>
                    <a:pt x="269" y="0"/>
                    <a:pt x="172" y="59"/>
                    <a:pt x="139" y="97"/>
                  </a:cubicBezTo>
                  <a:cubicBezTo>
                    <a:pt x="89" y="147"/>
                    <a:pt x="0" y="299"/>
                    <a:pt x="89" y="362"/>
                  </a:cubicBezTo>
                  <a:cubicBezTo>
                    <a:pt x="99" y="393"/>
                    <a:pt x="121" y="406"/>
                    <a:pt x="149" y="406"/>
                  </a:cubicBezTo>
                  <a:cubicBezTo>
                    <a:pt x="227" y="406"/>
                    <a:pt x="349" y="310"/>
                    <a:pt x="373" y="273"/>
                  </a:cubicBezTo>
                  <a:cubicBezTo>
                    <a:pt x="417" y="217"/>
                    <a:pt x="436" y="135"/>
                    <a:pt x="417" y="59"/>
                  </a:cubicBezTo>
                  <a:cubicBezTo>
                    <a:pt x="406" y="16"/>
                    <a:pt x="376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2320050" y="3073000"/>
              <a:ext cx="11225" cy="8225"/>
            </a:xfrm>
            <a:custGeom>
              <a:rect b="b" l="l" r="r" t="t"/>
              <a:pathLst>
                <a:path extrusionOk="0" h="329" w="449">
                  <a:moveTo>
                    <a:pt x="303" y="0"/>
                  </a:moveTo>
                  <a:cubicBezTo>
                    <a:pt x="267" y="0"/>
                    <a:pt x="230" y="8"/>
                    <a:pt x="196" y="24"/>
                  </a:cubicBezTo>
                  <a:cubicBezTo>
                    <a:pt x="139" y="61"/>
                    <a:pt x="0" y="175"/>
                    <a:pt x="57" y="263"/>
                  </a:cubicBezTo>
                  <a:cubicBezTo>
                    <a:pt x="63" y="276"/>
                    <a:pt x="76" y="295"/>
                    <a:pt x="95" y="301"/>
                  </a:cubicBezTo>
                  <a:cubicBezTo>
                    <a:pt x="101" y="307"/>
                    <a:pt x="114" y="314"/>
                    <a:pt x="120" y="320"/>
                  </a:cubicBezTo>
                  <a:cubicBezTo>
                    <a:pt x="142" y="325"/>
                    <a:pt x="165" y="329"/>
                    <a:pt x="187" y="329"/>
                  </a:cubicBezTo>
                  <a:cubicBezTo>
                    <a:pt x="196" y="329"/>
                    <a:pt x="205" y="328"/>
                    <a:pt x="215" y="326"/>
                  </a:cubicBezTo>
                  <a:cubicBezTo>
                    <a:pt x="240" y="320"/>
                    <a:pt x="265" y="314"/>
                    <a:pt x="284" y="307"/>
                  </a:cubicBezTo>
                  <a:cubicBezTo>
                    <a:pt x="284" y="307"/>
                    <a:pt x="367" y="264"/>
                    <a:pt x="362" y="264"/>
                  </a:cubicBezTo>
                  <a:cubicBezTo>
                    <a:pt x="361" y="264"/>
                    <a:pt x="357" y="265"/>
                    <a:pt x="347" y="270"/>
                  </a:cubicBezTo>
                  <a:cubicBezTo>
                    <a:pt x="385" y="251"/>
                    <a:pt x="410" y="213"/>
                    <a:pt x="417" y="175"/>
                  </a:cubicBezTo>
                  <a:cubicBezTo>
                    <a:pt x="423" y="118"/>
                    <a:pt x="448" y="36"/>
                    <a:pt x="372" y="11"/>
                  </a:cubicBezTo>
                  <a:cubicBezTo>
                    <a:pt x="350" y="4"/>
                    <a:pt x="327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339750" y="3107175"/>
              <a:ext cx="9800" cy="9150"/>
            </a:xfrm>
            <a:custGeom>
              <a:rect b="b" l="l" r="r" t="t"/>
              <a:pathLst>
                <a:path extrusionOk="0" h="366" w="392">
                  <a:moveTo>
                    <a:pt x="284" y="0"/>
                  </a:moveTo>
                  <a:cubicBezTo>
                    <a:pt x="177" y="13"/>
                    <a:pt x="83" y="82"/>
                    <a:pt x="38" y="177"/>
                  </a:cubicBezTo>
                  <a:cubicBezTo>
                    <a:pt x="1" y="252"/>
                    <a:pt x="7" y="366"/>
                    <a:pt x="108" y="366"/>
                  </a:cubicBezTo>
                  <a:cubicBezTo>
                    <a:pt x="215" y="353"/>
                    <a:pt x="310" y="284"/>
                    <a:pt x="354" y="183"/>
                  </a:cubicBezTo>
                  <a:cubicBezTo>
                    <a:pt x="392" y="114"/>
                    <a:pt x="385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2309000" y="3104550"/>
              <a:ext cx="8075" cy="9675"/>
            </a:xfrm>
            <a:custGeom>
              <a:rect b="b" l="l" r="r" t="t"/>
              <a:pathLst>
                <a:path extrusionOk="0" h="387" w="323">
                  <a:moveTo>
                    <a:pt x="247" y="0"/>
                  </a:moveTo>
                  <a:cubicBezTo>
                    <a:pt x="212" y="0"/>
                    <a:pt x="173" y="18"/>
                    <a:pt x="152" y="36"/>
                  </a:cubicBezTo>
                  <a:cubicBezTo>
                    <a:pt x="70" y="92"/>
                    <a:pt x="13" y="181"/>
                    <a:pt x="7" y="282"/>
                  </a:cubicBezTo>
                  <a:cubicBezTo>
                    <a:pt x="1" y="313"/>
                    <a:pt x="20" y="345"/>
                    <a:pt x="51" y="357"/>
                  </a:cubicBezTo>
                  <a:cubicBezTo>
                    <a:pt x="58" y="360"/>
                    <a:pt x="62" y="362"/>
                    <a:pt x="65" y="362"/>
                  </a:cubicBezTo>
                  <a:cubicBezTo>
                    <a:pt x="66" y="362"/>
                    <a:pt x="66" y="362"/>
                    <a:pt x="66" y="361"/>
                  </a:cubicBezTo>
                  <a:lnTo>
                    <a:pt x="66" y="361"/>
                  </a:lnTo>
                  <a:cubicBezTo>
                    <a:pt x="78" y="379"/>
                    <a:pt x="95" y="387"/>
                    <a:pt x="113" y="387"/>
                  </a:cubicBezTo>
                  <a:cubicBezTo>
                    <a:pt x="164" y="387"/>
                    <a:pt x="227" y="329"/>
                    <a:pt x="240" y="288"/>
                  </a:cubicBezTo>
                  <a:cubicBezTo>
                    <a:pt x="253" y="250"/>
                    <a:pt x="297" y="219"/>
                    <a:pt x="310" y="174"/>
                  </a:cubicBezTo>
                  <a:cubicBezTo>
                    <a:pt x="322" y="130"/>
                    <a:pt x="322" y="86"/>
                    <a:pt x="310" y="42"/>
                  </a:cubicBezTo>
                  <a:cubicBezTo>
                    <a:pt x="299" y="11"/>
                    <a:pt x="274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412925" y="2963600"/>
              <a:ext cx="9475" cy="9250"/>
            </a:xfrm>
            <a:custGeom>
              <a:rect b="b" l="l" r="r" t="t"/>
              <a:pathLst>
                <a:path extrusionOk="0" h="370" w="379">
                  <a:moveTo>
                    <a:pt x="257" y="0"/>
                  </a:moveTo>
                  <a:cubicBezTo>
                    <a:pt x="144" y="0"/>
                    <a:pt x="34" y="136"/>
                    <a:pt x="13" y="237"/>
                  </a:cubicBezTo>
                  <a:cubicBezTo>
                    <a:pt x="1" y="292"/>
                    <a:pt x="18" y="370"/>
                    <a:pt x="87" y="370"/>
                  </a:cubicBezTo>
                  <a:cubicBezTo>
                    <a:pt x="89" y="370"/>
                    <a:pt x="92" y="370"/>
                    <a:pt x="95" y="370"/>
                  </a:cubicBezTo>
                  <a:cubicBezTo>
                    <a:pt x="120" y="370"/>
                    <a:pt x="145" y="363"/>
                    <a:pt x="170" y="357"/>
                  </a:cubicBezTo>
                  <a:cubicBezTo>
                    <a:pt x="259" y="344"/>
                    <a:pt x="372" y="224"/>
                    <a:pt x="353" y="130"/>
                  </a:cubicBezTo>
                  <a:cubicBezTo>
                    <a:pt x="378" y="86"/>
                    <a:pt x="366" y="35"/>
                    <a:pt x="322" y="16"/>
                  </a:cubicBezTo>
                  <a:cubicBezTo>
                    <a:pt x="301" y="5"/>
                    <a:pt x="279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426475" y="2978650"/>
              <a:ext cx="9000" cy="5250"/>
            </a:xfrm>
            <a:custGeom>
              <a:rect b="b" l="l" r="r" t="t"/>
              <a:pathLst>
                <a:path extrusionOk="0" h="210" w="360">
                  <a:moveTo>
                    <a:pt x="234" y="1"/>
                  </a:moveTo>
                  <a:cubicBezTo>
                    <a:pt x="139" y="1"/>
                    <a:pt x="0" y="209"/>
                    <a:pt x="133" y="209"/>
                  </a:cubicBezTo>
                  <a:cubicBezTo>
                    <a:pt x="228" y="209"/>
                    <a:pt x="360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436100" y="2965725"/>
              <a:ext cx="11050" cy="6325"/>
            </a:xfrm>
            <a:custGeom>
              <a:rect b="b" l="l" r="r" t="t"/>
              <a:pathLst>
                <a:path extrusionOk="0" h="253" w="442">
                  <a:moveTo>
                    <a:pt x="284" y="1"/>
                  </a:moveTo>
                  <a:cubicBezTo>
                    <a:pt x="170" y="1"/>
                    <a:pt x="0" y="253"/>
                    <a:pt x="158" y="253"/>
                  </a:cubicBezTo>
                  <a:cubicBezTo>
                    <a:pt x="278" y="253"/>
                    <a:pt x="442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397550" y="2845825"/>
              <a:ext cx="6850" cy="7450"/>
            </a:xfrm>
            <a:custGeom>
              <a:rect b="b" l="l" r="r" t="t"/>
              <a:pathLst>
                <a:path extrusionOk="0" h="298" w="274">
                  <a:moveTo>
                    <a:pt x="216" y="0"/>
                  </a:moveTo>
                  <a:cubicBezTo>
                    <a:pt x="138" y="0"/>
                    <a:pt x="1" y="90"/>
                    <a:pt x="10" y="186"/>
                  </a:cubicBezTo>
                  <a:lnTo>
                    <a:pt x="16" y="230"/>
                  </a:lnTo>
                  <a:cubicBezTo>
                    <a:pt x="20" y="276"/>
                    <a:pt x="49" y="297"/>
                    <a:pt x="84" y="297"/>
                  </a:cubicBezTo>
                  <a:cubicBezTo>
                    <a:pt x="103" y="297"/>
                    <a:pt x="123" y="292"/>
                    <a:pt x="142" y="281"/>
                  </a:cubicBezTo>
                  <a:cubicBezTo>
                    <a:pt x="211" y="249"/>
                    <a:pt x="256" y="186"/>
                    <a:pt x="268" y="111"/>
                  </a:cubicBezTo>
                  <a:cubicBezTo>
                    <a:pt x="268" y="92"/>
                    <a:pt x="268" y="79"/>
                    <a:pt x="268" y="60"/>
                  </a:cubicBezTo>
                  <a:cubicBezTo>
                    <a:pt x="274" y="18"/>
                    <a:pt x="251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421575" y="2844025"/>
              <a:ext cx="7750" cy="7925"/>
            </a:xfrm>
            <a:custGeom>
              <a:rect b="b" l="l" r="r" t="t"/>
              <a:pathLst>
                <a:path extrusionOk="0" h="317" w="310">
                  <a:moveTo>
                    <a:pt x="228" y="1"/>
                  </a:moveTo>
                  <a:cubicBezTo>
                    <a:pt x="130" y="1"/>
                    <a:pt x="25" y="100"/>
                    <a:pt x="14" y="189"/>
                  </a:cubicBezTo>
                  <a:cubicBezTo>
                    <a:pt x="1" y="221"/>
                    <a:pt x="14" y="252"/>
                    <a:pt x="39" y="277"/>
                  </a:cubicBezTo>
                  <a:cubicBezTo>
                    <a:pt x="51" y="305"/>
                    <a:pt x="71" y="317"/>
                    <a:pt x="95" y="317"/>
                  </a:cubicBezTo>
                  <a:cubicBezTo>
                    <a:pt x="174" y="317"/>
                    <a:pt x="294" y="196"/>
                    <a:pt x="304" y="139"/>
                  </a:cubicBezTo>
                  <a:cubicBezTo>
                    <a:pt x="304" y="120"/>
                    <a:pt x="310" y="101"/>
                    <a:pt x="310" y="75"/>
                  </a:cubicBezTo>
                  <a:cubicBezTo>
                    <a:pt x="310" y="44"/>
                    <a:pt x="291" y="19"/>
                    <a:pt x="266" y="6"/>
                  </a:cubicBezTo>
                  <a:cubicBezTo>
                    <a:pt x="253" y="2"/>
                    <a:pt x="241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169950" y="3037900"/>
              <a:ext cx="9800" cy="8000"/>
            </a:xfrm>
            <a:custGeom>
              <a:rect b="b" l="l" r="r" t="t"/>
              <a:pathLst>
                <a:path extrusionOk="0" h="320" w="392">
                  <a:moveTo>
                    <a:pt x="213" y="0"/>
                  </a:moveTo>
                  <a:cubicBezTo>
                    <a:pt x="173" y="0"/>
                    <a:pt x="134" y="16"/>
                    <a:pt x="107" y="46"/>
                  </a:cubicBezTo>
                  <a:cubicBezTo>
                    <a:pt x="50" y="135"/>
                    <a:pt x="0" y="210"/>
                    <a:pt x="88" y="299"/>
                  </a:cubicBezTo>
                  <a:cubicBezTo>
                    <a:pt x="103" y="313"/>
                    <a:pt x="127" y="320"/>
                    <a:pt x="152" y="320"/>
                  </a:cubicBezTo>
                  <a:cubicBezTo>
                    <a:pt x="160" y="320"/>
                    <a:pt x="169" y="319"/>
                    <a:pt x="177" y="318"/>
                  </a:cubicBezTo>
                  <a:lnTo>
                    <a:pt x="233" y="299"/>
                  </a:lnTo>
                  <a:cubicBezTo>
                    <a:pt x="290" y="286"/>
                    <a:pt x="391" y="198"/>
                    <a:pt x="360" y="128"/>
                  </a:cubicBezTo>
                  <a:cubicBezTo>
                    <a:pt x="334" y="72"/>
                    <a:pt x="328" y="34"/>
                    <a:pt x="265" y="9"/>
                  </a:cubicBezTo>
                  <a:cubicBezTo>
                    <a:pt x="248" y="3"/>
                    <a:pt x="230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297650" y="3211000"/>
              <a:ext cx="10125" cy="6925"/>
            </a:xfrm>
            <a:custGeom>
              <a:rect b="b" l="l" r="r" t="t"/>
              <a:pathLst>
                <a:path extrusionOk="0" h="277" w="405">
                  <a:moveTo>
                    <a:pt x="242" y="0"/>
                  </a:moveTo>
                  <a:cubicBezTo>
                    <a:pt x="212" y="0"/>
                    <a:pt x="181" y="10"/>
                    <a:pt x="152" y="29"/>
                  </a:cubicBezTo>
                  <a:cubicBezTo>
                    <a:pt x="64" y="73"/>
                    <a:pt x="1" y="174"/>
                    <a:pt x="32" y="249"/>
                  </a:cubicBezTo>
                  <a:cubicBezTo>
                    <a:pt x="45" y="268"/>
                    <a:pt x="61" y="276"/>
                    <a:pt x="77" y="276"/>
                  </a:cubicBezTo>
                  <a:cubicBezTo>
                    <a:pt x="94" y="276"/>
                    <a:pt x="111" y="268"/>
                    <a:pt x="127" y="256"/>
                  </a:cubicBezTo>
                  <a:cubicBezTo>
                    <a:pt x="203" y="237"/>
                    <a:pt x="266" y="211"/>
                    <a:pt x="329" y="167"/>
                  </a:cubicBezTo>
                  <a:cubicBezTo>
                    <a:pt x="354" y="155"/>
                    <a:pt x="404" y="104"/>
                    <a:pt x="373" y="73"/>
                  </a:cubicBezTo>
                  <a:cubicBezTo>
                    <a:pt x="341" y="25"/>
                    <a:pt x="293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527375" y="3257975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235" y="0"/>
                  </a:moveTo>
                  <a:cubicBezTo>
                    <a:pt x="225" y="0"/>
                    <a:pt x="214" y="1"/>
                    <a:pt x="203" y="4"/>
                  </a:cubicBezTo>
                  <a:cubicBezTo>
                    <a:pt x="133" y="23"/>
                    <a:pt x="70" y="79"/>
                    <a:pt x="39" y="149"/>
                  </a:cubicBezTo>
                  <a:cubicBezTo>
                    <a:pt x="20" y="187"/>
                    <a:pt x="1" y="275"/>
                    <a:pt x="64" y="288"/>
                  </a:cubicBezTo>
                  <a:cubicBezTo>
                    <a:pt x="64" y="281"/>
                    <a:pt x="66" y="278"/>
                    <a:pt x="68" y="278"/>
                  </a:cubicBezTo>
                  <a:cubicBezTo>
                    <a:pt x="70" y="278"/>
                    <a:pt x="73" y="281"/>
                    <a:pt x="77" y="288"/>
                  </a:cubicBezTo>
                  <a:cubicBezTo>
                    <a:pt x="89" y="310"/>
                    <a:pt x="105" y="319"/>
                    <a:pt x="124" y="319"/>
                  </a:cubicBezTo>
                  <a:cubicBezTo>
                    <a:pt x="171" y="319"/>
                    <a:pt x="230" y="257"/>
                    <a:pt x="253" y="212"/>
                  </a:cubicBezTo>
                  <a:cubicBezTo>
                    <a:pt x="291" y="174"/>
                    <a:pt x="310" y="130"/>
                    <a:pt x="316" y="73"/>
                  </a:cubicBezTo>
                  <a:cubicBezTo>
                    <a:pt x="316" y="22"/>
                    <a:pt x="27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509400" y="3243425"/>
              <a:ext cx="8075" cy="6750"/>
            </a:xfrm>
            <a:custGeom>
              <a:rect b="b" l="l" r="r" t="t"/>
              <a:pathLst>
                <a:path extrusionOk="0" h="270" w="323">
                  <a:moveTo>
                    <a:pt x="221" y="1"/>
                  </a:moveTo>
                  <a:cubicBezTo>
                    <a:pt x="213" y="1"/>
                    <a:pt x="205" y="2"/>
                    <a:pt x="196" y="6"/>
                  </a:cubicBezTo>
                  <a:cubicBezTo>
                    <a:pt x="133" y="24"/>
                    <a:pt x="77" y="62"/>
                    <a:pt x="39" y="113"/>
                  </a:cubicBezTo>
                  <a:cubicBezTo>
                    <a:pt x="14" y="144"/>
                    <a:pt x="1" y="188"/>
                    <a:pt x="14" y="226"/>
                  </a:cubicBezTo>
                  <a:lnTo>
                    <a:pt x="14" y="233"/>
                  </a:lnTo>
                  <a:cubicBezTo>
                    <a:pt x="25" y="259"/>
                    <a:pt x="50" y="270"/>
                    <a:pt x="77" y="270"/>
                  </a:cubicBezTo>
                  <a:cubicBezTo>
                    <a:pt x="94" y="270"/>
                    <a:pt x="112" y="265"/>
                    <a:pt x="127" y="258"/>
                  </a:cubicBezTo>
                  <a:cubicBezTo>
                    <a:pt x="140" y="258"/>
                    <a:pt x="152" y="252"/>
                    <a:pt x="159" y="245"/>
                  </a:cubicBezTo>
                  <a:cubicBezTo>
                    <a:pt x="209" y="226"/>
                    <a:pt x="253" y="182"/>
                    <a:pt x="266" y="132"/>
                  </a:cubicBezTo>
                  <a:cubicBezTo>
                    <a:pt x="285" y="119"/>
                    <a:pt x="323" y="81"/>
                    <a:pt x="304" y="56"/>
                  </a:cubicBezTo>
                  <a:cubicBezTo>
                    <a:pt x="299" y="47"/>
                    <a:pt x="276" y="22"/>
                    <a:pt x="271" y="22"/>
                  </a:cubicBezTo>
                  <a:cubicBezTo>
                    <a:pt x="270" y="22"/>
                    <a:pt x="271" y="25"/>
                    <a:pt x="275" y="32"/>
                  </a:cubicBezTo>
                  <a:lnTo>
                    <a:pt x="275" y="32"/>
                  </a:lnTo>
                  <a:cubicBezTo>
                    <a:pt x="261" y="12"/>
                    <a:pt x="242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443025" y="3212025"/>
              <a:ext cx="500" cy="650"/>
            </a:xfrm>
            <a:custGeom>
              <a:rect b="b" l="l" r="r" t="t"/>
              <a:pathLst>
                <a:path extrusionOk="0" h="26" w="20">
                  <a:moveTo>
                    <a:pt x="20" y="0"/>
                  </a:moveTo>
                  <a:lnTo>
                    <a:pt x="7" y="13"/>
                  </a:lnTo>
                  <a:cubicBezTo>
                    <a:pt x="7" y="19"/>
                    <a:pt x="1" y="19"/>
                    <a:pt x="1" y="25"/>
                  </a:cubicBezTo>
                  <a:cubicBezTo>
                    <a:pt x="7" y="19"/>
                    <a:pt x="13" y="6"/>
                    <a:pt x="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34525" y="3205500"/>
              <a:ext cx="10925" cy="10775"/>
            </a:xfrm>
            <a:custGeom>
              <a:rect b="b" l="l" r="r" t="t"/>
              <a:pathLst>
                <a:path extrusionOk="0" h="431" w="437">
                  <a:moveTo>
                    <a:pt x="302" y="0"/>
                  </a:moveTo>
                  <a:cubicBezTo>
                    <a:pt x="288" y="0"/>
                    <a:pt x="273" y="3"/>
                    <a:pt x="259" y="9"/>
                  </a:cubicBezTo>
                  <a:cubicBezTo>
                    <a:pt x="139" y="40"/>
                    <a:pt x="51" y="135"/>
                    <a:pt x="13" y="255"/>
                  </a:cubicBezTo>
                  <a:cubicBezTo>
                    <a:pt x="0" y="299"/>
                    <a:pt x="6" y="343"/>
                    <a:pt x="38" y="381"/>
                  </a:cubicBezTo>
                  <a:cubicBezTo>
                    <a:pt x="51" y="394"/>
                    <a:pt x="63" y="400"/>
                    <a:pt x="82" y="406"/>
                  </a:cubicBezTo>
                  <a:cubicBezTo>
                    <a:pt x="99" y="423"/>
                    <a:pt x="119" y="430"/>
                    <a:pt x="140" y="430"/>
                  </a:cubicBezTo>
                  <a:cubicBezTo>
                    <a:pt x="207" y="430"/>
                    <a:pt x="286" y="359"/>
                    <a:pt x="325" y="302"/>
                  </a:cubicBezTo>
                  <a:lnTo>
                    <a:pt x="325" y="302"/>
                  </a:lnTo>
                  <a:cubicBezTo>
                    <a:pt x="322" y="305"/>
                    <a:pt x="319" y="309"/>
                    <a:pt x="315" y="312"/>
                  </a:cubicBezTo>
                  <a:cubicBezTo>
                    <a:pt x="320" y="307"/>
                    <a:pt x="323" y="303"/>
                    <a:pt x="327" y="299"/>
                  </a:cubicBezTo>
                  <a:lnTo>
                    <a:pt x="327" y="299"/>
                  </a:lnTo>
                  <a:cubicBezTo>
                    <a:pt x="326" y="300"/>
                    <a:pt x="325" y="301"/>
                    <a:pt x="325" y="302"/>
                  </a:cubicBezTo>
                  <a:lnTo>
                    <a:pt x="325" y="302"/>
                  </a:lnTo>
                  <a:cubicBezTo>
                    <a:pt x="326" y="300"/>
                    <a:pt x="328" y="297"/>
                    <a:pt x="330" y="295"/>
                  </a:cubicBezTo>
                  <a:lnTo>
                    <a:pt x="330" y="295"/>
                  </a:lnTo>
                  <a:cubicBezTo>
                    <a:pt x="329" y="296"/>
                    <a:pt x="328" y="297"/>
                    <a:pt x="327" y="299"/>
                  </a:cubicBezTo>
                  <a:lnTo>
                    <a:pt x="327" y="299"/>
                  </a:lnTo>
                  <a:cubicBezTo>
                    <a:pt x="330" y="294"/>
                    <a:pt x="332" y="290"/>
                    <a:pt x="334" y="286"/>
                  </a:cubicBezTo>
                  <a:lnTo>
                    <a:pt x="334" y="286"/>
                  </a:lnTo>
                  <a:cubicBezTo>
                    <a:pt x="333" y="290"/>
                    <a:pt x="331" y="292"/>
                    <a:pt x="330" y="295"/>
                  </a:cubicBezTo>
                  <a:lnTo>
                    <a:pt x="330" y="295"/>
                  </a:lnTo>
                  <a:cubicBezTo>
                    <a:pt x="335" y="288"/>
                    <a:pt x="340" y="281"/>
                    <a:pt x="347" y="274"/>
                  </a:cubicBezTo>
                  <a:cubicBezTo>
                    <a:pt x="355" y="262"/>
                    <a:pt x="358" y="257"/>
                    <a:pt x="357" y="257"/>
                  </a:cubicBezTo>
                  <a:lnTo>
                    <a:pt x="357" y="257"/>
                  </a:lnTo>
                  <a:cubicBezTo>
                    <a:pt x="357" y="257"/>
                    <a:pt x="356" y="259"/>
                    <a:pt x="353" y="261"/>
                  </a:cubicBezTo>
                  <a:cubicBezTo>
                    <a:pt x="379" y="230"/>
                    <a:pt x="397" y="198"/>
                    <a:pt x="410" y="160"/>
                  </a:cubicBezTo>
                  <a:cubicBezTo>
                    <a:pt x="437" y="80"/>
                    <a:pt x="378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415275" y="3192850"/>
              <a:ext cx="7600" cy="7025"/>
            </a:xfrm>
            <a:custGeom>
              <a:rect b="b" l="l" r="r" t="t"/>
              <a:pathLst>
                <a:path extrusionOk="0" h="281" w="304">
                  <a:moveTo>
                    <a:pt x="214" y="0"/>
                  </a:moveTo>
                  <a:cubicBezTo>
                    <a:pt x="132" y="0"/>
                    <a:pt x="36" y="121"/>
                    <a:pt x="20" y="181"/>
                  </a:cubicBezTo>
                  <a:cubicBezTo>
                    <a:pt x="1" y="252"/>
                    <a:pt x="40" y="281"/>
                    <a:pt x="89" y="281"/>
                  </a:cubicBezTo>
                  <a:cubicBezTo>
                    <a:pt x="123" y="281"/>
                    <a:pt x="162" y="267"/>
                    <a:pt x="190" y="244"/>
                  </a:cubicBezTo>
                  <a:cubicBezTo>
                    <a:pt x="209" y="231"/>
                    <a:pt x="228" y="218"/>
                    <a:pt x="247" y="200"/>
                  </a:cubicBezTo>
                  <a:cubicBezTo>
                    <a:pt x="284" y="168"/>
                    <a:pt x="303" y="111"/>
                    <a:pt x="297" y="61"/>
                  </a:cubicBezTo>
                  <a:cubicBezTo>
                    <a:pt x="291" y="42"/>
                    <a:pt x="272" y="23"/>
                    <a:pt x="253" y="10"/>
                  </a:cubicBezTo>
                  <a:cubicBezTo>
                    <a:pt x="241" y="3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399800" y="3207275"/>
              <a:ext cx="8400" cy="5675"/>
            </a:xfrm>
            <a:custGeom>
              <a:rect b="b" l="l" r="r" t="t"/>
              <a:pathLst>
                <a:path extrusionOk="0" h="227" w="336">
                  <a:moveTo>
                    <a:pt x="191" y="1"/>
                  </a:moveTo>
                  <a:cubicBezTo>
                    <a:pt x="153" y="1"/>
                    <a:pt x="121" y="14"/>
                    <a:pt x="96" y="32"/>
                  </a:cubicBezTo>
                  <a:cubicBezTo>
                    <a:pt x="77" y="51"/>
                    <a:pt x="65" y="70"/>
                    <a:pt x="52" y="83"/>
                  </a:cubicBezTo>
                  <a:cubicBezTo>
                    <a:pt x="0" y="150"/>
                    <a:pt x="21" y="227"/>
                    <a:pt x="86" y="227"/>
                  </a:cubicBezTo>
                  <a:cubicBezTo>
                    <a:pt x="100" y="227"/>
                    <a:pt x="116" y="223"/>
                    <a:pt x="134" y="215"/>
                  </a:cubicBezTo>
                  <a:lnTo>
                    <a:pt x="134" y="215"/>
                  </a:lnTo>
                  <a:cubicBezTo>
                    <a:pt x="129" y="218"/>
                    <a:pt x="128" y="219"/>
                    <a:pt x="130" y="219"/>
                  </a:cubicBezTo>
                  <a:cubicBezTo>
                    <a:pt x="137" y="219"/>
                    <a:pt x="174" y="208"/>
                    <a:pt x="175" y="208"/>
                  </a:cubicBezTo>
                  <a:lnTo>
                    <a:pt x="175" y="208"/>
                  </a:lnTo>
                  <a:cubicBezTo>
                    <a:pt x="175" y="208"/>
                    <a:pt x="174" y="208"/>
                    <a:pt x="172" y="209"/>
                  </a:cubicBezTo>
                  <a:cubicBezTo>
                    <a:pt x="216" y="196"/>
                    <a:pt x="336" y="89"/>
                    <a:pt x="254" y="45"/>
                  </a:cubicBezTo>
                  <a:cubicBezTo>
                    <a:pt x="248" y="45"/>
                    <a:pt x="248" y="39"/>
                    <a:pt x="241" y="39"/>
                  </a:cubicBezTo>
                  <a:cubicBezTo>
                    <a:pt x="235" y="14"/>
                    <a:pt x="21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401450" y="3208225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4" y="1"/>
                  </a:moveTo>
                  <a:cubicBezTo>
                    <a:pt x="24" y="1"/>
                    <a:pt x="18" y="1"/>
                    <a:pt x="18" y="7"/>
                  </a:cubicBezTo>
                  <a:cubicBezTo>
                    <a:pt x="6" y="19"/>
                    <a:pt x="1" y="25"/>
                    <a:pt x="2" y="25"/>
                  </a:cubicBezTo>
                  <a:cubicBezTo>
                    <a:pt x="3" y="25"/>
                    <a:pt x="11" y="17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402025" y="3207925"/>
              <a:ext cx="350" cy="325"/>
            </a:xfrm>
            <a:custGeom>
              <a:rect b="b" l="l" r="r" t="t"/>
              <a:pathLst>
                <a:path extrusionOk="0" h="13" w="14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7" y="6"/>
                    <a:pt x="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396675" y="3170000"/>
              <a:ext cx="7600" cy="7725"/>
            </a:xfrm>
            <a:custGeom>
              <a:rect b="b" l="l" r="r" t="t"/>
              <a:pathLst>
                <a:path extrusionOk="0" h="309" w="304">
                  <a:moveTo>
                    <a:pt x="221" y="1"/>
                  </a:moveTo>
                  <a:cubicBezTo>
                    <a:pt x="191" y="1"/>
                    <a:pt x="162" y="12"/>
                    <a:pt x="139" y="35"/>
                  </a:cubicBezTo>
                  <a:cubicBezTo>
                    <a:pt x="51" y="79"/>
                    <a:pt x="0" y="174"/>
                    <a:pt x="13" y="275"/>
                  </a:cubicBezTo>
                  <a:cubicBezTo>
                    <a:pt x="19" y="299"/>
                    <a:pt x="33" y="308"/>
                    <a:pt x="51" y="308"/>
                  </a:cubicBezTo>
                  <a:cubicBezTo>
                    <a:pt x="90" y="308"/>
                    <a:pt x="145" y="265"/>
                    <a:pt x="171" y="231"/>
                  </a:cubicBezTo>
                  <a:cubicBezTo>
                    <a:pt x="209" y="212"/>
                    <a:pt x="234" y="186"/>
                    <a:pt x="259" y="155"/>
                  </a:cubicBezTo>
                  <a:cubicBezTo>
                    <a:pt x="284" y="117"/>
                    <a:pt x="297" y="79"/>
                    <a:pt x="297" y="35"/>
                  </a:cubicBezTo>
                  <a:cubicBezTo>
                    <a:pt x="303" y="29"/>
                    <a:pt x="291" y="22"/>
                    <a:pt x="278" y="16"/>
                  </a:cubicBezTo>
                  <a:cubicBezTo>
                    <a:pt x="260" y="6"/>
                    <a:pt x="241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07175" y="3086025"/>
              <a:ext cx="11850" cy="9500"/>
            </a:xfrm>
            <a:custGeom>
              <a:rect b="b" l="l" r="r" t="t"/>
              <a:pathLst>
                <a:path extrusionOk="0" h="380" w="474">
                  <a:moveTo>
                    <a:pt x="287" y="0"/>
                  </a:moveTo>
                  <a:cubicBezTo>
                    <a:pt x="268" y="0"/>
                    <a:pt x="247" y="5"/>
                    <a:pt x="227" y="14"/>
                  </a:cubicBezTo>
                  <a:cubicBezTo>
                    <a:pt x="221" y="14"/>
                    <a:pt x="208" y="7"/>
                    <a:pt x="202" y="7"/>
                  </a:cubicBezTo>
                  <a:cubicBezTo>
                    <a:pt x="139" y="7"/>
                    <a:pt x="0" y="146"/>
                    <a:pt x="57" y="196"/>
                  </a:cubicBezTo>
                  <a:cubicBezTo>
                    <a:pt x="51" y="209"/>
                    <a:pt x="44" y="228"/>
                    <a:pt x="38" y="247"/>
                  </a:cubicBezTo>
                  <a:cubicBezTo>
                    <a:pt x="11" y="337"/>
                    <a:pt x="72" y="379"/>
                    <a:pt x="141" y="379"/>
                  </a:cubicBezTo>
                  <a:cubicBezTo>
                    <a:pt x="168" y="379"/>
                    <a:pt x="196" y="373"/>
                    <a:pt x="221" y="360"/>
                  </a:cubicBezTo>
                  <a:cubicBezTo>
                    <a:pt x="316" y="316"/>
                    <a:pt x="473" y="152"/>
                    <a:pt x="379" y="39"/>
                  </a:cubicBezTo>
                  <a:cubicBezTo>
                    <a:pt x="354" y="14"/>
                    <a:pt x="322" y="0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610425" y="3111450"/>
              <a:ext cx="9700" cy="7925"/>
            </a:xfrm>
            <a:custGeom>
              <a:rect b="b" l="l" r="r" t="t"/>
              <a:pathLst>
                <a:path extrusionOk="0" h="317" w="388">
                  <a:moveTo>
                    <a:pt x="123" y="0"/>
                  </a:moveTo>
                  <a:cubicBezTo>
                    <a:pt x="74" y="0"/>
                    <a:pt x="0" y="86"/>
                    <a:pt x="15" y="132"/>
                  </a:cubicBezTo>
                  <a:cubicBezTo>
                    <a:pt x="34" y="189"/>
                    <a:pt x="34" y="264"/>
                    <a:pt x="78" y="296"/>
                  </a:cubicBezTo>
                  <a:cubicBezTo>
                    <a:pt x="96" y="311"/>
                    <a:pt x="117" y="317"/>
                    <a:pt x="139" y="317"/>
                  </a:cubicBezTo>
                  <a:cubicBezTo>
                    <a:pt x="199" y="317"/>
                    <a:pt x="266" y="267"/>
                    <a:pt x="299" y="220"/>
                  </a:cubicBezTo>
                  <a:cubicBezTo>
                    <a:pt x="337" y="157"/>
                    <a:pt x="387" y="119"/>
                    <a:pt x="293" y="88"/>
                  </a:cubicBezTo>
                  <a:cubicBezTo>
                    <a:pt x="223" y="56"/>
                    <a:pt x="211" y="94"/>
                    <a:pt x="154" y="18"/>
                  </a:cubicBezTo>
                  <a:cubicBezTo>
                    <a:pt x="147" y="6"/>
                    <a:pt x="136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640575" y="3094625"/>
              <a:ext cx="11250" cy="9975"/>
            </a:xfrm>
            <a:custGeom>
              <a:rect b="b" l="l" r="r" t="t"/>
              <a:pathLst>
                <a:path extrusionOk="0" h="399" w="450">
                  <a:moveTo>
                    <a:pt x="336" y="0"/>
                  </a:moveTo>
                  <a:cubicBezTo>
                    <a:pt x="283" y="0"/>
                    <a:pt x="224" y="42"/>
                    <a:pt x="197" y="73"/>
                  </a:cubicBezTo>
                  <a:cubicBezTo>
                    <a:pt x="134" y="143"/>
                    <a:pt x="77" y="225"/>
                    <a:pt x="33" y="307"/>
                  </a:cubicBezTo>
                  <a:cubicBezTo>
                    <a:pt x="0" y="358"/>
                    <a:pt x="16" y="399"/>
                    <a:pt x="54" y="399"/>
                  </a:cubicBezTo>
                  <a:cubicBezTo>
                    <a:pt x="68" y="399"/>
                    <a:pt x="84" y="394"/>
                    <a:pt x="102" y="382"/>
                  </a:cubicBezTo>
                  <a:cubicBezTo>
                    <a:pt x="191" y="338"/>
                    <a:pt x="266" y="281"/>
                    <a:pt x="342" y="218"/>
                  </a:cubicBezTo>
                  <a:cubicBezTo>
                    <a:pt x="386" y="180"/>
                    <a:pt x="449" y="79"/>
                    <a:pt x="392" y="23"/>
                  </a:cubicBezTo>
                  <a:cubicBezTo>
                    <a:pt x="376" y="7"/>
                    <a:pt x="357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631100" y="3049625"/>
              <a:ext cx="11575" cy="13400"/>
            </a:xfrm>
            <a:custGeom>
              <a:rect b="b" l="l" r="r" t="t"/>
              <a:pathLst>
                <a:path extrusionOk="0" h="536" w="463">
                  <a:moveTo>
                    <a:pt x="277" y="0"/>
                  </a:moveTo>
                  <a:cubicBezTo>
                    <a:pt x="147" y="0"/>
                    <a:pt x="0" y="198"/>
                    <a:pt x="33" y="303"/>
                  </a:cubicBezTo>
                  <a:cubicBezTo>
                    <a:pt x="71" y="410"/>
                    <a:pt x="191" y="410"/>
                    <a:pt x="235" y="505"/>
                  </a:cubicBezTo>
                  <a:cubicBezTo>
                    <a:pt x="245" y="526"/>
                    <a:pt x="260" y="535"/>
                    <a:pt x="277" y="535"/>
                  </a:cubicBezTo>
                  <a:cubicBezTo>
                    <a:pt x="331" y="535"/>
                    <a:pt x="407" y="454"/>
                    <a:pt x="412" y="416"/>
                  </a:cubicBezTo>
                  <a:cubicBezTo>
                    <a:pt x="437" y="284"/>
                    <a:pt x="462" y="88"/>
                    <a:pt x="330" y="13"/>
                  </a:cubicBezTo>
                  <a:cubicBezTo>
                    <a:pt x="313" y="4"/>
                    <a:pt x="295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620725" y="3066250"/>
              <a:ext cx="11800" cy="12125"/>
            </a:xfrm>
            <a:custGeom>
              <a:rect b="b" l="l" r="r" t="t"/>
              <a:pathLst>
                <a:path extrusionOk="0" h="485" w="472">
                  <a:moveTo>
                    <a:pt x="346" y="0"/>
                  </a:moveTo>
                  <a:cubicBezTo>
                    <a:pt x="310" y="0"/>
                    <a:pt x="272" y="9"/>
                    <a:pt x="240" y="22"/>
                  </a:cubicBezTo>
                  <a:cubicBezTo>
                    <a:pt x="133" y="79"/>
                    <a:pt x="51" y="174"/>
                    <a:pt x="26" y="294"/>
                  </a:cubicBezTo>
                  <a:lnTo>
                    <a:pt x="26" y="300"/>
                  </a:lnTo>
                  <a:cubicBezTo>
                    <a:pt x="26" y="306"/>
                    <a:pt x="20" y="319"/>
                    <a:pt x="20" y="331"/>
                  </a:cubicBezTo>
                  <a:lnTo>
                    <a:pt x="20" y="313"/>
                  </a:lnTo>
                  <a:lnTo>
                    <a:pt x="20" y="313"/>
                  </a:lnTo>
                  <a:cubicBezTo>
                    <a:pt x="1" y="376"/>
                    <a:pt x="1" y="445"/>
                    <a:pt x="76" y="477"/>
                  </a:cubicBezTo>
                  <a:cubicBezTo>
                    <a:pt x="93" y="482"/>
                    <a:pt x="111" y="485"/>
                    <a:pt x="129" y="485"/>
                  </a:cubicBezTo>
                  <a:cubicBezTo>
                    <a:pt x="232" y="485"/>
                    <a:pt x="349" y="400"/>
                    <a:pt x="392" y="319"/>
                  </a:cubicBezTo>
                  <a:cubicBezTo>
                    <a:pt x="436" y="256"/>
                    <a:pt x="461" y="186"/>
                    <a:pt x="467" y="111"/>
                  </a:cubicBezTo>
                  <a:cubicBezTo>
                    <a:pt x="471" y="29"/>
                    <a:pt x="412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621350" y="3073725"/>
              <a:ext cx="25" cy="200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601375" y="3048775"/>
              <a:ext cx="8175" cy="7475"/>
            </a:xfrm>
            <a:custGeom>
              <a:rect b="b" l="l" r="r" t="t"/>
              <a:pathLst>
                <a:path extrusionOk="0" h="299" w="327">
                  <a:moveTo>
                    <a:pt x="264" y="1"/>
                  </a:moveTo>
                  <a:cubicBezTo>
                    <a:pt x="262" y="1"/>
                    <a:pt x="260" y="1"/>
                    <a:pt x="257" y="2"/>
                  </a:cubicBezTo>
                  <a:lnTo>
                    <a:pt x="239" y="2"/>
                  </a:lnTo>
                  <a:cubicBezTo>
                    <a:pt x="237" y="2"/>
                    <a:pt x="235" y="2"/>
                    <a:pt x="233" y="2"/>
                  </a:cubicBezTo>
                  <a:cubicBezTo>
                    <a:pt x="150" y="2"/>
                    <a:pt x="0" y="137"/>
                    <a:pt x="49" y="223"/>
                  </a:cubicBezTo>
                  <a:cubicBezTo>
                    <a:pt x="56" y="236"/>
                    <a:pt x="62" y="248"/>
                    <a:pt x="68" y="261"/>
                  </a:cubicBezTo>
                  <a:cubicBezTo>
                    <a:pt x="82" y="288"/>
                    <a:pt x="101" y="298"/>
                    <a:pt x="121" y="298"/>
                  </a:cubicBezTo>
                  <a:cubicBezTo>
                    <a:pt x="181" y="298"/>
                    <a:pt x="256" y="203"/>
                    <a:pt x="270" y="160"/>
                  </a:cubicBezTo>
                  <a:cubicBezTo>
                    <a:pt x="295" y="135"/>
                    <a:pt x="327" y="59"/>
                    <a:pt x="289" y="21"/>
                  </a:cubicBezTo>
                  <a:cubicBezTo>
                    <a:pt x="284" y="11"/>
                    <a:pt x="275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"/>
          <p:cNvGrpSpPr/>
          <p:nvPr/>
        </p:nvGrpSpPr>
        <p:grpSpPr>
          <a:xfrm rot="-1323981">
            <a:off x="7906210" y="3348639"/>
            <a:ext cx="1872967" cy="995344"/>
            <a:chOff x="199475" y="2119975"/>
            <a:chExt cx="672050" cy="357150"/>
          </a:xfrm>
        </p:grpSpPr>
        <p:sp>
          <p:nvSpPr>
            <p:cNvPr id="206" name="Google Shape;206;p2"/>
            <p:cNvSpPr/>
            <p:nvPr/>
          </p:nvSpPr>
          <p:spPr>
            <a:xfrm>
              <a:off x="199475" y="2170425"/>
              <a:ext cx="672050" cy="306700"/>
            </a:xfrm>
            <a:custGeom>
              <a:rect b="b" l="l" r="r" t="t"/>
              <a:pathLst>
                <a:path extrusionOk="0" h="12268" w="26882">
                  <a:moveTo>
                    <a:pt x="9178" y="6"/>
                  </a:moveTo>
                  <a:cubicBezTo>
                    <a:pt x="9102" y="6"/>
                    <a:pt x="9026" y="6"/>
                    <a:pt x="8950" y="7"/>
                  </a:cubicBezTo>
                  <a:cubicBezTo>
                    <a:pt x="6951" y="19"/>
                    <a:pt x="4952" y="133"/>
                    <a:pt x="2952" y="221"/>
                  </a:cubicBezTo>
                  <a:cubicBezTo>
                    <a:pt x="1" y="354"/>
                    <a:pt x="2498" y="6036"/>
                    <a:pt x="3217" y="7071"/>
                  </a:cubicBezTo>
                  <a:cubicBezTo>
                    <a:pt x="5613" y="10503"/>
                    <a:pt x="8887" y="12268"/>
                    <a:pt x="12624" y="12268"/>
                  </a:cubicBezTo>
                  <a:cubicBezTo>
                    <a:pt x="12753" y="12268"/>
                    <a:pt x="12882" y="12265"/>
                    <a:pt x="13012" y="12261"/>
                  </a:cubicBezTo>
                  <a:cubicBezTo>
                    <a:pt x="16222" y="12154"/>
                    <a:pt x="19218" y="10640"/>
                    <a:pt x="21608" y="8572"/>
                  </a:cubicBezTo>
                  <a:cubicBezTo>
                    <a:pt x="22857" y="7487"/>
                    <a:pt x="23879" y="6150"/>
                    <a:pt x="24712" y="4724"/>
                  </a:cubicBezTo>
                  <a:cubicBezTo>
                    <a:pt x="24970" y="4289"/>
                    <a:pt x="26881" y="429"/>
                    <a:pt x="25973" y="272"/>
                  </a:cubicBezTo>
                  <a:cubicBezTo>
                    <a:pt x="25904" y="259"/>
                    <a:pt x="25840" y="253"/>
                    <a:pt x="25777" y="247"/>
                  </a:cubicBezTo>
                  <a:cubicBezTo>
                    <a:pt x="25771" y="219"/>
                    <a:pt x="25753" y="208"/>
                    <a:pt x="25729" y="208"/>
                  </a:cubicBezTo>
                  <a:cubicBezTo>
                    <a:pt x="25710" y="208"/>
                    <a:pt x="25687" y="216"/>
                    <a:pt x="25664" y="228"/>
                  </a:cubicBezTo>
                  <a:cubicBezTo>
                    <a:pt x="24049" y="1"/>
                    <a:pt x="22384" y="70"/>
                    <a:pt x="20757" y="45"/>
                  </a:cubicBezTo>
                  <a:cubicBezTo>
                    <a:pt x="20454" y="39"/>
                    <a:pt x="20150" y="37"/>
                    <a:pt x="19847" y="37"/>
                  </a:cubicBezTo>
                  <a:cubicBezTo>
                    <a:pt x="18100" y="37"/>
                    <a:pt x="16354" y="117"/>
                    <a:pt x="14608" y="133"/>
                  </a:cubicBezTo>
                  <a:cubicBezTo>
                    <a:pt x="14532" y="133"/>
                    <a:pt x="14457" y="134"/>
                    <a:pt x="14381" y="134"/>
                  </a:cubicBezTo>
                  <a:cubicBezTo>
                    <a:pt x="12647" y="134"/>
                    <a:pt x="10917" y="6"/>
                    <a:pt x="9178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92500" y="2153700"/>
              <a:ext cx="491975" cy="224525"/>
            </a:xfrm>
            <a:custGeom>
              <a:rect b="b" l="l" r="r" t="t"/>
              <a:pathLst>
                <a:path extrusionOk="0" h="8981" w="19679">
                  <a:moveTo>
                    <a:pt x="6660" y="1"/>
                  </a:moveTo>
                  <a:cubicBezTo>
                    <a:pt x="6622" y="1"/>
                    <a:pt x="6585" y="1"/>
                    <a:pt x="6548" y="1"/>
                  </a:cubicBezTo>
                  <a:cubicBezTo>
                    <a:pt x="5084" y="14"/>
                    <a:pt x="3621" y="96"/>
                    <a:pt x="2158" y="159"/>
                  </a:cubicBezTo>
                  <a:cubicBezTo>
                    <a:pt x="1" y="260"/>
                    <a:pt x="1824" y="4422"/>
                    <a:pt x="2353" y="5179"/>
                  </a:cubicBezTo>
                  <a:cubicBezTo>
                    <a:pt x="4108" y="7689"/>
                    <a:pt x="6498" y="8981"/>
                    <a:pt x="9233" y="8981"/>
                  </a:cubicBezTo>
                  <a:cubicBezTo>
                    <a:pt x="9330" y="8981"/>
                    <a:pt x="9427" y="8979"/>
                    <a:pt x="9524" y="8976"/>
                  </a:cubicBezTo>
                  <a:cubicBezTo>
                    <a:pt x="11871" y="8894"/>
                    <a:pt x="14065" y="7790"/>
                    <a:pt x="15812" y="6276"/>
                  </a:cubicBezTo>
                  <a:cubicBezTo>
                    <a:pt x="16733" y="5475"/>
                    <a:pt x="17478" y="4504"/>
                    <a:pt x="18089" y="3457"/>
                  </a:cubicBezTo>
                  <a:cubicBezTo>
                    <a:pt x="18272" y="3136"/>
                    <a:pt x="19679" y="310"/>
                    <a:pt x="19004" y="197"/>
                  </a:cubicBezTo>
                  <a:cubicBezTo>
                    <a:pt x="18960" y="190"/>
                    <a:pt x="18916" y="184"/>
                    <a:pt x="18865" y="178"/>
                  </a:cubicBezTo>
                  <a:cubicBezTo>
                    <a:pt x="18862" y="158"/>
                    <a:pt x="18850" y="150"/>
                    <a:pt x="18834" y="150"/>
                  </a:cubicBezTo>
                  <a:cubicBezTo>
                    <a:pt x="18821" y="150"/>
                    <a:pt x="18804" y="156"/>
                    <a:pt x="18789" y="165"/>
                  </a:cubicBezTo>
                  <a:cubicBezTo>
                    <a:pt x="17900" y="37"/>
                    <a:pt x="16993" y="37"/>
                    <a:pt x="16092" y="37"/>
                  </a:cubicBezTo>
                  <a:lnTo>
                    <a:pt x="16092" y="37"/>
                  </a:lnTo>
                  <a:cubicBezTo>
                    <a:pt x="15792" y="37"/>
                    <a:pt x="15492" y="37"/>
                    <a:pt x="15194" y="33"/>
                  </a:cubicBezTo>
                  <a:cubicBezTo>
                    <a:pt x="14955" y="28"/>
                    <a:pt x="14716" y="25"/>
                    <a:pt x="14477" y="25"/>
                  </a:cubicBezTo>
                  <a:cubicBezTo>
                    <a:pt x="13215" y="25"/>
                    <a:pt x="11953" y="85"/>
                    <a:pt x="10691" y="96"/>
                  </a:cubicBezTo>
                  <a:cubicBezTo>
                    <a:pt x="10618" y="96"/>
                    <a:pt x="10546" y="97"/>
                    <a:pt x="10473" y="97"/>
                  </a:cubicBezTo>
                  <a:cubicBezTo>
                    <a:pt x="9202" y="97"/>
                    <a:pt x="7931" y="1"/>
                    <a:pt x="66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94250" y="2119975"/>
              <a:ext cx="505675" cy="278500"/>
            </a:xfrm>
            <a:custGeom>
              <a:rect b="b" l="l" r="r" t="t"/>
              <a:pathLst>
                <a:path extrusionOk="0" h="11140" w="20227">
                  <a:moveTo>
                    <a:pt x="19069" y="0"/>
                  </a:moveTo>
                  <a:cubicBezTo>
                    <a:pt x="18998" y="0"/>
                    <a:pt x="18916" y="78"/>
                    <a:pt x="18896" y="133"/>
                  </a:cubicBezTo>
                  <a:cubicBezTo>
                    <a:pt x="18398" y="1344"/>
                    <a:pt x="18360" y="2611"/>
                    <a:pt x="17862" y="3829"/>
                  </a:cubicBezTo>
                  <a:cubicBezTo>
                    <a:pt x="17389" y="4989"/>
                    <a:pt x="16663" y="6011"/>
                    <a:pt x="15812" y="6913"/>
                  </a:cubicBezTo>
                  <a:cubicBezTo>
                    <a:pt x="14077" y="8735"/>
                    <a:pt x="11649" y="9827"/>
                    <a:pt x="9133" y="9839"/>
                  </a:cubicBezTo>
                  <a:cubicBezTo>
                    <a:pt x="9114" y="9839"/>
                    <a:pt x="9096" y="9839"/>
                    <a:pt x="9077" y="9839"/>
                  </a:cubicBezTo>
                  <a:cubicBezTo>
                    <a:pt x="6608" y="9839"/>
                    <a:pt x="4392" y="8588"/>
                    <a:pt x="3015" y="6572"/>
                  </a:cubicBezTo>
                  <a:cubicBezTo>
                    <a:pt x="2372" y="5632"/>
                    <a:pt x="2000" y="4503"/>
                    <a:pt x="1741" y="3406"/>
                  </a:cubicBezTo>
                  <a:cubicBezTo>
                    <a:pt x="1577" y="2719"/>
                    <a:pt x="1615" y="1091"/>
                    <a:pt x="1047" y="637"/>
                  </a:cubicBezTo>
                  <a:cubicBezTo>
                    <a:pt x="1011" y="607"/>
                    <a:pt x="972" y="595"/>
                    <a:pt x="932" y="595"/>
                  </a:cubicBezTo>
                  <a:cubicBezTo>
                    <a:pt x="788" y="595"/>
                    <a:pt x="639" y="763"/>
                    <a:pt x="574" y="877"/>
                  </a:cubicBezTo>
                  <a:cubicBezTo>
                    <a:pt x="0" y="1855"/>
                    <a:pt x="271" y="3248"/>
                    <a:pt x="486" y="4308"/>
                  </a:cubicBezTo>
                  <a:cubicBezTo>
                    <a:pt x="738" y="5607"/>
                    <a:pt x="1306" y="6831"/>
                    <a:pt x="2050" y="7916"/>
                  </a:cubicBezTo>
                  <a:cubicBezTo>
                    <a:pt x="3536" y="10089"/>
                    <a:pt x="6118" y="11139"/>
                    <a:pt x="8680" y="11139"/>
                  </a:cubicBezTo>
                  <a:cubicBezTo>
                    <a:pt x="8913" y="11139"/>
                    <a:pt x="9147" y="11131"/>
                    <a:pt x="9379" y="11113"/>
                  </a:cubicBezTo>
                  <a:cubicBezTo>
                    <a:pt x="12192" y="10905"/>
                    <a:pt x="14771" y="9379"/>
                    <a:pt x="16682" y="7373"/>
                  </a:cubicBezTo>
                  <a:cubicBezTo>
                    <a:pt x="17653" y="6339"/>
                    <a:pt x="18436" y="5147"/>
                    <a:pt x="19003" y="3848"/>
                  </a:cubicBezTo>
                  <a:cubicBezTo>
                    <a:pt x="19508" y="2706"/>
                    <a:pt x="20227" y="953"/>
                    <a:pt x="19123" y="19"/>
                  </a:cubicBezTo>
                  <a:cubicBezTo>
                    <a:pt x="19107" y="6"/>
                    <a:pt x="19089" y="0"/>
                    <a:pt x="19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"/>
          <p:cNvGrpSpPr/>
          <p:nvPr/>
        </p:nvGrpSpPr>
        <p:grpSpPr>
          <a:xfrm>
            <a:off x="-501473" y="-55"/>
            <a:ext cx="1900526" cy="1710353"/>
            <a:chOff x="3256200" y="1561575"/>
            <a:chExt cx="787000" cy="708250"/>
          </a:xfrm>
        </p:grpSpPr>
        <p:sp>
          <p:nvSpPr>
            <p:cNvPr id="210" name="Google Shape;210;p2"/>
            <p:cNvSpPr/>
            <p:nvPr/>
          </p:nvSpPr>
          <p:spPr>
            <a:xfrm>
              <a:off x="3256200" y="1794475"/>
              <a:ext cx="787000" cy="475350"/>
            </a:xfrm>
            <a:custGeom>
              <a:rect b="b" l="l" r="r" t="t"/>
              <a:pathLst>
                <a:path extrusionOk="0" h="19014" w="31480">
                  <a:moveTo>
                    <a:pt x="29666" y="1"/>
                  </a:moveTo>
                  <a:cubicBezTo>
                    <a:pt x="27642" y="1"/>
                    <a:pt x="24382" y="1084"/>
                    <a:pt x="23381" y="1312"/>
                  </a:cubicBezTo>
                  <a:cubicBezTo>
                    <a:pt x="17824" y="2554"/>
                    <a:pt x="12810" y="3014"/>
                    <a:pt x="7248" y="4263"/>
                  </a:cubicBezTo>
                  <a:cubicBezTo>
                    <a:pt x="5740" y="4597"/>
                    <a:pt x="4214" y="4837"/>
                    <a:pt x="2713" y="5197"/>
                  </a:cubicBezTo>
                  <a:cubicBezTo>
                    <a:pt x="1887" y="5392"/>
                    <a:pt x="537" y="5714"/>
                    <a:pt x="247" y="6672"/>
                  </a:cubicBezTo>
                  <a:cubicBezTo>
                    <a:pt x="1" y="7499"/>
                    <a:pt x="506" y="8243"/>
                    <a:pt x="985" y="8874"/>
                  </a:cubicBezTo>
                  <a:cubicBezTo>
                    <a:pt x="1906" y="10066"/>
                    <a:pt x="3060" y="11087"/>
                    <a:pt x="4214" y="12046"/>
                  </a:cubicBezTo>
                  <a:cubicBezTo>
                    <a:pt x="6346" y="13818"/>
                    <a:pt x="8635" y="15370"/>
                    <a:pt x="10735" y="17186"/>
                  </a:cubicBezTo>
                  <a:cubicBezTo>
                    <a:pt x="11872" y="18166"/>
                    <a:pt x="13156" y="19013"/>
                    <a:pt x="14629" y="19013"/>
                  </a:cubicBezTo>
                  <a:cubicBezTo>
                    <a:pt x="14937" y="19013"/>
                    <a:pt x="15254" y="18976"/>
                    <a:pt x="15579" y="18895"/>
                  </a:cubicBezTo>
                  <a:cubicBezTo>
                    <a:pt x="16651" y="18630"/>
                    <a:pt x="17484" y="17956"/>
                    <a:pt x="18279" y="17224"/>
                  </a:cubicBezTo>
                  <a:cubicBezTo>
                    <a:pt x="19458" y="16145"/>
                    <a:pt x="20536" y="14953"/>
                    <a:pt x="21583" y="13749"/>
                  </a:cubicBezTo>
                  <a:cubicBezTo>
                    <a:pt x="23709" y="11321"/>
                    <a:pt x="25759" y="8810"/>
                    <a:pt x="27783" y="6300"/>
                  </a:cubicBezTo>
                  <a:cubicBezTo>
                    <a:pt x="28723" y="5127"/>
                    <a:pt x="29656" y="3954"/>
                    <a:pt x="30558" y="2750"/>
                  </a:cubicBezTo>
                  <a:cubicBezTo>
                    <a:pt x="31315" y="1747"/>
                    <a:pt x="31479" y="1053"/>
                    <a:pt x="31258" y="599"/>
                  </a:cubicBezTo>
                  <a:cubicBezTo>
                    <a:pt x="31047" y="163"/>
                    <a:pt x="30449" y="1"/>
                    <a:pt x="296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496025" y="2136525"/>
              <a:ext cx="16125" cy="9575"/>
            </a:xfrm>
            <a:custGeom>
              <a:rect b="b" l="l" r="r" t="t"/>
              <a:pathLst>
                <a:path extrusionOk="0" h="383" w="645">
                  <a:moveTo>
                    <a:pt x="364" y="1"/>
                  </a:moveTo>
                  <a:cubicBezTo>
                    <a:pt x="304" y="1"/>
                    <a:pt x="244" y="17"/>
                    <a:pt x="190" y="48"/>
                  </a:cubicBezTo>
                  <a:cubicBezTo>
                    <a:pt x="95" y="79"/>
                    <a:pt x="1" y="149"/>
                    <a:pt x="20" y="250"/>
                  </a:cubicBezTo>
                  <a:cubicBezTo>
                    <a:pt x="36" y="349"/>
                    <a:pt x="135" y="382"/>
                    <a:pt x="241" y="382"/>
                  </a:cubicBezTo>
                  <a:cubicBezTo>
                    <a:pt x="337" y="382"/>
                    <a:pt x="439" y="355"/>
                    <a:pt x="493" y="325"/>
                  </a:cubicBezTo>
                  <a:cubicBezTo>
                    <a:pt x="638" y="243"/>
                    <a:pt x="644" y="86"/>
                    <a:pt x="480" y="23"/>
                  </a:cubicBezTo>
                  <a:cubicBezTo>
                    <a:pt x="443" y="8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505800" y="2123950"/>
              <a:ext cx="11850" cy="6800"/>
            </a:xfrm>
            <a:custGeom>
              <a:rect b="b" l="l" r="r" t="t"/>
              <a:pathLst>
                <a:path extrusionOk="0" h="272" w="474">
                  <a:moveTo>
                    <a:pt x="283" y="0"/>
                  </a:moveTo>
                  <a:cubicBezTo>
                    <a:pt x="231" y="0"/>
                    <a:pt x="180" y="13"/>
                    <a:pt x="133" y="40"/>
                  </a:cubicBezTo>
                  <a:lnTo>
                    <a:pt x="114" y="53"/>
                  </a:lnTo>
                  <a:cubicBezTo>
                    <a:pt x="45" y="97"/>
                    <a:pt x="1" y="160"/>
                    <a:pt x="70" y="229"/>
                  </a:cubicBezTo>
                  <a:cubicBezTo>
                    <a:pt x="100" y="254"/>
                    <a:pt x="134" y="271"/>
                    <a:pt x="171" y="271"/>
                  </a:cubicBezTo>
                  <a:cubicBezTo>
                    <a:pt x="181" y="271"/>
                    <a:pt x="192" y="270"/>
                    <a:pt x="203" y="267"/>
                  </a:cubicBezTo>
                  <a:cubicBezTo>
                    <a:pt x="291" y="261"/>
                    <a:pt x="373" y="223"/>
                    <a:pt x="430" y="154"/>
                  </a:cubicBezTo>
                  <a:cubicBezTo>
                    <a:pt x="474" y="97"/>
                    <a:pt x="436" y="40"/>
                    <a:pt x="379" y="15"/>
                  </a:cubicBezTo>
                  <a:cubicBezTo>
                    <a:pt x="348" y="5"/>
                    <a:pt x="315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528050" y="2141725"/>
              <a:ext cx="9150" cy="5425"/>
            </a:xfrm>
            <a:custGeom>
              <a:rect b="b" l="l" r="r" t="t"/>
              <a:pathLst>
                <a:path extrusionOk="0" h="217" w="366">
                  <a:moveTo>
                    <a:pt x="192" y="1"/>
                  </a:moveTo>
                  <a:cubicBezTo>
                    <a:pt x="123" y="1"/>
                    <a:pt x="23" y="30"/>
                    <a:pt x="13" y="98"/>
                  </a:cubicBezTo>
                  <a:cubicBezTo>
                    <a:pt x="0" y="124"/>
                    <a:pt x="6" y="155"/>
                    <a:pt x="19" y="180"/>
                  </a:cubicBezTo>
                  <a:cubicBezTo>
                    <a:pt x="33" y="208"/>
                    <a:pt x="68" y="217"/>
                    <a:pt x="104" y="217"/>
                  </a:cubicBezTo>
                  <a:cubicBezTo>
                    <a:pt x="133" y="217"/>
                    <a:pt x="163" y="211"/>
                    <a:pt x="183" y="206"/>
                  </a:cubicBezTo>
                  <a:cubicBezTo>
                    <a:pt x="221" y="187"/>
                    <a:pt x="252" y="168"/>
                    <a:pt x="284" y="143"/>
                  </a:cubicBezTo>
                  <a:cubicBezTo>
                    <a:pt x="366" y="86"/>
                    <a:pt x="303" y="16"/>
                    <a:pt x="227" y="4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517475" y="2157100"/>
              <a:ext cx="9725" cy="8675"/>
            </a:xfrm>
            <a:custGeom>
              <a:rect b="b" l="l" r="r" t="t"/>
              <a:pathLst>
                <a:path extrusionOk="0" h="347" w="389">
                  <a:moveTo>
                    <a:pt x="303" y="1"/>
                  </a:moveTo>
                  <a:cubicBezTo>
                    <a:pt x="277" y="1"/>
                    <a:pt x="247" y="10"/>
                    <a:pt x="234" y="20"/>
                  </a:cubicBezTo>
                  <a:cubicBezTo>
                    <a:pt x="221" y="26"/>
                    <a:pt x="215" y="32"/>
                    <a:pt x="215" y="32"/>
                  </a:cubicBezTo>
                  <a:cubicBezTo>
                    <a:pt x="202" y="32"/>
                    <a:pt x="190" y="38"/>
                    <a:pt x="184" y="45"/>
                  </a:cubicBezTo>
                  <a:cubicBezTo>
                    <a:pt x="146" y="64"/>
                    <a:pt x="114" y="83"/>
                    <a:pt x="89" y="108"/>
                  </a:cubicBezTo>
                  <a:cubicBezTo>
                    <a:pt x="20" y="146"/>
                    <a:pt x="1" y="234"/>
                    <a:pt x="45" y="297"/>
                  </a:cubicBezTo>
                  <a:cubicBezTo>
                    <a:pt x="71" y="330"/>
                    <a:pt x="127" y="347"/>
                    <a:pt x="186" y="347"/>
                  </a:cubicBezTo>
                  <a:cubicBezTo>
                    <a:pt x="284" y="347"/>
                    <a:pt x="388" y="302"/>
                    <a:pt x="373" y="215"/>
                  </a:cubicBezTo>
                  <a:cubicBezTo>
                    <a:pt x="366" y="190"/>
                    <a:pt x="373" y="152"/>
                    <a:pt x="373" y="127"/>
                  </a:cubicBezTo>
                  <a:cubicBezTo>
                    <a:pt x="373" y="102"/>
                    <a:pt x="341" y="64"/>
                    <a:pt x="347" y="38"/>
                  </a:cubicBezTo>
                  <a:cubicBezTo>
                    <a:pt x="351" y="10"/>
                    <a:pt x="329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547375" y="2161675"/>
              <a:ext cx="15225" cy="6700"/>
            </a:xfrm>
            <a:custGeom>
              <a:rect b="b" l="l" r="r" t="t"/>
              <a:pathLst>
                <a:path extrusionOk="0" h="268" w="609">
                  <a:moveTo>
                    <a:pt x="362" y="1"/>
                  </a:moveTo>
                  <a:cubicBezTo>
                    <a:pt x="312" y="1"/>
                    <a:pt x="268" y="7"/>
                    <a:pt x="230" y="19"/>
                  </a:cubicBezTo>
                  <a:cubicBezTo>
                    <a:pt x="200" y="33"/>
                    <a:pt x="184" y="39"/>
                    <a:pt x="181" y="39"/>
                  </a:cubicBezTo>
                  <a:cubicBezTo>
                    <a:pt x="179" y="39"/>
                    <a:pt x="187" y="35"/>
                    <a:pt x="205" y="26"/>
                  </a:cubicBezTo>
                  <a:lnTo>
                    <a:pt x="205" y="26"/>
                  </a:lnTo>
                  <a:cubicBezTo>
                    <a:pt x="189" y="32"/>
                    <a:pt x="180" y="35"/>
                    <a:pt x="175" y="35"/>
                  </a:cubicBezTo>
                  <a:cubicBezTo>
                    <a:pt x="170" y="35"/>
                    <a:pt x="170" y="32"/>
                    <a:pt x="173" y="26"/>
                  </a:cubicBezTo>
                  <a:cubicBezTo>
                    <a:pt x="171" y="25"/>
                    <a:pt x="168" y="25"/>
                    <a:pt x="165" y="25"/>
                  </a:cubicBezTo>
                  <a:cubicBezTo>
                    <a:pt x="122" y="25"/>
                    <a:pt x="0" y="61"/>
                    <a:pt x="47" y="114"/>
                  </a:cubicBezTo>
                  <a:cubicBezTo>
                    <a:pt x="60" y="133"/>
                    <a:pt x="79" y="158"/>
                    <a:pt x="104" y="171"/>
                  </a:cubicBezTo>
                  <a:lnTo>
                    <a:pt x="110" y="177"/>
                  </a:lnTo>
                  <a:cubicBezTo>
                    <a:pt x="116" y="190"/>
                    <a:pt x="123" y="196"/>
                    <a:pt x="129" y="202"/>
                  </a:cubicBezTo>
                  <a:cubicBezTo>
                    <a:pt x="171" y="247"/>
                    <a:pt x="233" y="268"/>
                    <a:pt x="296" y="268"/>
                  </a:cubicBezTo>
                  <a:cubicBezTo>
                    <a:pt x="366" y="268"/>
                    <a:pt x="439" y="242"/>
                    <a:pt x="489" y="196"/>
                  </a:cubicBezTo>
                  <a:cubicBezTo>
                    <a:pt x="608" y="95"/>
                    <a:pt x="470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553575" y="2177600"/>
              <a:ext cx="10975" cy="7175"/>
            </a:xfrm>
            <a:custGeom>
              <a:rect b="b" l="l" r="r" t="t"/>
              <a:pathLst>
                <a:path extrusionOk="0" h="287" w="439">
                  <a:moveTo>
                    <a:pt x="149" y="1"/>
                  </a:moveTo>
                  <a:cubicBezTo>
                    <a:pt x="112" y="1"/>
                    <a:pt x="76" y="21"/>
                    <a:pt x="58" y="57"/>
                  </a:cubicBezTo>
                  <a:cubicBezTo>
                    <a:pt x="51" y="76"/>
                    <a:pt x="45" y="89"/>
                    <a:pt x="39" y="108"/>
                  </a:cubicBezTo>
                  <a:cubicBezTo>
                    <a:pt x="14" y="127"/>
                    <a:pt x="1" y="171"/>
                    <a:pt x="20" y="202"/>
                  </a:cubicBezTo>
                  <a:cubicBezTo>
                    <a:pt x="32" y="221"/>
                    <a:pt x="45" y="240"/>
                    <a:pt x="64" y="259"/>
                  </a:cubicBezTo>
                  <a:cubicBezTo>
                    <a:pt x="86" y="278"/>
                    <a:pt x="118" y="287"/>
                    <a:pt x="152" y="287"/>
                  </a:cubicBezTo>
                  <a:cubicBezTo>
                    <a:pt x="276" y="287"/>
                    <a:pt x="439" y="182"/>
                    <a:pt x="335" y="108"/>
                  </a:cubicBezTo>
                  <a:cubicBezTo>
                    <a:pt x="310" y="95"/>
                    <a:pt x="285" y="83"/>
                    <a:pt x="266" y="70"/>
                  </a:cubicBezTo>
                  <a:cubicBezTo>
                    <a:pt x="247" y="57"/>
                    <a:pt x="234" y="45"/>
                    <a:pt x="228" y="32"/>
                  </a:cubicBezTo>
                  <a:cubicBezTo>
                    <a:pt x="204" y="11"/>
                    <a:pt x="176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646025" y="2198000"/>
              <a:ext cx="7725" cy="4450"/>
            </a:xfrm>
            <a:custGeom>
              <a:rect b="b" l="l" r="r" t="t"/>
              <a:pathLst>
                <a:path extrusionOk="0" h="178" w="309">
                  <a:moveTo>
                    <a:pt x="216" y="0"/>
                  </a:moveTo>
                  <a:cubicBezTo>
                    <a:pt x="169" y="0"/>
                    <a:pt x="115" y="14"/>
                    <a:pt x="100" y="30"/>
                  </a:cubicBezTo>
                  <a:cubicBezTo>
                    <a:pt x="74" y="49"/>
                    <a:pt x="62" y="68"/>
                    <a:pt x="43" y="86"/>
                  </a:cubicBezTo>
                  <a:cubicBezTo>
                    <a:pt x="1" y="144"/>
                    <a:pt x="64" y="172"/>
                    <a:pt x="134" y="172"/>
                  </a:cubicBezTo>
                  <a:cubicBezTo>
                    <a:pt x="148" y="172"/>
                    <a:pt x="162" y="171"/>
                    <a:pt x="175" y="168"/>
                  </a:cubicBezTo>
                  <a:lnTo>
                    <a:pt x="175" y="168"/>
                  </a:lnTo>
                  <a:cubicBezTo>
                    <a:pt x="163" y="175"/>
                    <a:pt x="158" y="178"/>
                    <a:pt x="161" y="178"/>
                  </a:cubicBezTo>
                  <a:cubicBezTo>
                    <a:pt x="164" y="178"/>
                    <a:pt x="175" y="175"/>
                    <a:pt x="194" y="168"/>
                  </a:cubicBezTo>
                  <a:cubicBezTo>
                    <a:pt x="220" y="162"/>
                    <a:pt x="245" y="143"/>
                    <a:pt x="264" y="124"/>
                  </a:cubicBezTo>
                  <a:cubicBezTo>
                    <a:pt x="276" y="105"/>
                    <a:pt x="283" y="86"/>
                    <a:pt x="289" y="61"/>
                  </a:cubicBezTo>
                  <a:cubicBezTo>
                    <a:pt x="308" y="16"/>
                    <a:pt x="266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645250" y="2212575"/>
              <a:ext cx="11300" cy="4925"/>
            </a:xfrm>
            <a:custGeom>
              <a:rect b="b" l="l" r="r" t="t"/>
              <a:pathLst>
                <a:path extrusionOk="0" h="197" w="452">
                  <a:moveTo>
                    <a:pt x="251" y="1"/>
                  </a:moveTo>
                  <a:cubicBezTo>
                    <a:pt x="129" y="1"/>
                    <a:pt x="0" y="110"/>
                    <a:pt x="124" y="172"/>
                  </a:cubicBezTo>
                  <a:lnTo>
                    <a:pt x="169" y="191"/>
                  </a:lnTo>
                  <a:cubicBezTo>
                    <a:pt x="178" y="195"/>
                    <a:pt x="192" y="197"/>
                    <a:pt x="208" y="197"/>
                  </a:cubicBezTo>
                  <a:cubicBezTo>
                    <a:pt x="294" y="197"/>
                    <a:pt x="452" y="145"/>
                    <a:pt x="383" y="71"/>
                  </a:cubicBezTo>
                  <a:lnTo>
                    <a:pt x="358" y="40"/>
                  </a:lnTo>
                  <a:cubicBezTo>
                    <a:pt x="329" y="12"/>
                    <a:pt x="290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599300" y="1957975"/>
              <a:ext cx="14225" cy="9125"/>
            </a:xfrm>
            <a:custGeom>
              <a:rect b="b" l="l" r="r" t="t"/>
              <a:pathLst>
                <a:path extrusionOk="0" h="365" w="569">
                  <a:moveTo>
                    <a:pt x="289" y="0"/>
                  </a:moveTo>
                  <a:cubicBezTo>
                    <a:pt x="211" y="0"/>
                    <a:pt x="136" y="27"/>
                    <a:pt x="77" y="82"/>
                  </a:cubicBezTo>
                  <a:cubicBezTo>
                    <a:pt x="26" y="120"/>
                    <a:pt x="1" y="183"/>
                    <a:pt x="14" y="240"/>
                  </a:cubicBezTo>
                  <a:cubicBezTo>
                    <a:pt x="28" y="341"/>
                    <a:pt x="146" y="365"/>
                    <a:pt x="242" y="365"/>
                  </a:cubicBezTo>
                  <a:cubicBezTo>
                    <a:pt x="272" y="365"/>
                    <a:pt x="300" y="362"/>
                    <a:pt x="323" y="359"/>
                  </a:cubicBezTo>
                  <a:cubicBezTo>
                    <a:pt x="386" y="347"/>
                    <a:pt x="442" y="328"/>
                    <a:pt x="493" y="290"/>
                  </a:cubicBezTo>
                  <a:cubicBezTo>
                    <a:pt x="569" y="164"/>
                    <a:pt x="569" y="88"/>
                    <a:pt x="493" y="50"/>
                  </a:cubicBezTo>
                  <a:cubicBezTo>
                    <a:pt x="455" y="25"/>
                    <a:pt x="417" y="13"/>
                    <a:pt x="379" y="6"/>
                  </a:cubicBezTo>
                  <a:lnTo>
                    <a:pt x="354" y="6"/>
                  </a:lnTo>
                  <a:cubicBezTo>
                    <a:pt x="332" y="2"/>
                    <a:pt x="31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598200" y="1972375"/>
              <a:ext cx="13900" cy="8800"/>
            </a:xfrm>
            <a:custGeom>
              <a:rect b="b" l="l" r="r" t="t"/>
              <a:pathLst>
                <a:path extrusionOk="0" h="352" w="556">
                  <a:moveTo>
                    <a:pt x="296" y="0"/>
                  </a:moveTo>
                  <a:cubicBezTo>
                    <a:pt x="271" y="0"/>
                    <a:pt x="243" y="8"/>
                    <a:pt x="234" y="17"/>
                  </a:cubicBezTo>
                  <a:cubicBezTo>
                    <a:pt x="171" y="86"/>
                    <a:pt x="58" y="99"/>
                    <a:pt x="32" y="193"/>
                  </a:cubicBezTo>
                  <a:cubicBezTo>
                    <a:pt x="1" y="313"/>
                    <a:pt x="152" y="351"/>
                    <a:pt x="234" y="351"/>
                  </a:cubicBezTo>
                  <a:cubicBezTo>
                    <a:pt x="335" y="351"/>
                    <a:pt x="499" y="307"/>
                    <a:pt x="531" y="193"/>
                  </a:cubicBezTo>
                  <a:cubicBezTo>
                    <a:pt x="556" y="86"/>
                    <a:pt x="430" y="55"/>
                    <a:pt x="341" y="36"/>
                  </a:cubicBezTo>
                  <a:cubicBezTo>
                    <a:pt x="348" y="9"/>
                    <a:pt x="323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626400" y="1967075"/>
              <a:ext cx="14350" cy="10225"/>
            </a:xfrm>
            <a:custGeom>
              <a:rect b="b" l="l" r="r" t="t"/>
              <a:pathLst>
                <a:path extrusionOk="0" h="409" w="574">
                  <a:moveTo>
                    <a:pt x="283" y="1"/>
                  </a:moveTo>
                  <a:cubicBezTo>
                    <a:pt x="271" y="1"/>
                    <a:pt x="259" y="1"/>
                    <a:pt x="248" y="2"/>
                  </a:cubicBezTo>
                  <a:cubicBezTo>
                    <a:pt x="185" y="8"/>
                    <a:pt x="122" y="33"/>
                    <a:pt x="77" y="77"/>
                  </a:cubicBezTo>
                  <a:cubicBezTo>
                    <a:pt x="33" y="115"/>
                    <a:pt x="8" y="172"/>
                    <a:pt x="14" y="235"/>
                  </a:cubicBezTo>
                  <a:cubicBezTo>
                    <a:pt x="0" y="354"/>
                    <a:pt x="113" y="408"/>
                    <a:pt x="241" y="408"/>
                  </a:cubicBezTo>
                  <a:cubicBezTo>
                    <a:pt x="396" y="408"/>
                    <a:pt x="573" y="327"/>
                    <a:pt x="563" y="185"/>
                  </a:cubicBezTo>
                  <a:cubicBezTo>
                    <a:pt x="557" y="35"/>
                    <a:pt x="410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626750" y="1940275"/>
              <a:ext cx="9875" cy="7125"/>
            </a:xfrm>
            <a:custGeom>
              <a:rect b="b" l="l" r="r" t="t"/>
              <a:pathLst>
                <a:path extrusionOk="0" h="285" w="395">
                  <a:moveTo>
                    <a:pt x="181" y="1"/>
                  </a:moveTo>
                  <a:cubicBezTo>
                    <a:pt x="109" y="1"/>
                    <a:pt x="37" y="30"/>
                    <a:pt x="19" y="103"/>
                  </a:cubicBezTo>
                  <a:cubicBezTo>
                    <a:pt x="13" y="115"/>
                    <a:pt x="13" y="128"/>
                    <a:pt x="7" y="140"/>
                  </a:cubicBezTo>
                  <a:cubicBezTo>
                    <a:pt x="0" y="166"/>
                    <a:pt x="13" y="191"/>
                    <a:pt x="38" y="210"/>
                  </a:cubicBezTo>
                  <a:cubicBezTo>
                    <a:pt x="63" y="222"/>
                    <a:pt x="76" y="254"/>
                    <a:pt x="101" y="273"/>
                  </a:cubicBezTo>
                  <a:cubicBezTo>
                    <a:pt x="109" y="281"/>
                    <a:pt x="125" y="284"/>
                    <a:pt x="144" y="284"/>
                  </a:cubicBezTo>
                  <a:cubicBezTo>
                    <a:pt x="201" y="284"/>
                    <a:pt x="284" y="252"/>
                    <a:pt x="246" y="210"/>
                  </a:cubicBezTo>
                  <a:lnTo>
                    <a:pt x="246" y="197"/>
                  </a:lnTo>
                  <a:cubicBezTo>
                    <a:pt x="265" y="178"/>
                    <a:pt x="284" y="166"/>
                    <a:pt x="303" y="147"/>
                  </a:cubicBezTo>
                  <a:cubicBezTo>
                    <a:pt x="394" y="67"/>
                    <a:pt x="28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603875" y="1914450"/>
              <a:ext cx="10900" cy="5700"/>
            </a:xfrm>
            <a:custGeom>
              <a:rect b="b" l="l" r="r" t="t"/>
              <a:pathLst>
                <a:path extrusionOk="0" h="228" w="436">
                  <a:moveTo>
                    <a:pt x="291" y="0"/>
                  </a:moveTo>
                  <a:cubicBezTo>
                    <a:pt x="222" y="0"/>
                    <a:pt x="1" y="89"/>
                    <a:pt x="127" y="183"/>
                  </a:cubicBezTo>
                  <a:cubicBezTo>
                    <a:pt x="152" y="196"/>
                    <a:pt x="184" y="208"/>
                    <a:pt x="215" y="208"/>
                  </a:cubicBezTo>
                  <a:cubicBezTo>
                    <a:pt x="220" y="222"/>
                    <a:pt x="237" y="228"/>
                    <a:pt x="258" y="228"/>
                  </a:cubicBezTo>
                  <a:cubicBezTo>
                    <a:pt x="295" y="228"/>
                    <a:pt x="342" y="212"/>
                    <a:pt x="354" y="196"/>
                  </a:cubicBezTo>
                  <a:lnTo>
                    <a:pt x="373" y="177"/>
                  </a:lnTo>
                  <a:cubicBezTo>
                    <a:pt x="386" y="171"/>
                    <a:pt x="398" y="158"/>
                    <a:pt x="411" y="145"/>
                  </a:cubicBezTo>
                  <a:cubicBezTo>
                    <a:pt x="411" y="139"/>
                    <a:pt x="417" y="139"/>
                    <a:pt x="417" y="133"/>
                  </a:cubicBezTo>
                  <a:cubicBezTo>
                    <a:pt x="423" y="126"/>
                    <a:pt x="423" y="120"/>
                    <a:pt x="423" y="114"/>
                  </a:cubicBezTo>
                  <a:cubicBezTo>
                    <a:pt x="430" y="101"/>
                    <a:pt x="436" y="89"/>
                    <a:pt x="430" y="76"/>
                  </a:cubicBezTo>
                  <a:lnTo>
                    <a:pt x="430" y="70"/>
                  </a:lnTo>
                  <a:cubicBezTo>
                    <a:pt x="430" y="76"/>
                    <a:pt x="430" y="76"/>
                    <a:pt x="423" y="76"/>
                  </a:cubicBezTo>
                  <a:cubicBezTo>
                    <a:pt x="423" y="32"/>
                    <a:pt x="367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590800" y="1927200"/>
              <a:ext cx="11050" cy="6575"/>
            </a:xfrm>
            <a:custGeom>
              <a:rect b="b" l="l" r="r" t="t"/>
              <a:pathLst>
                <a:path extrusionOk="0" h="263" w="442">
                  <a:moveTo>
                    <a:pt x="289" y="1"/>
                  </a:moveTo>
                  <a:cubicBezTo>
                    <a:pt x="268" y="1"/>
                    <a:pt x="247" y="5"/>
                    <a:pt x="227" y="14"/>
                  </a:cubicBezTo>
                  <a:lnTo>
                    <a:pt x="177" y="33"/>
                  </a:lnTo>
                  <a:cubicBezTo>
                    <a:pt x="63" y="64"/>
                    <a:pt x="0" y="171"/>
                    <a:pt x="120" y="234"/>
                  </a:cubicBezTo>
                  <a:cubicBezTo>
                    <a:pt x="115" y="233"/>
                    <a:pt x="112" y="232"/>
                    <a:pt x="111" y="232"/>
                  </a:cubicBezTo>
                  <a:cubicBezTo>
                    <a:pt x="107" y="232"/>
                    <a:pt x="118" y="238"/>
                    <a:pt x="145" y="247"/>
                  </a:cubicBezTo>
                  <a:cubicBezTo>
                    <a:pt x="158" y="260"/>
                    <a:pt x="183" y="260"/>
                    <a:pt x="202" y="260"/>
                  </a:cubicBezTo>
                  <a:cubicBezTo>
                    <a:pt x="214" y="261"/>
                    <a:pt x="227" y="262"/>
                    <a:pt x="241" y="262"/>
                  </a:cubicBezTo>
                  <a:cubicBezTo>
                    <a:pt x="327" y="262"/>
                    <a:pt x="436" y="226"/>
                    <a:pt x="436" y="134"/>
                  </a:cubicBezTo>
                  <a:lnTo>
                    <a:pt x="436" y="121"/>
                  </a:lnTo>
                  <a:cubicBezTo>
                    <a:pt x="442" y="96"/>
                    <a:pt x="429" y="64"/>
                    <a:pt x="398" y="45"/>
                  </a:cubicBezTo>
                  <a:cubicBezTo>
                    <a:pt x="369" y="16"/>
                    <a:pt x="329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624850" y="1912975"/>
              <a:ext cx="11300" cy="6700"/>
            </a:xfrm>
            <a:custGeom>
              <a:rect b="b" l="l" r="r" t="t"/>
              <a:pathLst>
                <a:path extrusionOk="0" h="268" w="452">
                  <a:moveTo>
                    <a:pt x="270" y="1"/>
                  </a:moveTo>
                  <a:cubicBezTo>
                    <a:pt x="201" y="1"/>
                    <a:pt x="127" y="22"/>
                    <a:pt x="95" y="59"/>
                  </a:cubicBezTo>
                  <a:cubicBezTo>
                    <a:pt x="64" y="84"/>
                    <a:pt x="38" y="116"/>
                    <a:pt x="26" y="154"/>
                  </a:cubicBezTo>
                  <a:cubicBezTo>
                    <a:pt x="1" y="217"/>
                    <a:pt x="83" y="261"/>
                    <a:pt x="133" y="267"/>
                  </a:cubicBezTo>
                  <a:lnTo>
                    <a:pt x="228" y="267"/>
                  </a:lnTo>
                  <a:cubicBezTo>
                    <a:pt x="259" y="261"/>
                    <a:pt x="284" y="248"/>
                    <a:pt x="316" y="236"/>
                  </a:cubicBezTo>
                  <a:cubicBezTo>
                    <a:pt x="322" y="230"/>
                    <a:pt x="335" y="223"/>
                    <a:pt x="348" y="217"/>
                  </a:cubicBezTo>
                  <a:lnTo>
                    <a:pt x="348" y="211"/>
                  </a:lnTo>
                  <a:cubicBezTo>
                    <a:pt x="366" y="192"/>
                    <a:pt x="392" y="166"/>
                    <a:pt x="404" y="141"/>
                  </a:cubicBezTo>
                  <a:cubicBezTo>
                    <a:pt x="452" y="42"/>
                    <a:pt x="365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710325" y="1876625"/>
              <a:ext cx="5050" cy="3475"/>
            </a:xfrm>
            <a:custGeom>
              <a:rect b="b" l="l" r="r" t="t"/>
              <a:pathLst>
                <a:path extrusionOk="0" h="139" w="202">
                  <a:moveTo>
                    <a:pt x="157" y="0"/>
                  </a:moveTo>
                  <a:cubicBezTo>
                    <a:pt x="138" y="0"/>
                    <a:pt x="116" y="6"/>
                    <a:pt x="107" y="12"/>
                  </a:cubicBezTo>
                  <a:lnTo>
                    <a:pt x="93" y="24"/>
                  </a:lnTo>
                  <a:lnTo>
                    <a:pt x="93" y="24"/>
                  </a:lnTo>
                  <a:cubicBezTo>
                    <a:pt x="88" y="25"/>
                    <a:pt x="65" y="40"/>
                    <a:pt x="57" y="44"/>
                  </a:cubicBezTo>
                  <a:cubicBezTo>
                    <a:pt x="19" y="69"/>
                    <a:pt x="0" y="113"/>
                    <a:pt x="57" y="132"/>
                  </a:cubicBezTo>
                  <a:cubicBezTo>
                    <a:pt x="69" y="136"/>
                    <a:pt x="83" y="138"/>
                    <a:pt x="98" y="138"/>
                  </a:cubicBezTo>
                  <a:cubicBezTo>
                    <a:pt x="126" y="138"/>
                    <a:pt x="156" y="130"/>
                    <a:pt x="177" y="113"/>
                  </a:cubicBezTo>
                  <a:cubicBezTo>
                    <a:pt x="202" y="88"/>
                    <a:pt x="189" y="63"/>
                    <a:pt x="196" y="31"/>
                  </a:cubicBezTo>
                  <a:cubicBezTo>
                    <a:pt x="199" y="8"/>
                    <a:pt x="179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723050" y="1895875"/>
              <a:ext cx="7950" cy="3825"/>
            </a:xfrm>
            <a:custGeom>
              <a:rect b="b" l="l" r="r" t="t"/>
              <a:pathLst>
                <a:path extrusionOk="0" h="153" w="318">
                  <a:moveTo>
                    <a:pt x="214" y="0"/>
                  </a:moveTo>
                  <a:cubicBezTo>
                    <a:pt x="121" y="0"/>
                    <a:pt x="0" y="116"/>
                    <a:pt x="134" y="144"/>
                  </a:cubicBezTo>
                  <a:cubicBezTo>
                    <a:pt x="156" y="148"/>
                    <a:pt x="184" y="152"/>
                    <a:pt x="210" y="152"/>
                  </a:cubicBezTo>
                  <a:cubicBezTo>
                    <a:pt x="267" y="152"/>
                    <a:pt x="318" y="133"/>
                    <a:pt x="292" y="56"/>
                  </a:cubicBezTo>
                  <a:cubicBezTo>
                    <a:pt x="279" y="16"/>
                    <a:pt x="24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752975" y="1873650"/>
              <a:ext cx="7050" cy="2850"/>
            </a:xfrm>
            <a:custGeom>
              <a:rect b="b" l="l" r="r" t="t"/>
              <a:pathLst>
                <a:path extrusionOk="0" h="114" w="282">
                  <a:moveTo>
                    <a:pt x="173" y="1"/>
                  </a:moveTo>
                  <a:cubicBezTo>
                    <a:pt x="101" y="1"/>
                    <a:pt x="1" y="54"/>
                    <a:pt x="66" y="100"/>
                  </a:cubicBezTo>
                  <a:cubicBezTo>
                    <a:pt x="79" y="109"/>
                    <a:pt x="97" y="114"/>
                    <a:pt x="117" y="114"/>
                  </a:cubicBezTo>
                  <a:cubicBezTo>
                    <a:pt x="188" y="114"/>
                    <a:pt x="282" y="61"/>
                    <a:pt x="218" y="11"/>
                  </a:cubicBezTo>
                  <a:cubicBezTo>
                    <a:pt x="206" y="4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991450" y="1832025"/>
              <a:ext cx="13575" cy="8350"/>
            </a:xfrm>
            <a:custGeom>
              <a:rect b="b" l="l" r="r" t="t"/>
              <a:pathLst>
                <a:path extrusionOk="0" h="334" w="543">
                  <a:moveTo>
                    <a:pt x="321" y="1"/>
                  </a:moveTo>
                  <a:cubicBezTo>
                    <a:pt x="184" y="1"/>
                    <a:pt x="28" y="62"/>
                    <a:pt x="7" y="169"/>
                  </a:cubicBezTo>
                  <a:cubicBezTo>
                    <a:pt x="0" y="188"/>
                    <a:pt x="0" y="207"/>
                    <a:pt x="7" y="226"/>
                  </a:cubicBezTo>
                  <a:cubicBezTo>
                    <a:pt x="19" y="295"/>
                    <a:pt x="89" y="320"/>
                    <a:pt x="171" y="327"/>
                  </a:cubicBezTo>
                  <a:cubicBezTo>
                    <a:pt x="190" y="333"/>
                    <a:pt x="208" y="333"/>
                    <a:pt x="227" y="333"/>
                  </a:cubicBezTo>
                  <a:cubicBezTo>
                    <a:pt x="328" y="333"/>
                    <a:pt x="486" y="301"/>
                    <a:pt x="524" y="194"/>
                  </a:cubicBezTo>
                  <a:cubicBezTo>
                    <a:pt x="536" y="175"/>
                    <a:pt x="543" y="150"/>
                    <a:pt x="543" y="125"/>
                  </a:cubicBezTo>
                  <a:cubicBezTo>
                    <a:pt x="543" y="119"/>
                    <a:pt x="536" y="119"/>
                    <a:pt x="536" y="112"/>
                  </a:cubicBezTo>
                  <a:cubicBezTo>
                    <a:pt x="520" y="36"/>
                    <a:pt x="426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964825" y="1851175"/>
              <a:ext cx="11425" cy="6400"/>
            </a:xfrm>
            <a:custGeom>
              <a:rect b="b" l="l" r="r" t="t"/>
              <a:pathLst>
                <a:path extrusionOk="0" h="256" w="457">
                  <a:moveTo>
                    <a:pt x="339" y="0"/>
                  </a:moveTo>
                  <a:cubicBezTo>
                    <a:pt x="326" y="0"/>
                    <a:pt x="314" y="1"/>
                    <a:pt x="302" y="2"/>
                  </a:cubicBezTo>
                  <a:lnTo>
                    <a:pt x="239" y="2"/>
                  </a:lnTo>
                  <a:cubicBezTo>
                    <a:pt x="201" y="2"/>
                    <a:pt x="163" y="8"/>
                    <a:pt x="132" y="21"/>
                  </a:cubicBezTo>
                  <a:cubicBezTo>
                    <a:pt x="119" y="26"/>
                    <a:pt x="45" y="65"/>
                    <a:pt x="48" y="65"/>
                  </a:cubicBezTo>
                  <a:cubicBezTo>
                    <a:pt x="49" y="65"/>
                    <a:pt x="64" y="58"/>
                    <a:pt x="100" y="40"/>
                  </a:cubicBezTo>
                  <a:lnTo>
                    <a:pt x="100" y="40"/>
                  </a:lnTo>
                  <a:cubicBezTo>
                    <a:pt x="69" y="59"/>
                    <a:pt x="18" y="78"/>
                    <a:pt x="12" y="122"/>
                  </a:cubicBezTo>
                  <a:lnTo>
                    <a:pt x="12" y="135"/>
                  </a:lnTo>
                  <a:cubicBezTo>
                    <a:pt x="0" y="211"/>
                    <a:pt x="88" y="255"/>
                    <a:pt x="162" y="255"/>
                  </a:cubicBezTo>
                  <a:cubicBezTo>
                    <a:pt x="166" y="255"/>
                    <a:pt x="171" y="255"/>
                    <a:pt x="176" y="254"/>
                  </a:cubicBezTo>
                  <a:lnTo>
                    <a:pt x="201" y="254"/>
                  </a:lnTo>
                  <a:cubicBezTo>
                    <a:pt x="264" y="242"/>
                    <a:pt x="454" y="198"/>
                    <a:pt x="428" y="97"/>
                  </a:cubicBezTo>
                  <a:cubicBezTo>
                    <a:pt x="435" y="90"/>
                    <a:pt x="435" y="78"/>
                    <a:pt x="441" y="72"/>
                  </a:cubicBezTo>
                  <a:cubicBezTo>
                    <a:pt x="456" y="15"/>
                    <a:pt x="396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957400" y="1822575"/>
              <a:ext cx="9150" cy="5675"/>
            </a:xfrm>
            <a:custGeom>
              <a:rect b="b" l="l" r="r" t="t"/>
              <a:pathLst>
                <a:path extrusionOk="0" h="227" w="366">
                  <a:moveTo>
                    <a:pt x="176" y="0"/>
                  </a:moveTo>
                  <a:cubicBezTo>
                    <a:pt x="108" y="0"/>
                    <a:pt x="46" y="24"/>
                    <a:pt x="0" y="87"/>
                  </a:cubicBezTo>
                  <a:cubicBezTo>
                    <a:pt x="13" y="118"/>
                    <a:pt x="19" y="156"/>
                    <a:pt x="25" y="194"/>
                  </a:cubicBezTo>
                  <a:cubicBezTo>
                    <a:pt x="65" y="215"/>
                    <a:pt x="107" y="226"/>
                    <a:pt x="149" y="226"/>
                  </a:cubicBezTo>
                  <a:cubicBezTo>
                    <a:pt x="194" y="226"/>
                    <a:pt x="238" y="214"/>
                    <a:pt x="278" y="188"/>
                  </a:cubicBezTo>
                  <a:cubicBezTo>
                    <a:pt x="296" y="175"/>
                    <a:pt x="315" y="162"/>
                    <a:pt x="334" y="150"/>
                  </a:cubicBezTo>
                  <a:cubicBezTo>
                    <a:pt x="360" y="131"/>
                    <a:pt x="366" y="87"/>
                    <a:pt x="341" y="68"/>
                  </a:cubicBezTo>
                  <a:cubicBezTo>
                    <a:pt x="328" y="42"/>
                    <a:pt x="309" y="24"/>
                    <a:pt x="284" y="17"/>
                  </a:cubicBezTo>
                  <a:cubicBezTo>
                    <a:pt x="247" y="7"/>
                    <a:pt x="211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348550" y="1979550"/>
              <a:ext cx="12075" cy="5775"/>
            </a:xfrm>
            <a:custGeom>
              <a:rect b="b" l="l" r="r" t="t"/>
              <a:pathLst>
                <a:path extrusionOk="0" h="231" w="483">
                  <a:moveTo>
                    <a:pt x="319" y="1"/>
                  </a:moveTo>
                  <a:cubicBezTo>
                    <a:pt x="236" y="1"/>
                    <a:pt x="1" y="57"/>
                    <a:pt x="85" y="171"/>
                  </a:cubicBezTo>
                  <a:cubicBezTo>
                    <a:pt x="119" y="216"/>
                    <a:pt x="161" y="231"/>
                    <a:pt x="207" y="231"/>
                  </a:cubicBezTo>
                  <a:cubicBezTo>
                    <a:pt x="244" y="231"/>
                    <a:pt x="284" y="221"/>
                    <a:pt x="324" y="209"/>
                  </a:cubicBezTo>
                  <a:cubicBezTo>
                    <a:pt x="444" y="178"/>
                    <a:pt x="482" y="26"/>
                    <a:pt x="331" y="1"/>
                  </a:cubicBezTo>
                  <a:cubicBezTo>
                    <a:pt x="327" y="1"/>
                    <a:pt x="323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338525" y="2005650"/>
              <a:ext cx="14375" cy="10275"/>
            </a:xfrm>
            <a:custGeom>
              <a:rect b="b" l="l" r="r" t="t"/>
              <a:pathLst>
                <a:path extrusionOk="0" h="411" w="575">
                  <a:moveTo>
                    <a:pt x="384" y="0"/>
                  </a:moveTo>
                  <a:cubicBezTo>
                    <a:pt x="321" y="0"/>
                    <a:pt x="256" y="27"/>
                    <a:pt x="252" y="80"/>
                  </a:cubicBezTo>
                  <a:cubicBezTo>
                    <a:pt x="252" y="86"/>
                    <a:pt x="246" y="92"/>
                    <a:pt x="246" y="105"/>
                  </a:cubicBezTo>
                  <a:cubicBezTo>
                    <a:pt x="208" y="111"/>
                    <a:pt x="177" y="124"/>
                    <a:pt x="152" y="143"/>
                  </a:cubicBezTo>
                  <a:cubicBezTo>
                    <a:pt x="44" y="206"/>
                    <a:pt x="0" y="338"/>
                    <a:pt x="139" y="389"/>
                  </a:cubicBezTo>
                  <a:cubicBezTo>
                    <a:pt x="180" y="404"/>
                    <a:pt x="222" y="411"/>
                    <a:pt x="265" y="411"/>
                  </a:cubicBezTo>
                  <a:cubicBezTo>
                    <a:pt x="365" y="411"/>
                    <a:pt x="463" y="370"/>
                    <a:pt x="530" y="294"/>
                  </a:cubicBezTo>
                  <a:lnTo>
                    <a:pt x="549" y="275"/>
                  </a:lnTo>
                  <a:cubicBezTo>
                    <a:pt x="574" y="237"/>
                    <a:pt x="574" y="193"/>
                    <a:pt x="549" y="155"/>
                  </a:cubicBezTo>
                  <a:cubicBezTo>
                    <a:pt x="530" y="124"/>
                    <a:pt x="511" y="92"/>
                    <a:pt x="498" y="54"/>
                  </a:cubicBezTo>
                  <a:cubicBezTo>
                    <a:pt x="484" y="18"/>
                    <a:pt x="435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312650" y="1991050"/>
              <a:ext cx="11350" cy="8775"/>
            </a:xfrm>
            <a:custGeom>
              <a:rect b="b" l="l" r="r" t="t"/>
              <a:pathLst>
                <a:path extrusionOk="0" h="351" w="454">
                  <a:moveTo>
                    <a:pt x="297" y="1"/>
                  </a:moveTo>
                  <a:cubicBezTo>
                    <a:pt x="192" y="1"/>
                    <a:pt x="64" y="55"/>
                    <a:pt x="32" y="128"/>
                  </a:cubicBezTo>
                  <a:cubicBezTo>
                    <a:pt x="32" y="134"/>
                    <a:pt x="26" y="146"/>
                    <a:pt x="20" y="153"/>
                  </a:cubicBezTo>
                  <a:cubicBezTo>
                    <a:pt x="1" y="203"/>
                    <a:pt x="58" y="247"/>
                    <a:pt x="102" y="266"/>
                  </a:cubicBezTo>
                  <a:lnTo>
                    <a:pt x="108" y="266"/>
                  </a:lnTo>
                  <a:cubicBezTo>
                    <a:pt x="146" y="298"/>
                    <a:pt x="184" y="323"/>
                    <a:pt x="234" y="342"/>
                  </a:cubicBezTo>
                  <a:cubicBezTo>
                    <a:pt x="243" y="347"/>
                    <a:pt x="258" y="350"/>
                    <a:pt x="276" y="350"/>
                  </a:cubicBezTo>
                  <a:cubicBezTo>
                    <a:pt x="322" y="350"/>
                    <a:pt x="382" y="331"/>
                    <a:pt x="373" y="285"/>
                  </a:cubicBezTo>
                  <a:cubicBezTo>
                    <a:pt x="363" y="265"/>
                    <a:pt x="382" y="236"/>
                    <a:pt x="369" y="236"/>
                  </a:cubicBezTo>
                  <a:cubicBezTo>
                    <a:pt x="368" y="236"/>
                    <a:pt x="366" y="236"/>
                    <a:pt x="364" y="237"/>
                  </a:cubicBezTo>
                  <a:lnTo>
                    <a:pt x="364" y="237"/>
                  </a:lnTo>
                  <a:cubicBezTo>
                    <a:pt x="409" y="216"/>
                    <a:pt x="436" y="175"/>
                    <a:pt x="442" y="128"/>
                  </a:cubicBezTo>
                  <a:cubicBezTo>
                    <a:pt x="454" y="37"/>
                    <a:pt x="383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319175" y="1979775"/>
              <a:ext cx="8250" cy="4450"/>
            </a:xfrm>
            <a:custGeom>
              <a:rect b="b" l="l" r="r" t="t"/>
              <a:pathLst>
                <a:path extrusionOk="0" h="178" w="330">
                  <a:moveTo>
                    <a:pt x="193" y="0"/>
                  </a:moveTo>
                  <a:cubicBezTo>
                    <a:pt x="106" y="0"/>
                    <a:pt x="1" y="52"/>
                    <a:pt x="36" y="131"/>
                  </a:cubicBezTo>
                  <a:cubicBezTo>
                    <a:pt x="22" y="166"/>
                    <a:pt x="52" y="178"/>
                    <a:pt x="88" y="178"/>
                  </a:cubicBezTo>
                  <a:cubicBezTo>
                    <a:pt x="117" y="178"/>
                    <a:pt x="149" y="171"/>
                    <a:pt x="169" y="162"/>
                  </a:cubicBezTo>
                  <a:cubicBezTo>
                    <a:pt x="173" y="163"/>
                    <a:pt x="177" y="163"/>
                    <a:pt x="182" y="163"/>
                  </a:cubicBezTo>
                  <a:cubicBezTo>
                    <a:pt x="240" y="163"/>
                    <a:pt x="330" y="126"/>
                    <a:pt x="295" y="61"/>
                  </a:cubicBezTo>
                  <a:cubicBezTo>
                    <a:pt x="290" y="19"/>
                    <a:pt x="245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367225" y="2005250"/>
              <a:ext cx="11850" cy="6825"/>
            </a:xfrm>
            <a:custGeom>
              <a:rect b="b" l="l" r="r" t="t"/>
              <a:pathLst>
                <a:path extrusionOk="0" h="273" w="474">
                  <a:moveTo>
                    <a:pt x="261" y="0"/>
                  </a:moveTo>
                  <a:cubicBezTo>
                    <a:pt x="174" y="0"/>
                    <a:pt x="90" y="44"/>
                    <a:pt x="44" y="121"/>
                  </a:cubicBezTo>
                  <a:cubicBezTo>
                    <a:pt x="44" y="134"/>
                    <a:pt x="38" y="146"/>
                    <a:pt x="32" y="159"/>
                  </a:cubicBezTo>
                  <a:cubicBezTo>
                    <a:pt x="0" y="222"/>
                    <a:pt x="95" y="260"/>
                    <a:pt x="139" y="266"/>
                  </a:cubicBezTo>
                  <a:cubicBezTo>
                    <a:pt x="157" y="270"/>
                    <a:pt x="176" y="272"/>
                    <a:pt x="194" y="272"/>
                  </a:cubicBezTo>
                  <a:cubicBezTo>
                    <a:pt x="257" y="272"/>
                    <a:pt x="317" y="248"/>
                    <a:pt x="366" y="209"/>
                  </a:cubicBezTo>
                  <a:lnTo>
                    <a:pt x="391" y="184"/>
                  </a:lnTo>
                  <a:cubicBezTo>
                    <a:pt x="473" y="102"/>
                    <a:pt x="429" y="20"/>
                    <a:pt x="322" y="7"/>
                  </a:cubicBezTo>
                  <a:cubicBezTo>
                    <a:pt x="302" y="3"/>
                    <a:pt x="281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356325" y="2028175"/>
              <a:ext cx="17075" cy="8775"/>
            </a:xfrm>
            <a:custGeom>
              <a:rect b="b" l="l" r="r" t="t"/>
              <a:pathLst>
                <a:path extrusionOk="0" h="351" w="683">
                  <a:moveTo>
                    <a:pt x="377" y="0"/>
                  </a:moveTo>
                  <a:cubicBezTo>
                    <a:pt x="305" y="0"/>
                    <a:pt x="234" y="19"/>
                    <a:pt x="171" y="55"/>
                  </a:cubicBezTo>
                  <a:cubicBezTo>
                    <a:pt x="83" y="106"/>
                    <a:pt x="1" y="226"/>
                    <a:pt x="114" y="301"/>
                  </a:cubicBezTo>
                  <a:cubicBezTo>
                    <a:pt x="172" y="334"/>
                    <a:pt x="236" y="350"/>
                    <a:pt x="301" y="350"/>
                  </a:cubicBezTo>
                  <a:cubicBezTo>
                    <a:pt x="372" y="350"/>
                    <a:pt x="443" y="331"/>
                    <a:pt x="505" y="295"/>
                  </a:cubicBezTo>
                  <a:cubicBezTo>
                    <a:pt x="594" y="245"/>
                    <a:pt x="682" y="125"/>
                    <a:pt x="569" y="49"/>
                  </a:cubicBezTo>
                  <a:cubicBezTo>
                    <a:pt x="508" y="16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378400" y="1988100"/>
              <a:ext cx="12500" cy="7625"/>
            </a:xfrm>
            <a:custGeom>
              <a:rect b="b" l="l" r="r" t="t"/>
              <a:pathLst>
                <a:path extrusionOk="0" h="305" w="500">
                  <a:moveTo>
                    <a:pt x="305" y="0"/>
                  </a:moveTo>
                  <a:cubicBezTo>
                    <a:pt x="250" y="0"/>
                    <a:pt x="190" y="17"/>
                    <a:pt x="152" y="31"/>
                  </a:cubicBezTo>
                  <a:cubicBezTo>
                    <a:pt x="39" y="88"/>
                    <a:pt x="1" y="233"/>
                    <a:pt x="140" y="290"/>
                  </a:cubicBezTo>
                  <a:cubicBezTo>
                    <a:pt x="170" y="300"/>
                    <a:pt x="202" y="305"/>
                    <a:pt x="235" y="305"/>
                  </a:cubicBezTo>
                  <a:cubicBezTo>
                    <a:pt x="284" y="305"/>
                    <a:pt x="334" y="294"/>
                    <a:pt x="379" y="271"/>
                  </a:cubicBezTo>
                  <a:cubicBezTo>
                    <a:pt x="436" y="239"/>
                    <a:pt x="499" y="151"/>
                    <a:pt x="455" y="88"/>
                  </a:cubicBezTo>
                  <a:cubicBezTo>
                    <a:pt x="455" y="88"/>
                    <a:pt x="416" y="44"/>
                    <a:pt x="413" y="44"/>
                  </a:cubicBezTo>
                  <a:lnTo>
                    <a:pt x="413" y="44"/>
                  </a:lnTo>
                  <a:cubicBezTo>
                    <a:pt x="413" y="44"/>
                    <a:pt x="413" y="44"/>
                    <a:pt x="413" y="44"/>
                  </a:cubicBezTo>
                  <a:lnTo>
                    <a:pt x="413" y="44"/>
                  </a:lnTo>
                  <a:cubicBezTo>
                    <a:pt x="389" y="11"/>
                    <a:pt x="34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538125" y="2212225"/>
              <a:ext cx="15800" cy="8450"/>
            </a:xfrm>
            <a:custGeom>
              <a:rect b="b" l="l" r="r" t="t"/>
              <a:pathLst>
                <a:path extrusionOk="0" h="338" w="632">
                  <a:moveTo>
                    <a:pt x="344" y="1"/>
                  </a:moveTo>
                  <a:cubicBezTo>
                    <a:pt x="278" y="1"/>
                    <a:pt x="213" y="18"/>
                    <a:pt x="158" y="54"/>
                  </a:cubicBezTo>
                  <a:cubicBezTo>
                    <a:pt x="77" y="104"/>
                    <a:pt x="1" y="211"/>
                    <a:pt x="102" y="293"/>
                  </a:cubicBezTo>
                  <a:cubicBezTo>
                    <a:pt x="156" y="323"/>
                    <a:pt x="215" y="337"/>
                    <a:pt x="275" y="337"/>
                  </a:cubicBezTo>
                  <a:cubicBezTo>
                    <a:pt x="341" y="337"/>
                    <a:pt x="408" y="320"/>
                    <a:pt x="468" y="287"/>
                  </a:cubicBezTo>
                  <a:cubicBezTo>
                    <a:pt x="550" y="236"/>
                    <a:pt x="632" y="123"/>
                    <a:pt x="524" y="47"/>
                  </a:cubicBezTo>
                  <a:cubicBezTo>
                    <a:pt x="469" y="16"/>
                    <a:pt x="406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531275" y="2187850"/>
              <a:ext cx="9575" cy="5575"/>
            </a:xfrm>
            <a:custGeom>
              <a:rect b="b" l="l" r="r" t="t"/>
              <a:pathLst>
                <a:path extrusionOk="0" h="223" w="383">
                  <a:moveTo>
                    <a:pt x="220" y="1"/>
                  </a:moveTo>
                  <a:cubicBezTo>
                    <a:pt x="110" y="1"/>
                    <a:pt x="0" y="65"/>
                    <a:pt x="60" y="190"/>
                  </a:cubicBezTo>
                  <a:cubicBezTo>
                    <a:pt x="74" y="213"/>
                    <a:pt x="103" y="222"/>
                    <a:pt x="134" y="222"/>
                  </a:cubicBezTo>
                  <a:cubicBezTo>
                    <a:pt x="190" y="222"/>
                    <a:pt x="256" y="192"/>
                    <a:pt x="269" y="152"/>
                  </a:cubicBezTo>
                  <a:cubicBezTo>
                    <a:pt x="287" y="146"/>
                    <a:pt x="313" y="139"/>
                    <a:pt x="332" y="127"/>
                  </a:cubicBezTo>
                  <a:cubicBezTo>
                    <a:pt x="382" y="101"/>
                    <a:pt x="382" y="51"/>
                    <a:pt x="332" y="26"/>
                  </a:cubicBezTo>
                  <a:cubicBezTo>
                    <a:pt x="300" y="9"/>
                    <a:pt x="260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776075" y="2080350"/>
              <a:ext cx="11850" cy="6750"/>
            </a:xfrm>
            <a:custGeom>
              <a:rect b="b" l="l" r="r" t="t"/>
              <a:pathLst>
                <a:path extrusionOk="0" h="270" w="474">
                  <a:moveTo>
                    <a:pt x="277" y="0"/>
                  </a:moveTo>
                  <a:cubicBezTo>
                    <a:pt x="205" y="0"/>
                    <a:pt x="133" y="31"/>
                    <a:pt x="82" y="87"/>
                  </a:cubicBezTo>
                  <a:lnTo>
                    <a:pt x="57" y="119"/>
                  </a:lnTo>
                  <a:cubicBezTo>
                    <a:pt x="0" y="188"/>
                    <a:pt x="88" y="251"/>
                    <a:pt x="151" y="264"/>
                  </a:cubicBezTo>
                  <a:cubicBezTo>
                    <a:pt x="168" y="268"/>
                    <a:pt x="185" y="269"/>
                    <a:pt x="203" y="269"/>
                  </a:cubicBezTo>
                  <a:cubicBezTo>
                    <a:pt x="276" y="269"/>
                    <a:pt x="351" y="237"/>
                    <a:pt x="397" y="176"/>
                  </a:cubicBezTo>
                  <a:lnTo>
                    <a:pt x="423" y="144"/>
                  </a:lnTo>
                  <a:cubicBezTo>
                    <a:pt x="473" y="62"/>
                    <a:pt x="397" y="12"/>
                    <a:pt x="328" y="5"/>
                  </a:cubicBezTo>
                  <a:cubicBezTo>
                    <a:pt x="311" y="2"/>
                    <a:pt x="294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802075" y="2093750"/>
              <a:ext cx="11550" cy="5675"/>
            </a:xfrm>
            <a:custGeom>
              <a:rect b="b" l="l" r="r" t="t"/>
              <a:pathLst>
                <a:path extrusionOk="0" h="227" w="462">
                  <a:moveTo>
                    <a:pt x="194" y="1"/>
                  </a:moveTo>
                  <a:cubicBezTo>
                    <a:pt x="177" y="1"/>
                    <a:pt x="162" y="2"/>
                    <a:pt x="146" y="6"/>
                  </a:cubicBezTo>
                  <a:cubicBezTo>
                    <a:pt x="102" y="12"/>
                    <a:pt x="32" y="37"/>
                    <a:pt x="20" y="88"/>
                  </a:cubicBezTo>
                  <a:cubicBezTo>
                    <a:pt x="20" y="106"/>
                    <a:pt x="13" y="119"/>
                    <a:pt x="7" y="132"/>
                  </a:cubicBezTo>
                  <a:cubicBezTo>
                    <a:pt x="1" y="176"/>
                    <a:pt x="26" y="188"/>
                    <a:pt x="57" y="195"/>
                  </a:cubicBezTo>
                  <a:cubicBezTo>
                    <a:pt x="83" y="218"/>
                    <a:pt x="126" y="227"/>
                    <a:pt x="169" y="227"/>
                  </a:cubicBezTo>
                  <a:cubicBezTo>
                    <a:pt x="231" y="227"/>
                    <a:pt x="296" y="210"/>
                    <a:pt x="322" y="195"/>
                  </a:cubicBezTo>
                  <a:cubicBezTo>
                    <a:pt x="461" y="113"/>
                    <a:pt x="360" y="12"/>
                    <a:pt x="247" y="6"/>
                  </a:cubicBezTo>
                  <a:cubicBezTo>
                    <a:pt x="228" y="2"/>
                    <a:pt x="21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811075" y="2064000"/>
              <a:ext cx="9800" cy="6200"/>
            </a:xfrm>
            <a:custGeom>
              <a:rect b="b" l="l" r="r" t="t"/>
              <a:pathLst>
                <a:path extrusionOk="0" h="248" w="392">
                  <a:moveTo>
                    <a:pt x="212" y="1"/>
                  </a:moveTo>
                  <a:cubicBezTo>
                    <a:pt x="136" y="1"/>
                    <a:pt x="34" y="30"/>
                    <a:pt x="13" y="104"/>
                  </a:cubicBezTo>
                  <a:cubicBezTo>
                    <a:pt x="0" y="149"/>
                    <a:pt x="13" y="193"/>
                    <a:pt x="38" y="224"/>
                  </a:cubicBezTo>
                  <a:cubicBezTo>
                    <a:pt x="48" y="241"/>
                    <a:pt x="71" y="247"/>
                    <a:pt x="94" y="247"/>
                  </a:cubicBezTo>
                  <a:cubicBezTo>
                    <a:pt x="114" y="247"/>
                    <a:pt x="134" y="243"/>
                    <a:pt x="145" y="237"/>
                  </a:cubicBezTo>
                  <a:lnTo>
                    <a:pt x="164" y="231"/>
                  </a:lnTo>
                  <a:cubicBezTo>
                    <a:pt x="221" y="218"/>
                    <a:pt x="265" y="193"/>
                    <a:pt x="309" y="155"/>
                  </a:cubicBezTo>
                  <a:cubicBezTo>
                    <a:pt x="391" y="92"/>
                    <a:pt x="328" y="16"/>
                    <a:pt x="252" y="4"/>
                  </a:cubicBezTo>
                  <a:cubicBezTo>
                    <a:pt x="240" y="2"/>
                    <a:pt x="227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773850" y="2035600"/>
              <a:ext cx="11175" cy="6075"/>
            </a:xfrm>
            <a:custGeom>
              <a:rect b="b" l="l" r="r" t="t"/>
              <a:pathLst>
                <a:path extrusionOk="0" h="243" w="447">
                  <a:moveTo>
                    <a:pt x="249" y="0"/>
                  </a:moveTo>
                  <a:cubicBezTo>
                    <a:pt x="211" y="0"/>
                    <a:pt x="176" y="5"/>
                    <a:pt x="158" y="11"/>
                  </a:cubicBezTo>
                  <a:cubicBezTo>
                    <a:pt x="32" y="55"/>
                    <a:pt x="1" y="181"/>
                    <a:pt x="152" y="219"/>
                  </a:cubicBezTo>
                  <a:lnTo>
                    <a:pt x="203" y="238"/>
                  </a:lnTo>
                  <a:cubicBezTo>
                    <a:pt x="211" y="241"/>
                    <a:pt x="221" y="243"/>
                    <a:pt x="230" y="243"/>
                  </a:cubicBezTo>
                  <a:cubicBezTo>
                    <a:pt x="254" y="243"/>
                    <a:pt x="279" y="232"/>
                    <a:pt x="297" y="219"/>
                  </a:cubicBezTo>
                  <a:cubicBezTo>
                    <a:pt x="304" y="223"/>
                    <a:pt x="316" y="225"/>
                    <a:pt x="330" y="225"/>
                  </a:cubicBezTo>
                  <a:cubicBezTo>
                    <a:pt x="377" y="225"/>
                    <a:pt x="446" y="201"/>
                    <a:pt x="417" y="162"/>
                  </a:cubicBezTo>
                  <a:cubicBezTo>
                    <a:pt x="404" y="143"/>
                    <a:pt x="398" y="124"/>
                    <a:pt x="404" y="105"/>
                  </a:cubicBezTo>
                  <a:cubicBezTo>
                    <a:pt x="435" y="23"/>
                    <a:pt x="334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746550" y="2078975"/>
              <a:ext cx="10625" cy="8275"/>
            </a:xfrm>
            <a:custGeom>
              <a:rect b="b" l="l" r="r" t="t"/>
              <a:pathLst>
                <a:path extrusionOk="0" h="331" w="425">
                  <a:moveTo>
                    <a:pt x="323" y="0"/>
                  </a:moveTo>
                  <a:cubicBezTo>
                    <a:pt x="298" y="0"/>
                    <a:pt x="274" y="5"/>
                    <a:pt x="260" y="10"/>
                  </a:cubicBezTo>
                  <a:cubicBezTo>
                    <a:pt x="172" y="48"/>
                    <a:pt x="46" y="105"/>
                    <a:pt x="21" y="212"/>
                  </a:cubicBezTo>
                  <a:cubicBezTo>
                    <a:pt x="0" y="296"/>
                    <a:pt x="68" y="331"/>
                    <a:pt x="153" y="331"/>
                  </a:cubicBezTo>
                  <a:cubicBezTo>
                    <a:pt x="252" y="331"/>
                    <a:pt x="375" y="283"/>
                    <a:pt x="405" y="212"/>
                  </a:cubicBezTo>
                  <a:cubicBezTo>
                    <a:pt x="424" y="155"/>
                    <a:pt x="424" y="86"/>
                    <a:pt x="393" y="29"/>
                  </a:cubicBezTo>
                  <a:cubicBezTo>
                    <a:pt x="386" y="8"/>
                    <a:pt x="354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60175" y="1991800"/>
              <a:ext cx="12175" cy="8875"/>
            </a:xfrm>
            <a:custGeom>
              <a:rect b="b" l="l" r="r" t="t"/>
              <a:pathLst>
                <a:path extrusionOk="0" h="355" w="487">
                  <a:moveTo>
                    <a:pt x="269" y="0"/>
                  </a:moveTo>
                  <a:cubicBezTo>
                    <a:pt x="142" y="0"/>
                    <a:pt x="0" y="70"/>
                    <a:pt x="4" y="186"/>
                  </a:cubicBezTo>
                  <a:cubicBezTo>
                    <a:pt x="4" y="224"/>
                    <a:pt x="23" y="262"/>
                    <a:pt x="42" y="287"/>
                  </a:cubicBezTo>
                  <a:cubicBezTo>
                    <a:pt x="72" y="333"/>
                    <a:pt x="142" y="355"/>
                    <a:pt x="216" y="355"/>
                  </a:cubicBezTo>
                  <a:cubicBezTo>
                    <a:pt x="344" y="355"/>
                    <a:pt x="487" y="291"/>
                    <a:pt x="471" y="180"/>
                  </a:cubicBezTo>
                  <a:cubicBezTo>
                    <a:pt x="471" y="154"/>
                    <a:pt x="464" y="129"/>
                    <a:pt x="458" y="104"/>
                  </a:cubicBezTo>
                  <a:cubicBezTo>
                    <a:pt x="435" y="32"/>
                    <a:pt x="355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66675" y="2011950"/>
              <a:ext cx="9850" cy="5150"/>
            </a:xfrm>
            <a:custGeom>
              <a:rect b="b" l="l" r="r" t="t"/>
              <a:pathLst>
                <a:path extrusionOk="0" h="206" w="394">
                  <a:moveTo>
                    <a:pt x="233" y="0"/>
                  </a:moveTo>
                  <a:cubicBezTo>
                    <a:pt x="222" y="0"/>
                    <a:pt x="210" y="2"/>
                    <a:pt x="198" y="4"/>
                  </a:cubicBezTo>
                  <a:cubicBezTo>
                    <a:pt x="193" y="4"/>
                    <a:pt x="188" y="3"/>
                    <a:pt x="182" y="3"/>
                  </a:cubicBezTo>
                  <a:cubicBezTo>
                    <a:pt x="118" y="3"/>
                    <a:pt x="0" y="35"/>
                    <a:pt x="47" y="99"/>
                  </a:cubicBezTo>
                  <a:cubicBezTo>
                    <a:pt x="26" y="176"/>
                    <a:pt x="102" y="206"/>
                    <a:pt x="183" y="206"/>
                  </a:cubicBezTo>
                  <a:cubicBezTo>
                    <a:pt x="228" y="206"/>
                    <a:pt x="274" y="197"/>
                    <a:pt x="305" y="181"/>
                  </a:cubicBezTo>
                  <a:cubicBezTo>
                    <a:pt x="343" y="156"/>
                    <a:pt x="394" y="105"/>
                    <a:pt x="356" y="55"/>
                  </a:cubicBezTo>
                  <a:cubicBezTo>
                    <a:pt x="326" y="20"/>
                    <a:pt x="280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93225" y="1969325"/>
              <a:ext cx="15000" cy="8575"/>
            </a:xfrm>
            <a:custGeom>
              <a:rect b="b" l="l" r="r" t="t"/>
              <a:pathLst>
                <a:path extrusionOk="0" h="343" w="600">
                  <a:moveTo>
                    <a:pt x="351" y="1"/>
                  </a:moveTo>
                  <a:cubicBezTo>
                    <a:pt x="260" y="1"/>
                    <a:pt x="159" y="32"/>
                    <a:pt x="114" y="107"/>
                  </a:cubicBezTo>
                  <a:cubicBezTo>
                    <a:pt x="95" y="139"/>
                    <a:pt x="82" y="177"/>
                    <a:pt x="82" y="215"/>
                  </a:cubicBezTo>
                  <a:cubicBezTo>
                    <a:pt x="76" y="221"/>
                    <a:pt x="69" y="227"/>
                    <a:pt x="82" y="227"/>
                  </a:cubicBezTo>
                  <a:cubicBezTo>
                    <a:pt x="0" y="271"/>
                    <a:pt x="57" y="341"/>
                    <a:pt x="126" y="341"/>
                  </a:cubicBezTo>
                  <a:cubicBezTo>
                    <a:pt x="139" y="342"/>
                    <a:pt x="152" y="342"/>
                    <a:pt x="165" y="342"/>
                  </a:cubicBezTo>
                  <a:cubicBezTo>
                    <a:pt x="303" y="342"/>
                    <a:pt x="438" y="281"/>
                    <a:pt x="530" y="177"/>
                  </a:cubicBezTo>
                  <a:cubicBezTo>
                    <a:pt x="599" y="88"/>
                    <a:pt x="492" y="19"/>
                    <a:pt x="416" y="6"/>
                  </a:cubicBezTo>
                  <a:cubicBezTo>
                    <a:pt x="396" y="3"/>
                    <a:pt x="374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61850" y="1945575"/>
              <a:ext cx="15000" cy="8200"/>
            </a:xfrm>
            <a:custGeom>
              <a:rect b="b" l="l" r="r" t="t"/>
              <a:pathLst>
                <a:path extrusionOk="0" h="328" w="600">
                  <a:moveTo>
                    <a:pt x="306" y="1"/>
                  </a:moveTo>
                  <a:cubicBezTo>
                    <a:pt x="282" y="1"/>
                    <a:pt x="258" y="4"/>
                    <a:pt x="233" y="10"/>
                  </a:cubicBezTo>
                  <a:cubicBezTo>
                    <a:pt x="151" y="23"/>
                    <a:pt x="44" y="67"/>
                    <a:pt x="25" y="155"/>
                  </a:cubicBezTo>
                  <a:cubicBezTo>
                    <a:pt x="0" y="244"/>
                    <a:pt x="88" y="275"/>
                    <a:pt x="151" y="313"/>
                  </a:cubicBezTo>
                  <a:cubicBezTo>
                    <a:pt x="178" y="323"/>
                    <a:pt x="207" y="328"/>
                    <a:pt x="235" y="328"/>
                  </a:cubicBezTo>
                  <a:cubicBezTo>
                    <a:pt x="280" y="328"/>
                    <a:pt x="325" y="315"/>
                    <a:pt x="360" y="288"/>
                  </a:cubicBezTo>
                  <a:cubicBezTo>
                    <a:pt x="410" y="288"/>
                    <a:pt x="460" y="275"/>
                    <a:pt x="505" y="256"/>
                  </a:cubicBezTo>
                  <a:cubicBezTo>
                    <a:pt x="542" y="231"/>
                    <a:pt x="599" y="174"/>
                    <a:pt x="561" y="124"/>
                  </a:cubicBezTo>
                  <a:cubicBezTo>
                    <a:pt x="496" y="48"/>
                    <a:pt x="402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44025" y="1968825"/>
              <a:ext cx="13275" cy="9575"/>
            </a:xfrm>
            <a:custGeom>
              <a:rect b="b" l="l" r="r" t="t"/>
              <a:pathLst>
                <a:path extrusionOk="0" h="383" w="531">
                  <a:moveTo>
                    <a:pt x="380" y="0"/>
                  </a:moveTo>
                  <a:cubicBezTo>
                    <a:pt x="350" y="0"/>
                    <a:pt x="321" y="6"/>
                    <a:pt x="303" y="14"/>
                  </a:cubicBezTo>
                  <a:cubicBezTo>
                    <a:pt x="190" y="52"/>
                    <a:pt x="38" y="108"/>
                    <a:pt x="19" y="235"/>
                  </a:cubicBezTo>
                  <a:cubicBezTo>
                    <a:pt x="0" y="323"/>
                    <a:pt x="82" y="367"/>
                    <a:pt x="152" y="380"/>
                  </a:cubicBezTo>
                  <a:cubicBezTo>
                    <a:pt x="169" y="382"/>
                    <a:pt x="185" y="383"/>
                    <a:pt x="202" y="383"/>
                  </a:cubicBezTo>
                  <a:cubicBezTo>
                    <a:pt x="286" y="383"/>
                    <a:pt x="367" y="356"/>
                    <a:pt x="436" y="304"/>
                  </a:cubicBezTo>
                  <a:lnTo>
                    <a:pt x="467" y="285"/>
                  </a:lnTo>
                  <a:cubicBezTo>
                    <a:pt x="505" y="253"/>
                    <a:pt x="530" y="209"/>
                    <a:pt x="524" y="165"/>
                  </a:cubicBezTo>
                  <a:cubicBezTo>
                    <a:pt x="518" y="121"/>
                    <a:pt x="505" y="77"/>
                    <a:pt x="486" y="45"/>
                  </a:cubicBezTo>
                  <a:cubicBezTo>
                    <a:pt x="467" y="12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67675" y="1979950"/>
              <a:ext cx="11375" cy="6850"/>
            </a:xfrm>
            <a:custGeom>
              <a:rect b="b" l="l" r="r" t="t"/>
              <a:pathLst>
                <a:path extrusionOk="0" h="274" w="455">
                  <a:moveTo>
                    <a:pt x="242" y="1"/>
                  </a:moveTo>
                  <a:cubicBezTo>
                    <a:pt x="175" y="1"/>
                    <a:pt x="109" y="25"/>
                    <a:pt x="57" y="67"/>
                  </a:cubicBezTo>
                  <a:cubicBezTo>
                    <a:pt x="0" y="99"/>
                    <a:pt x="0" y="181"/>
                    <a:pt x="51" y="218"/>
                  </a:cubicBezTo>
                  <a:cubicBezTo>
                    <a:pt x="63" y="231"/>
                    <a:pt x="76" y="237"/>
                    <a:pt x="89" y="250"/>
                  </a:cubicBezTo>
                  <a:cubicBezTo>
                    <a:pt x="121" y="266"/>
                    <a:pt x="155" y="274"/>
                    <a:pt x="189" y="274"/>
                  </a:cubicBezTo>
                  <a:cubicBezTo>
                    <a:pt x="249" y="274"/>
                    <a:pt x="307" y="250"/>
                    <a:pt x="347" y="206"/>
                  </a:cubicBezTo>
                  <a:lnTo>
                    <a:pt x="347" y="206"/>
                  </a:lnTo>
                  <a:lnTo>
                    <a:pt x="335" y="212"/>
                  </a:lnTo>
                  <a:cubicBezTo>
                    <a:pt x="366" y="193"/>
                    <a:pt x="391" y="168"/>
                    <a:pt x="410" y="136"/>
                  </a:cubicBezTo>
                  <a:cubicBezTo>
                    <a:pt x="454" y="105"/>
                    <a:pt x="436" y="35"/>
                    <a:pt x="385" y="23"/>
                  </a:cubicBezTo>
                  <a:cubicBezTo>
                    <a:pt x="373" y="23"/>
                    <a:pt x="297" y="4"/>
                    <a:pt x="284" y="4"/>
                  </a:cubicBezTo>
                  <a:cubicBezTo>
                    <a:pt x="270" y="2"/>
                    <a:pt x="256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74600" y="1980025"/>
              <a:ext cx="500" cy="25"/>
            </a:xfrm>
            <a:custGeom>
              <a:rect b="b" l="l" r="r" t="t"/>
              <a:pathLst>
                <a:path extrusionOk="0" h="1" w="20">
                  <a:moveTo>
                    <a:pt x="1" y="1"/>
                  </a:moveTo>
                  <a:lnTo>
                    <a:pt x="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327325" y="1561575"/>
              <a:ext cx="300550" cy="410750"/>
            </a:xfrm>
            <a:custGeom>
              <a:rect b="b" l="l" r="r" t="t"/>
              <a:pathLst>
                <a:path extrusionOk="0" h="16430" w="12022">
                  <a:moveTo>
                    <a:pt x="11851" y="0"/>
                  </a:moveTo>
                  <a:cubicBezTo>
                    <a:pt x="10060" y="2536"/>
                    <a:pt x="7884" y="5494"/>
                    <a:pt x="5765" y="8370"/>
                  </a:cubicBezTo>
                  <a:cubicBezTo>
                    <a:pt x="3652" y="11252"/>
                    <a:pt x="1647" y="13970"/>
                    <a:pt x="0" y="16304"/>
                  </a:cubicBezTo>
                  <a:lnTo>
                    <a:pt x="177" y="16430"/>
                  </a:lnTo>
                  <a:cubicBezTo>
                    <a:pt x="1823" y="14096"/>
                    <a:pt x="3829" y="11365"/>
                    <a:pt x="5935" y="8496"/>
                  </a:cubicBezTo>
                  <a:cubicBezTo>
                    <a:pt x="8048" y="5626"/>
                    <a:pt x="10230" y="2656"/>
                    <a:pt x="12021" y="120"/>
                  </a:cubicBezTo>
                  <a:lnTo>
                    <a:pt x="118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462775" y="1649550"/>
              <a:ext cx="302275" cy="418325"/>
            </a:xfrm>
            <a:custGeom>
              <a:rect b="b" l="l" r="r" t="t"/>
              <a:pathLst>
                <a:path extrusionOk="0" h="16733" w="12091">
                  <a:moveTo>
                    <a:pt x="11895" y="1"/>
                  </a:moveTo>
                  <a:cubicBezTo>
                    <a:pt x="11725" y="436"/>
                    <a:pt x="11315" y="928"/>
                    <a:pt x="10955" y="1357"/>
                  </a:cubicBezTo>
                  <a:cubicBezTo>
                    <a:pt x="10848" y="1489"/>
                    <a:pt x="10741" y="1615"/>
                    <a:pt x="10646" y="1735"/>
                  </a:cubicBezTo>
                  <a:cubicBezTo>
                    <a:pt x="10060" y="2479"/>
                    <a:pt x="9498" y="3261"/>
                    <a:pt x="8937" y="4062"/>
                  </a:cubicBezTo>
                  <a:lnTo>
                    <a:pt x="5689" y="8666"/>
                  </a:lnTo>
                  <a:cubicBezTo>
                    <a:pt x="4749" y="9997"/>
                    <a:pt x="3778" y="11340"/>
                    <a:pt x="2845" y="12640"/>
                  </a:cubicBezTo>
                  <a:cubicBezTo>
                    <a:pt x="1905" y="13933"/>
                    <a:pt x="940" y="15276"/>
                    <a:pt x="0" y="16607"/>
                  </a:cubicBezTo>
                  <a:lnTo>
                    <a:pt x="170" y="16733"/>
                  </a:lnTo>
                  <a:cubicBezTo>
                    <a:pt x="1110" y="15396"/>
                    <a:pt x="2075" y="14059"/>
                    <a:pt x="3015" y="12766"/>
                  </a:cubicBezTo>
                  <a:cubicBezTo>
                    <a:pt x="3955" y="11467"/>
                    <a:pt x="4920" y="10123"/>
                    <a:pt x="5859" y="8786"/>
                  </a:cubicBezTo>
                  <a:lnTo>
                    <a:pt x="9107" y="4188"/>
                  </a:lnTo>
                  <a:cubicBezTo>
                    <a:pt x="9675" y="3387"/>
                    <a:pt x="10230" y="2612"/>
                    <a:pt x="10810" y="1867"/>
                  </a:cubicBezTo>
                  <a:cubicBezTo>
                    <a:pt x="10905" y="1754"/>
                    <a:pt x="11012" y="1628"/>
                    <a:pt x="11119" y="1495"/>
                  </a:cubicBezTo>
                  <a:cubicBezTo>
                    <a:pt x="11491" y="1054"/>
                    <a:pt x="11908" y="549"/>
                    <a:pt x="12091" y="76"/>
                  </a:cubicBezTo>
                  <a:lnTo>
                    <a:pt x="118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583850" y="1750625"/>
              <a:ext cx="312075" cy="402550"/>
            </a:xfrm>
            <a:custGeom>
              <a:rect b="b" l="l" r="r" t="t"/>
              <a:pathLst>
                <a:path extrusionOk="0" h="16102" w="12483">
                  <a:moveTo>
                    <a:pt x="12312" y="0"/>
                  </a:moveTo>
                  <a:cubicBezTo>
                    <a:pt x="11170" y="1501"/>
                    <a:pt x="10042" y="3059"/>
                    <a:pt x="8950" y="4554"/>
                  </a:cubicBezTo>
                  <a:cubicBezTo>
                    <a:pt x="7594" y="6415"/>
                    <a:pt x="6201" y="8338"/>
                    <a:pt x="4763" y="10180"/>
                  </a:cubicBezTo>
                  <a:cubicBezTo>
                    <a:pt x="4397" y="10653"/>
                    <a:pt x="3678" y="11504"/>
                    <a:pt x="2921" y="12400"/>
                  </a:cubicBezTo>
                  <a:cubicBezTo>
                    <a:pt x="1792" y="13737"/>
                    <a:pt x="518" y="15251"/>
                    <a:pt x="1" y="15982"/>
                  </a:cubicBezTo>
                  <a:lnTo>
                    <a:pt x="171" y="16102"/>
                  </a:lnTo>
                  <a:cubicBezTo>
                    <a:pt x="682" y="15383"/>
                    <a:pt x="1956" y="13869"/>
                    <a:pt x="3079" y="12539"/>
                  </a:cubicBezTo>
                  <a:cubicBezTo>
                    <a:pt x="3842" y="11637"/>
                    <a:pt x="4561" y="10785"/>
                    <a:pt x="4933" y="10312"/>
                  </a:cubicBezTo>
                  <a:cubicBezTo>
                    <a:pt x="6371" y="8464"/>
                    <a:pt x="7765" y="6541"/>
                    <a:pt x="9121" y="4680"/>
                  </a:cubicBezTo>
                  <a:cubicBezTo>
                    <a:pt x="10212" y="3179"/>
                    <a:pt x="11341" y="1621"/>
                    <a:pt x="12482" y="127"/>
                  </a:cubicBezTo>
                  <a:lnTo>
                    <a:pt x="12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506750" y="1574175"/>
              <a:ext cx="452875" cy="336500"/>
            </a:xfrm>
            <a:custGeom>
              <a:rect b="b" l="l" r="r" t="t"/>
              <a:pathLst>
                <a:path extrusionOk="0" h="13460" w="18115">
                  <a:moveTo>
                    <a:pt x="121" y="1"/>
                  </a:moveTo>
                  <a:lnTo>
                    <a:pt x="1" y="171"/>
                  </a:lnTo>
                  <a:cubicBezTo>
                    <a:pt x="594" y="587"/>
                    <a:pt x="1186" y="1004"/>
                    <a:pt x="1779" y="1420"/>
                  </a:cubicBezTo>
                  <a:cubicBezTo>
                    <a:pt x="3640" y="2719"/>
                    <a:pt x="5570" y="4063"/>
                    <a:pt x="7386" y="5475"/>
                  </a:cubicBezTo>
                  <a:cubicBezTo>
                    <a:pt x="8257" y="6144"/>
                    <a:pt x="9133" y="6844"/>
                    <a:pt x="9991" y="7519"/>
                  </a:cubicBezTo>
                  <a:cubicBezTo>
                    <a:pt x="12577" y="9575"/>
                    <a:pt x="15257" y="11694"/>
                    <a:pt x="18001" y="13460"/>
                  </a:cubicBezTo>
                  <a:lnTo>
                    <a:pt x="18114" y="13283"/>
                  </a:lnTo>
                  <a:cubicBezTo>
                    <a:pt x="15377" y="11524"/>
                    <a:pt x="12703" y="9405"/>
                    <a:pt x="10117" y="7355"/>
                  </a:cubicBezTo>
                  <a:cubicBezTo>
                    <a:pt x="9266" y="6680"/>
                    <a:pt x="8383" y="5974"/>
                    <a:pt x="7519" y="5311"/>
                  </a:cubicBezTo>
                  <a:cubicBezTo>
                    <a:pt x="5696" y="3892"/>
                    <a:pt x="3766" y="2549"/>
                    <a:pt x="1899" y="1243"/>
                  </a:cubicBezTo>
                  <a:cubicBezTo>
                    <a:pt x="1306" y="833"/>
                    <a:pt x="713" y="417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387875" y="1702850"/>
              <a:ext cx="462800" cy="341225"/>
            </a:xfrm>
            <a:custGeom>
              <a:rect b="b" l="l" r="r" t="t"/>
              <a:pathLst>
                <a:path extrusionOk="0" h="13649" w="18512">
                  <a:moveTo>
                    <a:pt x="139" y="0"/>
                  </a:moveTo>
                  <a:lnTo>
                    <a:pt x="0" y="158"/>
                  </a:lnTo>
                  <a:cubicBezTo>
                    <a:pt x="3513" y="3141"/>
                    <a:pt x="7310" y="5784"/>
                    <a:pt x="10981" y="8338"/>
                  </a:cubicBezTo>
                  <a:cubicBezTo>
                    <a:pt x="13428" y="10041"/>
                    <a:pt x="15957" y="11801"/>
                    <a:pt x="18385" y="13649"/>
                  </a:cubicBezTo>
                  <a:lnTo>
                    <a:pt x="18511" y="13478"/>
                  </a:lnTo>
                  <a:cubicBezTo>
                    <a:pt x="16077" y="11637"/>
                    <a:pt x="13548" y="9871"/>
                    <a:pt x="11101" y="8168"/>
                  </a:cubicBezTo>
                  <a:cubicBezTo>
                    <a:pt x="7430" y="5614"/>
                    <a:pt x="3639" y="2977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295000" y="1850125"/>
              <a:ext cx="434250" cy="314100"/>
            </a:xfrm>
            <a:custGeom>
              <a:rect b="b" l="l" r="r" t="t"/>
              <a:pathLst>
                <a:path extrusionOk="0" h="12564" w="17370">
                  <a:moveTo>
                    <a:pt x="120" y="0"/>
                  </a:moveTo>
                  <a:lnTo>
                    <a:pt x="0" y="177"/>
                  </a:lnTo>
                  <a:cubicBezTo>
                    <a:pt x="2807" y="2107"/>
                    <a:pt x="6352" y="4686"/>
                    <a:pt x="9776" y="7177"/>
                  </a:cubicBezTo>
                  <a:cubicBezTo>
                    <a:pt x="12343" y="9044"/>
                    <a:pt x="14998" y="10980"/>
                    <a:pt x="17244" y="12563"/>
                  </a:cubicBezTo>
                  <a:lnTo>
                    <a:pt x="17370" y="12393"/>
                  </a:lnTo>
                  <a:cubicBezTo>
                    <a:pt x="15125" y="10804"/>
                    <a:pt x="12469" y="8874"/>
                    <a:pt x="9909" y="7007"/>
                  </a:cubicBezTo>
                  <a:cubicBezTo>
                    <a:pt x="6478" y="4509"/>
                    <a:pt x="2940" y="193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2"/>
          <p:cNvGrpSpPr/>
          <p:nvPr/>
        </p:nvGrpSpPr>
        <p:grpSpPr>
          <a:xfrm rot="2167386">
            <a:off x="-1070347" y="4281336"/>
            <a:ext cx="3700558" cy="1169693"/>
            <a:chOff x="3936375" y="2384125"/>
            <a:chExt cx="1324325" cy="418600"/>
          </a:xfrm>
        </p:grpSpPr>
        <p:sp>
          <p:nvSpPr>
            <p:cNvPr id="260" name="Google Shape;260;p2"/>
            <p:cNvSpPr/>
            <p:nvPr/>
          </p:nvSpPr>
          <p:spPr>
            <a:xfrm>
              <a:off x="3936375" y="2384125"/>
              <a:ext cx="1324325" cy="353950"/>
            </a:xfrm>
            <a:custGeom>
              <a:rect b="b" l="l" r="r" t="t"/>
              <a:pathLst>
                <a:path extrusionOk="0" h="14158" w="52973">
                  <a:moveTo>
                    <a:pt x="13449" y="1"/>
                  </a:moveTo>
                  <a:cubicBezTo>
                    <a:pt x="11360" y="1"/>
                    <a:pt x="9308" y="780"/>
                    <a:pt x="7442" y="2338"/>
                  </a:cubicBezTo>
                  <a:cubicBezTo>
                    <a:pt x="6799" y="2868"/>
                    <a:pt x="6187" y="3574"/>
                    <a:pt x="5538" y="4312"/>
                  </a:cubicBezTo>
                  <a:cubicBezTo>
                    <a:pt x="4048" y="6013"/>
                    <a:pt x="2516" y="7762"/>
                    <a:pt x="499" y="7762"/>
                  </a:cubicBezTo>
                  <a:cubicBezTo>
                    <a:pt x="346" y="7762"/>
                    <a:pt x="190" y="7752"/>
                    <a:pt x="32" y="7731"/>
                  </a:cubicBezTo>
                  <a:lnTo>
                    <a:pt x="0" y="7939"/>
                  </a:lnTo>
                  <a:cubicBezTo>
                    <a:pt x="164" y="7960"/>
                    <a:pt x="325" y="7971"/>
                    <a:pt x="484" y="7971"/>
                  </a:cubicBezTo>
                  <a:cubicBezTo>
                    <a:pt x="2615" y="7971"/>
                    <a:pt x="4245" y="6112"/>
                    <a:pt x="5695" y="4451"/>
                  </a:cubicBezTo>
                  <a:cubicBezTo>
                    <a:pt x="6339" y="3720"/>
                    <a:pt x="6950" y="3026"/>
                    <a:pt x="7575" y="2502"/>
                  </a:cubicBezTo>
                  <a:cubicBezTo>
                    <a:pt x="9398" y="981"/>
                    <a:pt x="11405" y="218"/>
                    <a:pt x="13448" y="218"/>
                  </a:cubicBezTo>
                  <a:cubicBezTo>
                    <a:pt x="15385" y="218"/>
                    <a:pt x="17355" y="903"/>
                    <a:pt x="19230" y="2275"/>
                  </a:cubicBezTo>
                  <a:cubicBezTo>
                    <a:pt x="21046" y="3606"/>
                    <a:pt x="22535" y="5347"/>
                    <a:pt x="23973" y="7024"/>
                  </a:cubicBezTo>
                  <a:cubicBezTo>
                    <a:pt x="25449" y="8752"/>
                    <a:pt x="26975" y="10544"/>
                    <a:pt x="28861" y="11887"/>
                  </a:cubicBezTo>
                  <a:cubicBezTo>
                    <a:pt x="30721" y="13218"/>
                    <a:pt x="32323" y="14063"/>
                    <a:pt x="34505" y="14151"/>
                  </a:cubicBezTo>
                  <a:cubicBezTo>
                    <a:pt x="34632" y="14158"/>
                    <a:pt x="34751" y="14158"/>
                    <a:pt x="34871" y="14158"/>
                  </a:cubicBezTo>
                  <a:cubicBezTo>
                    <a:pt x="38346" y="14158"/>
                    <a:pt x="39955" y="12095"/>
                    <a:pt x="41525" y="10096"/>
                  </a:cubicBezTo>
                  <a:cubicBezTo>
                    <a:pt x="42541" y="8797"/>
                    <a:pt x="43588" y="7460"/>
                    <a:pt x="45145" y="6728"/>
                  </a:cubicBezTo>
                  <a:cubicBezTo>
                    <a:pt x="45816" y="6413"/>
                    <a:pt x="46391" y="6289"/>
                    <a:pt x="46924" y="6289"/>
                  </a:cubicBezTo>
                  <a:cubicBezTo>
                    <a:pt x="47779" y="6289"/>
                    <a:pt x="48525" y="6609"/>
                    <a:pt x="49384" y="6974"/>
                  </a:cubicBezTo>
                  <a:cubicBezTo>
                    <a:pt x="50349" y="7390"/>
                    <a:pt x="51440" y="7857"/>
                    <a:pt x="52960" y="7958"/>
                  </a:cubicBezTo>
                  <a:lnTo>
                    <a:pt x="52972" y="7743"/>
                  </a:lnTo>
                  <a:cubicBezTo>
                    <a:pt x="51490" y="7649"/>
                    <a:pt x="50412" y="7188"/>
                    <a:pt x="49466" y="6778"/>
                  </a:cubicBezTo>
                  <a:cubicBezTo>
                    <a:pt x="48609" y="6416"/>
                    <a:pt x="47826" y="6083"/>
                    <a:pt x="46921" y="6083"/>
                  </a:cubicBezTo>
                  <a:cubicBezTo>
                    <a:pt x="46361" y="6083"/>
                    <a:pt x="45753" y="6211"/>
                    <a:pt x="45051" y="6539"/>
                  </a:cubicBezTo>
                  <a:cubicBezTo>
                    <a:pt x="43449" y="7283"/>
                    <a:pt x="42383" y="8652"/>
                    <a:pt x="41355" y="9963"/>
                  </a:cubicBezTo>
                  <a:cubicBezTo>
                    <a:pt x="39753" y="12010"/>
                    <a:pt x="38246" y="13944"/>
                    <a:pt x="34884" y="13944"/>
                  </a:cubicBezTo>
                  <a:cubicBezTo>
                    <a:pt x="34765" y="13944"/>
                    <a:pt x="34643" y="13942"/>
                    <a:pt x="34518" y="13937"/>
                  </a:cubicBezTo>
                  <a:cubicBezTo>
                    <a:pt x="32386" y="13848"/>
                    <a:pt x="30822" y="13022"/>
                    <a:pt x="28987" y="11717"/>
                  </a:cubicBezTo>
                  <a:cubicBezTo>
                    <a:pt x="27120" y="10386"/>
                    <a:pt x="25600" y="8607"/>
                    <a:pt x="24131" y="6886"/>
                  </a:cubicBezTo>
                  <a:cubicBezTo>
                    <a:pt x="22686" y="5195"/>
                    <a:pt x="21191" y="3448"/>
                    <a:pt x="19356" y="2099"/>
                  </a:cubicBezTo>
                  <a:cubicBezTo>
                    <a:pt x="17439" y="700"/>
                    <a:pt x="15428" y="1"/>
                    <a:pt x="134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936375" y="2448850"/>
              <a:ext cx="1324150" cy="353875"/>
            </a:xfrm>
            <a:custGeom>
              <a:rect b="b" l="l" r="r" t="t"/>
              <a:pathLst>
                <a:path extrusionOk="0" h="14155" w="52966">
                  <a:moveTo>
                    <a:pt x="13449" y="1"/>
                  </a:moveTo>
                  <a:cubicBezTo>
                    <a:pt x="11360" y="1"/>
                    <a:pt x="9308" y="780"/>
                    <a:pt x="7442" y="2335"/>
                  </a:cubicBezTo>
                  <a:cubicBezTo>
                    <a:pt x="6805" y="2871"/>
                    <a:pt x="6187" y="3571"/>
                    <a:pt x="5538" y="4316"/>
                  </a:cubicBezTo>
                  <a:cubicBezTo>
                    <a:pt x="4056" y="6008"/>
                    <a:pt x="2526" y="7760"/>
                    <a:pt x="508" y="7760"/>
                  </a:cubicBezTo>
                  <a:cubicBezTo>
                    <a:pt x="352" y="7760"/>
                    <a:pt x="193" y="7749"/>
                    <a:pt x="32" y="7728"/>
                  </a:cubicBezTo>
                  <a:lnTo>
                    <a:pt x="0" y="7942"/>
                  </a:lnTo>
                  <a:cubicBezTo>
                    <a:pt x="164" y="7963"/>
                    <a:pt x="325" y="7974"/>
                    <a:pt x="483" y="7974"/>
                  </a:cubicBezTo>
                  <a:cubicBezTo>
                    <a:pt x="2614" y="7974"/>
                    <a:pt x="4245" y="6110"/>
                    <a:pt x="5695" y="4454"/>
                  </a:cubicBezTo>
                  <a:cubicBezTo>
                    <a:pt x="6345" y="3716"/>
                    <a:pt x="6950" y="3023"/>
                    <a:pt x="7575" y="2499"/>
                  </a:cubicBezTo>
                  <a:cubicBezTo>
                    <a:pt x="9401" y="977"/>
                    <a:pt x="11408" y="215"/>
                    <a:pt x="13451" y="215"/>
                  </a:cubicBezTo>
                  <a:cubicBezTo>
                    <a:pt x="15387" y="215"/>
                    <a:pt x="17355" y="900"/>
                    <a:pt x="19230" y="2272"/>
                  </a:cubicBezTo>
                  <a:cubicBezTo>
                    <a:pt x="21046" y="3603"/>
                    <a:pt x="22535" y="5344"/>
                    <a:pt x="23973" y="7028"/>
                  </a:cubicBezTo>
                  <a:cubicBezTo>
                    <a:pt x="25449" y="8756"/>
                    <a:pt x="26975" y="10540"/>
                    <a:pt x="28861" y="11890"/>
                  </a:cubicBezTo>
                  <a:cubicBezTo>
                    <a:pt x="30721" y="13221"/>
                    <a:pt x="32323" y="14060"/>
                    <a:pt x="34505" y="14148"/>
                  </a:cubicBezTo>
                  <a:cubicBezTo>
                    <a:pt x="34600" y="14154"/>
                    <a:pt x="34688" y="14154"/>
                    <a:pt x="34777" y="14154"/>
                  </a:cubicBezTo>
                  <a:cubicBezTo>
                    <a:pt x="38321" y="14154"/>
                    <a:pt x="40939" y="11360"/>
                    <a:pt x="43064" y="9102"/>
                  </a:cubicBezTo>
                  <a:cubicBezTo>
                    <a:pt x="44515" y="7551"/>
                    <a:pt x="45776" y="6208"/>
                    <a:pt x="47006" y="6025"/>
                  </a:cubicBezTo>
                  <a:cubicBezTo>
                    <a:pt x="47080" y="6013"/>
                    <a:pt x="47153" y="6008"/>
                    <a:pt x="47225" y="6008"/>
                  </a:cubicBezTo>
                  <a:cubicBezTo>
                    <a:pt x="47739" y="6008"/>
                    <a:pt x="48225" y="6287"/>
                    <a:pt x="48822" y="6630"/>
                  </a:cubicBezTo>
                  <a:cubicBezTo>
                    <a:pt x="49768" y="7166"/>
                    <a:pt x="50948" y="7841"/>
                    <a:pt x="52953" y="7942"/>
                  </a:cubicBezTo>
                  <a:lnTo>
                    <a:pt x="52966" y="7734"/>
                  </a:lnTo>
                  <a:cubicBezTo>
                    <a:pt x="51011" y="7633"/>
                    <a:pt x="49857" y="6971"/>
                    <a:pt x="48930" y="6447"/>
                  </a:cubicBezTo>
                  <a:cubicBezTo>
                    <a:pt x="48304" y="6091"/>
                    <a:pt x="47793" y="5796"/>
                    <a:pt x="47231" y="5796"/>
                  </a:cubicBezTo>
                  <a:cubicBezTo>
                    <a:pt x="47147" y="5796"/>
                    <a:pt x="47061" y="5803"/>
                    <a:pt x="46974" y="5817"/>
                  </a:cubicBezTo>
                  <a:cubicBezTo>
                    <a:pt x="45669" y="6012"/>
                    <a:pt x="44389" y="7374"/>
                    <a:pt x="42906" y="8957"/>
                  </a:cubicBezTo>
                  <a:cubicBezTo>
                    <a:pt x="40715" y="11290"/>
                    <a:pt x="38236" y="13940"/>
                    <a:pt x="34802" y="13940"/>
                  </a:cubicBezTo>
                  <a:cubicBezTo>
                    <a:pt x="34708" y="13940"/>
                    <a:pt x="34614" y="13938"/>
                    <a:pt x="34518" y="13934"/>
                  </a:cubicBezTo>
                  <a:cubicBezTo>
                    <a:pt x="32386" y="13852"/>
                    <a:pt x="30822" y="13025"/>
                    <a:pt x="28987" y="11714"/>
                  </a:cubicBezTo>
                  <a:cubicBezTo>
                    <a:pt x="27120" y="10383"/>
                    <a:pt x="25600" y="8604"/>
                    <a:pt x="24131" y="6889"/>
                  </a:cubicBezTo>
                  <a:cubicBezTo>
                    <a:pt x="22686" y="5198"/>
                    <a:pt x="21191" y="3445"/>
                    <a:pt x="19356" y="2102"/>
                  </a:cubicBezTo>
                  <a:cubicBezTo>
                    <a:pt x="17439" y="700"/>
                    <a:pt x="15428" y="1"/>
                    <a:pt x="134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2"/>
          <p:cNvGrpSpPr/>
          <p:nvPr/>
        </p:nvGrpSpPr>
        <p:grpSpPr>
          <a:xfrm>
            <a:off x="2533531" y="600363"/>
            <a:ext cx="850820" cy="660440"/>
            <a:chOff x="1145300" y="2753225"/>
            <a:chExt cx="173375" cy="134575"/>
          </a:xfrm>
        </p:grpSpPr>
        <p:sp>
          <p:nvSpPr>
            <p:cNvPr id="263" name="Google Shape;263;p2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"/>
          <p:cNvSpPr/>
          <p:nvPr/>
        </p:nvSpPr>
        <p:spPr>
          <a:xfrm>
            <a:off x="7055658" y="4846358"/>
            <a:ext cx="546028" cy="472656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"/>
          <p:cNvSpPr/>
          <p:nvPr/>
        </p:nvSpPr>
        <p:spPr>
          <a:xfrm rot="7522204">
            <a:off x="1002241" y="3525911"/>
            <a:ext cx="546021" cy="472650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"/>
          <p:cNvGrpSpPr/>
          <p:nvPr/>
        </p:nvGrpSpPr>
        <p:grpSpPr>
          <a:xfrm rot="-7375283">
            <a:off x="6683271" y="117162"/>
            <a:ext cx="1854151" cy="1710307"/>
            <a:chOff x="6090200" y="2573525"/>
            <a:chExt cx="553625" cy="510675"/>
          </a:xfrm>
        </p:grpSpPr>
        <p:sp>
          <p:nvSpPr>
            <p:cNvPr id="282" name="Google Shape;282;p2"/>
            <p:cNvSpPr/>
            <p:nvPr/>
          </p:nvSpPr>
          <p:spPr>
            <a:xfrm>
              <a:off x="6090200" y="2573525"/>
              <a:ext cx="553625" cy="510675"/>
            </a:xfrm>
            <a:custGeom>
              <a:rect b="b" l="l" r="r" t="t"/>
              <a:pathLst>
                <a:path extrusionOk="0" h="20427" w="22145">
                  <a:moveTo>
                    <a:pt x="20943" y="1"/>
                  </a:moveTo>
                  <a:cubicBezTo>
                    <a:pt x="20252" y="1"/>
                    <a:pt x="20227" y="3406"/>
                    <a:pt x="16007" y="7111"/>
                  </a:cubicBezTo>
                  <a:cubicBezTo>
                    <a:pt x="14147" y="8745"/>
                    <a:pt x="11731" y="9199"/>
                    <a:pt x="9379" y="9552"/>
                  </a:cubicBezTo>
                  <a:cubicBezTo>
                    <a:pt x="6547" y="9981"/>
                    <a:pt x="1451" y="10757"/>
                    <a:pt x="587" y="14093"/>
                  </a:cubicBezTo>
                  <a:cubicBezTo>
                    <a:pt x="480" y="14307"/>
                    <a:pt x="404" y="14535"/>
                    <a:pt x="360" y="14774"/>
                  </a:cubicBezTo>
                  <a:cubicBezTo>
                    <a:pt x="0" y="16565"/>
                    <a:pt x="959" y="18382"/>
                    <a:pt x="2410" y="19397"/>
                  </a:cubicBezTo>
                  <a:cubicBezTo>
                    <a:pt x="3479" y="20147"/>
                    <a:pt x="4833" y="20427"/>
                    <a:pt x="6167" y="20427"/>
                  </a:cubicBezTo>
                  <a:cubicBezTo>
                    <a:pt x="6830" y="20427"/>
                    <a:pt x="7489" y="20358"/>
                    <a:pt x="8105" y="20242"/>
                  </a:cubicBezTo>
                  <a:cubicBezTo>
                    <a:pt x="10325" y="19832"/>
                    <a:pt x="12305" y="18508"/>
                    <a:pt x="13989" y="17064"/>
                  </a:cubicBezTo>
                  <a:cubicBezTo>
                    <a:pt x="15925" y="15392"/>
                    <a:pt x="17332" y="13305"/>
                    <a:pt x="18417" y="11034"/>
                  </a:cubicBezTo>
                  <a:cubicBezTo>
                    <a:pt x="18808" y="10221"/>
                    <a:pt x="22144" y="186"/>
                    <a:pt x="20977" y="3"/>
                  </a:cubicBezTo>
                  <a:cubicBezTo>
                    <a:pt x="20966" y="2"/>
                    <a:pt x="20954" y="1"/>
                    <a:pt x="209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573000" y="2688275"/>
              <a:ext cx="4850" cy="3650"/>
            </a:xfrm>
            <a:custGeom>
              <a:rect b="b" l="l" r="r" t="t"/>
              <a:pathLst>
                <a:path extrusionOk="0" h="146" w="194">
                  <a:moveTo>
                    <a:pt x="104" y="0"/>
                  </a:moveTo>
                  <a:cubicBezTo>
                    <a:pt x="93" y="0"/>
                    <a:pt x="84" y="2"/>
                    <a:pt x="76" y="5"/>
                  </a:cubicBezTo>
                  <a:cubicBezTo>
                    <a:pt x="51" y="17"/>
                    <a:pt x="0" y="36"/>
                    <a:pt x="0" y="81"/>
                  </a:cubicBezTo>
                  <a:cubicBezTo>
                    <a:pt x="0" y="106"/>
                    <a:pt x="25" y="125"/>
                    <a:pt x="44" y="131"/>
                  </a:cubicBezTo>
                  <a:lnTo>
                    <a:pt x="63" y="137"/>
                  </a:lnTo>
                  <a:cubicBezTo>
                    <a:pt x="75" y="142"/>
                    <a:pt x="97" y="146"/>
                    <a:pt x="118" y="146"/>
                  </a:cubicBezTo>
                  <a:cubicBezTo>
                    <a:pt x="155" y="146"/>
                    <a:pt x="193" y="135"/>
                    <a:pt x="189" y="99"/>
                  </a:cubicBezTo>
                  <a:cubicBezTo>
                    <a:pt x="183" y="81"/>
                    <a:pt x="177" y="62"/>
                    <a:pt x="164" y="49"/>
                  </a:cubicBezTo>
                  <a:cubicBezTo>
                    <a:pt x="174" y="16"/>
                    <a:pt x="136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578050" y="2699275"/>
              <a:ext cx="6625" cy="4500"/>
            </a:xfrm>
            <a:custGeom>
              <a:rect b="b" l="l" r="r" t="t"/>
              <a:pathLst>
                <a:path extrusionOk="0" h="180" w="265">
                  <a:moveTo>
                    <a:pt x="111" y="1"/>
                  </a:moveTo>
                  <a:cubicBezTo>
                    <a:pt x="92" y="1"/>
                    <a:pt x="74" y="4"/>
                    <a:pt x="57" y="13"/>
                  </a:cubicBezTo>
                  <a:cubicBezTo>
                    <a:pt x="44" y="13"/>
                    <a:pt x="38" y="19"/>
                    <a:pt x="25" y="32"/>
                  </a:cubicBezTo>
                  <a:cubicBezTo>
                    <a:pt x="6" y="38"/>
                    <a:pt x="0" y="50"/>
                    <a:pt x="0" y="69"/>
                  </a:cubicBezTo>
                  <a:cubicBezTo>
                    <a:pt x="0" y="82"/>
                    <a:pt x="6" y="95"/>
                    <a:pt x="13" y="101"/>
                  </a:cubicBezTo>
                  <a:lnTo>
                    <a:pt x="19" y="114"/>
                  </a:lnTo>
                  <a:cubicBezTo>
                    <a:pt x="25" y="114"/>
                    <a:pt x="25" y="114"/>
                    <a:pt x="32" y="120"/>
                  </a:cubicBezTo>
                  <a:lnTo>
                    <a:pt x="63" y="145"/>
                  </a:lnTo>
                  <a:cubicBezTo>
                    <a:pt x="76" y="158"/>
                    <a:pt x="82" y="164"/>
                    <a:pt x="95" y="170"/>
                  </a:cubicBezTo>
                  <a:cubicBezTo>
                    <a:pt x="114" y="177"/>
                    <a:pt x="134" y="180"/>
                    <a:pt x="155" y="180"/>
                  </a:cubicBezTo>
                  <a:cubicBezTo>
                    <a:pt x="175" y="180"/>
                    <a:pt x="196" y="177"/>
                    <a:pt x="215" y="170"/>
                  </a:cubicBezTo>
                  <a:cubicBezTo>
                    <a:pt x="221" y="170"/>
                    <a:pt x="233" y="164"/>
                    <a:pt x="246" y="158"/>
                  </a:cubicBezTo>
                  <a:cubicBezTo>
                    <a:pt x="259" y="145"/>
                    <a:pt x="265" y="132"/>
                    <a:pt x="265" y="114"/>
                  </a:cubicBezTo>
                  <a:cubicBezTo>
                    <a:pt x="265" y="101"/>
                    <a:pt x="265" y="95"/>
                    <a:pt x="252" y="82"/>
                  </a:cubicBezTo>
                  <a:lnTo>
                    <a:pt x="227" y="57"/>
                  </a:lnTo>
                  <a:cubicBezTo>
                    <a:pt x="227" y="50"/>
                    <a:pt x="227" y="44"/>
                    <a:pt x="221" y="44"/>
                  </a:cubicBezTo>
                  <a:lnTo>
                    <a:pt x="215" y="38"/>
                  </a:lnTo>
                  <a:cubicBezTo>
                    <a:pt x="202" y="25"/>
                    <a:pt x="196" y="19"/>
                    <a:pt x="183" y="13"/>
                  </a:cubicBezTo>
                  <a:cubicBezTo>
                    <a:pt x="159" y="6"/>
                    <a:pt x="135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565900" y="2707150"/>
              <a:ext cx="6800" cy="3525"/>
            </a:xfrm>
            <a:custGeom>
              <a:rect b="b" l="l" r="r" t="t"/>
              <a:pathLst>
                <a:path extrusionOk="0" h="141" w="272">
                  <a:moveTo>
                    <a:pt x="171" y="0"/>
                  </a:moveTo>
                  <a:cubicBezTo>
                    <a:pt x="127" y="0"/>
                    <a:pt x="82" y="19"/>
                    <a:pt x="51" y="51"/>
                  </a:cubicBezTo>
                  <a:cubicBezTo>
                    <a:pt x="1" y="113"/>
                    <a:pt x="75" y="140"/>
                    <a:pt x="147" y="140"/>
                  </a:cubicBezTo>
                  <a:cubicBezTo>
                    <a:pt x="184" y="140"/>
                    <a:pt x="221" y="133"/>
                    <a:pt x="240" y="120"/>
                  </a:cubicBezTo>
                  <a:lnTo>
                    <a:pt x="253" y="108"/>
                  </a:lnTo>
                  <a:cubicBezTo>
                    <a:pt x="265" y="95"/>
                    <a:pt x="272" y="76"/>
                    <a:pt x="265" y="57"/>
                  </a:cubicBezTo>
                  <a:lnTo>
                    <a:pt x="253" y="32"/>
                  </a:lnTo>
                  <a:cubicBezTo>
                    <a:pt x="240" y="0"/>
                    <a:pt x="196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563525" y="2697375"/>
              <a:ext cx="6350" cy="3275"/>
            </a:xfrm>
            <a:custGeom>
              <a:rect b="b" l="l" r="r" t="t"/>
              <a:pathLst>
                <a:path extrusionOk="0" h="131" w="254">
                  <a:moveTo>
                    <a:pt x="91" y="0"/>
                  </a:moveTo>
                  <a:cubicBezTo>
                    <a:pt x="46" y="0"/>
                    <a:pt x="0" y="14"/>
                    <a:pt x="20" y="57"/>
                  </a:cubicBezTo>
                  <a:cubicBezTo>
                    <a:pt x="26" y="76"/>
                    <a:pt x="32" y="89"/>
                    <a:pt x="45" y="101"/>
                  </a:cubicBezTo>
                  <a:cubicBezTo>
                    <a:pt x="60" y="122"/>
                    <a:pt x="86" y="130"/>
                    <a:pt x="114" y="130"/>
                  </a:cubicBezTo>
                  <a:cubicBezTo>
                    <a:pt x="180" y="130"/>
                    <a:pt x="253" y="84"/>
                    <a:pt x="209" y="44"/>
                  </a:cubicBezTo>
                  <a:cubicBezTo>
                    <a:pt x="196" y="32"/>
                    <a:pt x="177" y="19"/>
                    <a:pt x="159" y="13"/>
                  </a:cubicBezTo>
                  <a:cubicBezTo>
                    <a:pt x="146" y="6"/>
                    <a:pt x="119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568275" y="2723000"/>
              <a:ext cx="6775" cy="4500"/>
            </a:xfrm>
            <a:custGeom>
              <a:rect b="b" l="l" r="r" t="t"/>
              <a:pathLst>
                <a:path extrusionOk="0" h="180" w="271">
                  <a:moveTo>
                    <a:pt x="87" y="0"/>
                  </a:moveTo>
                  <a:cubicBezTo>
                    <a:pt x="50" y="0"/>
                    <a:pt x="2" y="9"/>
                    <a:pt x="6" y="41"/>
                  </a:cubicBezTo>
                  <a:cubicBezTo>
                    <a:pt x="6" y="60"/>
                    <a:pt x="0" y="85"/>
                    <a:pt x="0" y="104"/>
                  </a:cubicBezTo>
                  <a:cubicBezTo>
                    <a:pt x="8" y="157"/>
                    <a:pt x="66" y="179"/>
                    <a:pt x="124" y="179"/>
                  </a:cubicBezTo>
                  <a:cubicBezTo>
                    <a:pt x="197" y="179"/>
                    <a:pt x="271" y="144"/>
                    <a:pt x="246" y="92"/>
                  </a:cubicBezTo>
                  <a:cubicBezTo>
                    <a:pt x="221" y="29"/>
                    <a:pt x="170" y="29"/>
                    <a:pt x="120" y="3"/>
                  </a:cubicBezTo>
                  <a:cubicBezTo>
                    <a:pt x="113" y="2"/>
                    <a:pt x="101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555025" y="2732100"/>
              <a:ext cx="9475" cy="4950"/>
            </a:xfrm>
            <a:custGeom>
              <a:rect b="b" l="l" r="r" t="t"/>
              <a:pathLst>
                <a:path extrusionOk="0" h="198" w="379">
                  <a:moveTo>
                    <a:pt x="170" y="0"/>
                  </a:moveTo>
                  <a:cubicBezTo>
                    <a:pt x="123" y="0"/>
                    <a:pt x="79" y="15"/>
                    <a:pt x="38" y="56"/>
                  </a:cubicBezTo>
                  <a:cubicBezTo>
                    <a:pt x="0" y="87"/>
                    <a:pt x="13" y="150"/>
                    <a:pt x="57" y="169"/>
                  </a:cubicBezTo>
                  <a:cubicBezTo>
                    <a:pt x="92" y="188"/>
                    <a:pt x="131" y="198"/>
                    <a:pt x="171" y="198"/>
                  </a:cubicBezTo>
                  <a:cubicBezTo>
                    <a:pt x="210" y="198"/>
                    <a:pt x="249" y="188"/>
                    <a:pt x="284" y="169"/>
                  </a:cubicBezTo>
                  <a:cubicBezTo>
                    <a:pt x="297" y="157"/>
                    <a:pt x="316" y="150"/>
                    <a:pt x="322" y="131"/>
                  </a:cubicBezTo>
                  <a:cubicBezTo>
                    <a:pt x="379" y="112"/>
                    <a:pt x="379" y="56"/>
                    <a:pt x="316" y="30"/>
                  </a:cubicBezTo>
                  <a:cubicBezTo>
                    <a:pt x="265" y="15"/>
                    <a:pt x="216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552350" y="2720500"/>
              <a:ext cx="6475" cy="3900"/>
            </a:xfrm>
            <a:custGeom>
              <a:rect b="b" l="l" r="r" t="t"/>
              <a:pathLst>
                <a:path extrusionOk="0" h="156" w="259">
                  <a:moveTo>
                    <a:pt x="110" y="1"/>
                  </a:moveTo>
                  <a:cubicBezTo>
                    <a:pt x="71" y="1"/>
                    <a:pt x="35" y="15"/>
                    <a:pt x="13" y="53"/>
                  </a:cubicBezTo>
                  <a:cubicBezTo>
                    <a:pt x="0" y="78"/>
                    <a:pt x="13" y="91"/>
                    <a:pt x="32" y="97"/>
                  </a:cubicBezTo>
                  <a:cubicBezTo>
                    <a:pt x="44" y="116"/>
                    <a:pt x="63" y="129"/>
                    <a:pt x="82" y="135"/>
                  </a:cubicBezTo>
                  <a:cubicBezTo>
                    <a:pt x="102" y="149"/>
                    <a:pt x="123" y="156"/>
                    <a:pt x="144" y="156"/>
                  </a:cubicBezTo>
                  <a:cubicBezTo>
                    <a:pt x="169" y="156"/>
                    <a:pt x="194" y="146"/>
                    <a:pt x="214" y="129"/>
                  </a:cubicBezTo>
                  <a:cubicBezTo>
                    <a:pt x="259" y="110"/>
                    <a:pt x="259" y="53"/>
                    <a:pt x="221" y="34"/>
                  </a:cubicBezTo>
                  <a:cubicBezTo>
                    <a:pt x="189" y="15"/>
                    <a:pt x="148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559700" y="2753150"/>
              <a:ext cx="4650" cy="3900"/>
            </a:xfrm>
            <a:custGeom>
              <a:rect b="b" l="l" r="r" t="t"/>
              <a:pathLst>
                <a:path extrusionOk="0" h="156" w="186">
                  <a:moveTo>
                    <a:pt x="89" y="0"/>
                  </a:moveTo>
                  <a:cubicBezTo>
                    <a:pt x="44" y="0"/>
                    <a:pt x="0" y="23"/>
                    <a:pt x="28" y="59"/>
                  </a:cubicBezTo>
                  <a:cubicBezTo>
                    <a:pt x="34" y="71"/>
                    <a:pt x="15" y="115"/>
                    <a:pt x="15" y="134"/>
                  </a:cubicBezTo>
                  <a:cubicBezTo>
                    <a:pt x="15" y="145"/>
                    <a:pt x="40" y="155"/>
                    <a:pt x="60" y="155"/>
                  </a:cubicBezTo>
                  <a:cubicBezTo>
                    <a:pt x="64" y="155"/>
                    <a:pt x="68" y="154"/>
                    <a:pt x="72" y="153"/>
                  </a:cubicBezTo>
                  <a:cubicBezTo>
                    <a:pt x="129" y="141"/>
                    <a:pt x="185" y="90"/>
                    <a:pt x="154" y="27"/>
                  </a:cubicBezTo>
                  <a:cubicBezTo>
                    <a:pt x="142" y="8"/>
                    <a:pt x="115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58550" y="2932675"/>
              <a:ext cx="14100" cy="6400"/>
            </a:xfrm>
            <a:custGeom>
              <a:rect b="b" l="l" r="r" t="t"/>
              <a:pathLst>
                <a:path extrusionOk="0" h="256" w="564">
                  <a:moveTo>
                    <a:pt x="286" y="1"/>
                  </a:moveTo>
                  <a:cubicBezTo>
                    <a:pt x="235" y="1"/>
                    <a:pt x="187" y="10"/>
                    <a:pt x="157" y="30"/>
                  </a:cubicBezTo>
                  <a:lnTo>
                    <a:pt x="144" y="42"/>
                  </a:lnTo>
                  <a:cubicBezTo>
                    <a:pt x="1" y="146"/>
                    <a:pt x="170" y="255"/>
                    <a:pt x="319" y="255"/>
                  </a:cubicBezTo>
                  <a:cubicBezTo>
                    <a:pt x="379" y="255"/>
                    <a:pt x="435" y="237"/>
                    <a:pt x="466" y="194"/>
                  </a:cubicBezTo>
                  <a:cubicBezTo>
                    <a:pt x="472" y="187"/>
                    <a:pt x="472" y="187"/>
                    <a:pt x="472" y="181"/>
                  </a:cubicBezTo>
                  <a:cubicBezTo>
                    <a:pt x="563" y="63"/>
                    <a:pt x="416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34525" y="2958075"/>
              <a:ext cx="12350" cy="7700"/>
            </a:xfrm>
            <a:custGeom>
              <a:rect b="b" l="l" r="r" t="t"/>
              <a:pathLst>
                <a:path extrusionOk="0" h="308" w="494">
                  <a:moveTo>
                    <a:pt x="338" y="0"/>
                  </a:moveTo>
                  <a:cubicBezTo>
                    <a:pt x="311" y="0"/>
                    <a:pt x="284" y="7"/>
                    <a:pt x="267" y="17"/>
                  </a:cubicBezTo>
                  <a:cubicBezTo>
                    <a:pt x="197" y="61"/>
                    <a:pt x="84" y="99"/>
                    <a:pt x="46" y="174"/>
                  </a:cubicBezTo>
                  <a:cubicBezTo>
                    <a:pt x="1" y="281"/>
                    <a:pt x="157" y="308"/>
                    <a:pt x="240" y="308"/>
                  </a:cubicBezTo>
                  <a:cubicBezTo>
                    <a:pt x="250" y="308"/>
                    <a:pt x="259" y="307"/>
                    <a:pt x="267" y="307"/>
                  </a:cubicBezTo>
                  <a:cubicBezTo>
                    <a:pt x="418" y="300"/>
                    <a:pt x="494" y="187"/>
                    <a:pt x="437" y="48"/>
                  </a:cubicBezTo>
                  <a:cubicBezTo>
                    <a:pt x="422" y="14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35800" y="2939500"/>
              <a:ext cx="7600" cy="3875"/>
            </a:xfrm>
            <a:custGeom>
              <a:rect b="b" l="l" r="r" t="t"/>
              <a:pathLst>
                <a:path extrusionOk="0" h="155" w="304">
                  <a:moveTo>
                    <a:pt x="134" y="0"/>
                  </a:moveTo>
                  <a:cubicBezTo>
                    <a:pt x="72" y="0"/>
                    <a:pt x="0" y="23"/>
                    <a:pt x="14" y="91"/>
                  </a:cubicBezTo>
                  <a:cubicBezTo>
                    <a:pt x="14" y="91"/>
                    <a:pt x="14" y="97"/>
                    <a:pt x="14" y="97"/>
                  </a:cubicBezTo>
                  <a:cubicBezTo>
                    <a:pt x="14" y="141"/>
                    <a:pt x="65" y="154"/>
                    <a:pt x="109" y="154"/>
                  </a:cubicBezTo>
                  <a:cubicBezTo>
                    <a:pt x="129" y="154"/>
                    <a:pt x="147" y="152"/>
                    <a:pt x="159" y="148"/>
                  </a:cubicBezTo>
                  <a:lnTo>
                    <a:pt x="171" y="142"/>
                  </a:lnTo>
                  <a:cubicBezTo>
                    <a:pt x="247" y="129"/>
                    <a:pt x="304" y="47"/>
                    <a:pt x="197" y="9"/>
                  </a:cubicBezTo>
                  <a:cubicBezTo>
                    <a:pt x="181" y="4"/>
                    <a:pt x="158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74600" y="2903775"/>
              <a:ext cx="10275" cy="5050"/>
            </a:xfrm>
            <a:custGeom>
              <a:rect b="b" l="l" r="r" t="t"/>
              <a:pathLst>
                <a:path extrusionOk="0" h="202" w="411">
                  <a:moveTo>
                    <a:pt x="243" y="1"/>
                  </a:moveTo>
                  <a:cubicBezTo>
                    <a:pt x="194" y="1"/>
                    <a:pt x="147" y="16"/>
                    <a:pt x="133" y="57"/>
                  </a:cubicBezTo>
                  <a:cubicBezTo>
                    <a:pt x="127" y="76"/>
                    <a:pt x="121" y="107"/>
                    <a:pt x="89" y="114"/>
                  </a:cubicBezTo>
                  <a:cubicBezTo>
                    <a:pt x="1" y="133"/>
                    <a:pt x="32" y="202"/>
                    <a:pt x="108" y="202"/>
                  </a:cubicBezTo>
                  <a:cubicBezTo>
                    <a:pt x="184" y="196"/>
                    <a:pt x="253" y="177"/>
                    <a:pt x="322" y="145"/>
                  </a:cubicBezTo>
                  <a:cubicBezTo>
                    <a:pt x="379" y="126"/>
                    <a:pt x="411" y="63"/>
                    <a:pt x="348" y="25"/>
                  </a:cubicBezTo>
                  <a:cubicBezTo>
                    <a:pt x="325" y="11"/>
                    <a:pt x="283" y="1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451575" y="2944275"/>
              <a:ext cx="7125" cy="6225"/>
            </a:xfrm>
            <a:custGeom>
              <a:rect b="b" l="l" r="r" t="t"/>
              <a:pathLst>
                <a:path extrusionOk="0" h="249" w="285">
                  <a:moveTo>
                    <a:pt x="186" y="1"/>
                  </a:moveTo>
                  <a:cubicBezTo>
                    <a:pt x="149" y="1"/>
                    <a:pt x="109" y="15"/>
                    <a:pt x="95" y="39"/>
                  </a:cubicBezTo>
                  <a:cubicBezTo>
                    <a:pt x="70" y="89"/>
                    <a:pt x="45" y="102"/>
                    <a:pt x="20" y="133"/>
                  </a:cubicBezTo>
                  <a:cubicBezTo>
                    <a:pt x="1" y="171"/>
                    <a:pt x="32" y="196"/>
                    <a:pt x="58" y="215"/>
                  </a:cubicBezTo>
                  <a:cubicBezTo>
                    <a:pt x="83" y="237"/>
                    <a:pt x="114" y="248"/>
                    <a:pt x="145" y="248"/>
                  </a:cubicBezTo>
                  <a:cubicBezTo>
                    <a:pt x="169" y="248"/>
                    <a:pt x="193" y="242"/>
                    <a:pt x="215" y="228"/>
                  </a:cubicBezTo>
                  <a:cubicBezTo>
                    <a:pt x="247" y="222"/>
                    <a:pt x="278" y="196"/>
                    <a:pt x="285" y="159"/>
                  </a:cubicBezTo>
                  <a:cubicBezTo>
                    <a:pt x="285" y="121"/>
                    <a:pt x="272" y="77"/>
                    <a:pt x="259" y="39"/>
                  </a:cubicBezTo>
                  <a:cubicBezTo>
                    <a:pt x="251" y="12"/>
                    <a:pt x="219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457575" y="2962125"/>
              <a:ext cx="5000" cy="3075"/>
            </a:xfrm>
            <a:custGeom>
              <a:rect b="b" l="l" r="r" t="t"/>
              <a:pathLst>
                <a:path extrusionOk="0" h="123" w="200">
                  <a:moveTo>
                    <a:pt x="102" y="0"/>
                  </a:moveTo>
                  <a:cubicBezTo>
                    <a:pt x="85" y="0"/>
                    <a:pt x="71" y="2"/>
                    <a:pt x="64" y="6"/>
                  </a:cubicBezTo>
                  <a:cubicBezTo>
                    <a:pt x="45" y="19"/>
                    <a:pt x="32" y="31"/>
                    <a:pt x="19" y="44"/>
                  </a:cubicBezTo>
                  <a:cubicBezTo>
                    <a:pt x="7" y="56"/>
                    <a:pt x="1" y="69"/>
                    <a:pt x="7" y="82"/>
                  </a:cubicBezTo>
                  <a:lnTo>
                    <a:pt x="7" y="101"/>
                  </a:lnTo>
                  <a:cubicBezTo>
                    <a:pt x="3" y="117"/>
                    <a:pt x="26" y="123"/>
                    <a:pt x="47" y="123"/>
                  </a:cubicBezTo>
                  <a:cubicBezTo>
                    <a:pt x="57" y="123"/>
                    <a:pt x="66" y="122"/>
                    <a:pt x="70" y="119"/>
                  </a:cubicBezTo>
                  <a:cubicBezTo>
                    <a:pt x="120" y="101"/>
                    <a:pt x="146" y="101"/>
                    <a:pt x="177" y="50"/>
                  </a:cubicBezTo>
                  <a:cubicBezTo>
                    <a:pt x="200" y="14"/>
                    <a:pt x="144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432675" y="2978975"/>
              <a:ext cx="5750" cy="4500"/>
            </a:xfrm>
            <a:custGeom>
              <a:rect b="b" l="l" r="r" t="t"/>
              <a:pathLst>
                <a:path extrusionOk="0" h="180" w="230">
                  <a:moveTo>
                    <a:pt x="135" y="0"/>
                  </a:moveTo>
                  <a:cubicBezTo>
                    <a:pt x="105" y="0"/>
                    <a:pt x="77" y="10"/>
                    <a:pt x="69" y="32"/>
                  </a:cubicBezTo>
                  <a:cubicBezTo>
                    <a:pt x="57" y="70"/>
                    <a:pt x="38" y="101"/>
                    <a:pt x="13" y="127"/>
                  </a:cubicBezTo>
                  <a:cubicBezTo>
                    <a:pt x="0" y="139"/>
                    <a:pt x="6" y="152"/>
                    <a:pt x="19" y="158"/>
                  </a:cubicBezTo>
                  <a:cubicBezTo>
                    <a:pt x="46" y="173"/>
                    <a:pt x="76" y="180"/>
                    <a:pt x="103" y="180"/>
                  </a:cubicBezTo>
                  <a:cubicBezTo>
                    <a:pt x="172" y="180"/>
                    <a:pt x="230" y="136"/>
                    <a:pt x="221" y="51"/>
                  </a:cubicBezTo>
                  <a:cubicBezTo>
                    <a:pt x="217" y="18"/>
                    <a:pt x="174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414700" y="2990800"/>
              <a:ext cx="6475" cy="3100"/>
            </a:xfrm>
            <a:custGeom>
              <a:rect b="b" l="l" r="r" t="t"/>
              <a:pathLst>
                <a:path extrusionOk="0" h="124" w="259">
                  <a:moveTo>
                    <a:pt x="177" y="1"/>
                  </a:moveTo>
                  <a:cubicBezTo>
                    <a:pt x="151" y="7"/>
                    <a:pt x="120" y="7"/>
                    <a:pt x="114" y="13"/>
                  </a:cubicBezTo>
                  <a:lnTo>
                    <a:pt x="101" y="13"/>
                  </a:lnTo>
                  <a:lnTo>
                    <a:pt x="76" y="26"/>
                  </a:lnTo>
                  <a:cubicBezTo>
                    <a:pt x="0" y="45"/>
                    <a:pt x="38" y="108"/>
                    <a:pt x="95" y="120"/>
                  </a:cubicBezTo>
                  <a:cubicBezTo>
                    <a:pt x="109" y="122"/>
                    <a:pt x="124" y="124"/>
                    <a:pt x="139" y="124"/>
                  </a:cubicBezTo>
                  <a:cubicBezTo>
                    <a:pt x="168" y="124"/>
                    <a:pt x="198" y="118"/>
                    <a:pt x="227" y="101"/>
                  </a:cubicBezTo>
                  <a:cubicBezTo>
                    <a:pt x="246" y="95"/>
                    <a:pt x="259" y="70"/>
                    <a:pt x="252" y="45"/>
                  </a:cubicBezTo>
                  <a:cubicBezTo>
                    <a:pt x="252" y="38"/>
                    <a:pt x="246" y="38"/>
                    <a:pt x="246" y="32"/>
                  </a:cubicBezTo>
                  <a:cubicBezTo>
                    <a:pt x="240" y="7"/>
                    <a:pt x="202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418950" y="2990800"/>
              <a:ext cx="500" cy="25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7" y="1"/>
                  </a:lnTo>
                  <a:cubicBezTo>
                    <a:pt x="13" y="1"/>
                    <a:pt x="1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91200" y="2994300"/>
              <a:ext cx="8200" cy="4075"/>
            </a:xfrm>
            <a:custGeom>
              <a:rect b="b" l="l" r="r" t="t"/>
              <a:pathLst>
                <a:path extrusionOk="0" h="163" w="328">
                  <a:moveTo>
                    <a:pt x="158" y="1"/>
                  </a:moveTo>
                  <a:cubicBezTo>
                    <a:pt x="137" y="1"/>
                    <a:pt x="119" y="3"/>
                    <a:pt x="108" y="6"/>
                  </a:cubicBezTo>
                  <a:cubicBezTo>
                    <a:pt x="0" y="43"/>
                    <a:pt x="44" y="132"/>
                    <a:pt x="126" y="151"/>
                  </a:cubicBezTo>
                  <a:cubicBezTo>
                    <a:pt x="140" y="157"/>
                    <a:pt x="172" y="163"/>
                    <a:pt x="205" y="163"/>
                  </a:cubicBezTo>
                  <a:cubicBezTo>
                    <a:pt x="264" y="163"/>
                    <a:pt x="327" y="146"/>
                    <a:pt x="303" y="94"/>
                  </a:cubicBezTo>
                  <a:cubicBezTo>
                    <a:pt x="318" y="21"/>
                    <a:pt x="225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410900" y="2971725"/>
              <a:ext cx="6175" cy="4200"/>
            </a:xfrm>
            <a:custGeom>
              <a:rect b="b" l="l" r="r" t="t"/>
              <a:pathLst>
                <a:path extrusionOk="0" h="168" w="247">
                  <a:moveTo>
                    <a:pt x="146" y="0"/>
                  </a:moveTo>
                  <a:cubicBezTo>
                    <a:pt x="70" y="13"/>
                    <a:pt x="1" y="45"/>
                    <a:pt x="1" y="127"/>
                  </a:cubicBezTo>
                  <a:cubicBezTo>
                    <a:pt x="1" y="159"/>
                    <a:pt x="37" y="167"/>
                    <a:pt x="67" y="167"/>
                  </a:cubicBezTo>
                  <a:cubicBezTo>
                    <a:pt x="78" y="167"/>
                    <a:pt x="88" y="166"/>
                    <a:pt x="95" y="164"/>
                  </a:cubicBezTo>
                  <a:cubicBezTo>
                    <a:pt x="165" y="139"/>
                    <a:pt x="247" y="114"/>
                    <a:pt x="215" y="26"/>
                  </a:cubicBezTo>
                  <a:cubicBezTo>
                    <a:pt x="209" y="7"/>
                    <a:pt x="165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7375" y="2980050"/>
              <a:ext cx="6450" cy="3350"/>
            </a:xfrm>
            <a:custGeom>
              <a:rect b="b" l="l" r="r" t="t"/>
              <a:pathLst>
                <a:path extrusionOk="0" h="134" w="258">
                  <a:moveTo>
                    <a:pt x="106" y="1"/>
                  </a:moveTo>
                  <a:cubicBezTo>
                    <a:pt x="76" y="1"/>
                    <a:pt x="48" y="8"/>
                    <a:pt x="32" y="27"/>
                  </a:cubicBezTo>
                  <a:lnTo>
                    <a:pt x="19" y="39"/>
                  </a:lnTo>
                  <a:cubicBezTo>
                    <a:pt x="0" y="58"/>
                    <a:pt x="0" y="84"/>
                    <a:pt x="19" y="103"/>
                  </a:cubicBezTo>
                  <a:cubicBezTo>
                    <a:pt x="37" y="125"/>
                    <a:pt x="62" y="134"/>
                    <a:pt x="89" y="134"/>
                  </a:cubicBezTo>
                  <a:cubicBezTo>
                    <a:pt x="131" y="134"/>
                    <a:pt x="178" y="113"/>
                    <a:pt x="208" y="90"/>
                  </a:cubicBezTo>
                  <a:cubicBezTo>
                    <a:pt x="257" y="45"/>
                    <a:pt x="177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16475" y="2957650"/>
              <a:ext cx="5975" cy="3300"/>
            </a:xfrm>
            <a:custGeom>
              <a:rect b="b" l="l" r="r" t="t"/>
              <a:pathLst>
                <a:path extrusionOk="0" h="132" w="239">
                  <a:moveTo>
                    <a:pt x="105" y="0"/>
                  </a:moveTo>
                  <a:cubicBezTo>
                    <a:pt x="83" y="0"/>
                    <a:pt x="64" y="3"/>
                    <a:pt x="55" y="8"/>
                  </a:cubicBezTo>
                  <a:cubicBezTo>
                    <a:pt x="17" y="34"/>
                    <a:pt x="17" y="46"/>
                    <a:pt x="5" y="90"/>
                  </a:cubicBezTo>
                  <a:cubicBezTo>
                    <a:pt x="0" y="122"/>
                    <a:pt x="45" y="131"/>
                    <a:pt x="78" y="131"/>
                  </a:cubicBezTo>
                  <a:cubicBezTo>
                    <a:pt x="90" y="131"/>
                    <a:pt x="100" y="130"/>
                    <a:pt x="106" y="128"/>
                  </a:cubicBezTo>
                  <a:cubicBezTo>
                    <a:pt x="150" y="109"/>
                    <a:pt x="181" y="103"/>
                    <a:pt x="207" y="65"/>
                  </a:cubicBezTo>
                  <a:cubicBezTo>
                    <a:pt x="238" y="20"/>
                    <a:pt x="162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394350" y="2968375"/>
              <a:ext cx="7275" cy="3900"/>
            </a:xfrm>
            <a:custGeom>
              <a:rect b="b" l="l" r="r" t="t"/>
              <a:pathLst>
                <a:path extrusionOk="0" h="156" w="291">
                  <a:moveTo>
                    <a:pt x="160" y="0"/>
                  </a:moveTo>
                  <a:cubicBezTo>
                    <a:pt x="128" y="0"/>
                    <a:pt x="97" y="6"/>
                    <a:pt x="82" y="15"/>
                  </a:cubicBezTo>
                  <a:cubicBezTo>
                    <a:pt x="57" y="21"/>
                    <a:pt x="38" y="40"/>
                    <a:pt x="26" y="65"/>
                  </a:cubicBezTo>
                  <a:cubicBezTo>
                    <a:pt x="0" y="128"/>
                    <a:pt x="89" y="153"/>
                    <a:pt x="133" y="153"/>
                  </a:cubicBezTo>
                  <a:lnTo>
                    <a:pt x="139" y="153"/>
                  </a:lnTo>
                  <a:cubicBezTo>
                    <a:pt x="144" y="155"/>
                    <a:pt x="150" y="156"/>
                    <a:pt x="156" y="156"/>
                  </a:cubicBezTo>
                  <a:cubicBezTo>
                    <a:pt x="175" y="156"/>
                    <a:pt x="199" y="149"/>
                    <a:pt x="209" y="134"/>
                  </a:cubicBezTo>
                  <a:cubicBezTo>
                    <a:pt x="209" y="128"/>
                    <a:pt x="253" y="103"/>
                    <a:pt x="265" y="84"/>
                  </a:cubicBezTo>
                  <a:cubicBezTo>
                    <a:pt x="290" y="22"/>
                    <a:pt x="222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367850" y="3005000"/>
              <a:ext cx="8550" cy="4425"/>
            </a:xfrm>
            <a:custGeom>
              <a:rect b="b" l="l" r="r" t="t"/>
              <a:pathLst>
                <a:path extrusionOk="0" h="177" w="342">
                  <a:moveTo>
                    <a:pt x="173" y="1"/>
                  </a:moveTo>
                  <a:cubicBezTo>
                    <a:pt x="145" y="1"/>
                    <a:pt x="117" y="10"/>
                    <a:pt x="108" y="32"/>
                  </a:cubicBezTo>
                  <a:cubicBezTo>
                    <a:pt x="108" y="44"/>
                    <a:pt x="108" y="51"/>
                    <a:pt x="95" y="57"/>
                  </a:cubicBezTo>
                  <a:cubicBezTo>
                    <a:pt x="1" y="107"/>
                    <a:pt x="114" y="177"/>
                    <a:pt x="171" y="177"/>
                  </a:cubicBezTo>
                  <a:cubicBezTo>
                    <a:pt x="234" y="177"/>
                    <a:pt x="341" y="114"/>
                    <a:pt x="253" y="57"/>
                  </a:cubicBezTo>
                  <a:cubicBezTo>
                    <a:pt x="241" y="51"/>
                    <a:pt x="241" y="44"/>
                    <a:pt x="241" y="32"/>
                  </a:cubicBezTo>
                  <a:cubicBezTo>
                    <a:pt x="234" y="12"/>
                    <a:pt x="204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149650" y="3004825"/>
              <a:ext cx="13250" cy="6825"/>
            </a:xfrm>
            <a:custGeom>
              <a:rect b="b" l="l" r="r" t="t"/>
              <a:pathLst>
                <a:path extrusionOk="0" h="273" w="530">
                  <a:moveTo>
                    <a:pt x="261" y="1"/>
                  </a:moveTo>
                  <a:cubicBezTo>
                    <a:pt x="226" y="1"/>
                    <a:pt x="191" y="7"/>
                    <a:pt x="158" y="20"/>
                  </a:cubicBezTo>
                  <a:cubicBezTo>
                    <a:pt x="82" y="45"/>
                    <a:pt x="0" y="127"/>
                    <a:pt x="76" y="203"/>
                  </a:cubicBezTo>
                  <a:cubicBezTo>
                    <a:pt x="130" y="248"/>
                    <a:pt x="200" y="272"/>
                    <a:pt x="271" y="272"/>
                  </a:cubicBezTo>
                  <a:cubicBezTo>
                    <a:pt x="308" y="272"/>
                    <a:pt x="344" y="266"/>
                    <a:pt x="378" y="253"/>
                  </a:cubicBezTo>
                  <a:cubicBezTo>
                    <a:pt x="448" y="228"/>
                    <a:pt x="530" y="152"/>
                    <a:pt x="460" y="77"/>
                  </a:cubicBezTo>
                  <a:cubicBezTo>
                    <a:pt x="402" y="26"/>
                    <a:pt x="331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143650" y="3015700"/>
              <a:ext cx="8350" cy="5800"/>
            </a:xfrm>
            <a:custGeom>
              <a:rect b="b" l="l" r="r" t="t"/>
              <a:pathLst>
                <a:path extrusionOk="0" h="232" w="334">
                  <a:moveTo>
                    <a:pt x="193" y="1"/>
                  </a:moveTo>
                  <a:cubicBezTo>
                    <a:pt x="162" y="1"/>
                    <a:pt x="134" y="6"/>
                    <a:pt x="120" y="14"/>
                  </a:cubicBezTo>
                  <a:lnTo>
                    <a:pt x="95" y="20"/>
                  </a:lnTo>
                  <a:cubicBezTo>
                    <a:pt x="70" y="26"/>
                    <a:pt x="51" y="45"/>
                    <a:pt x="32" y="64"/>
                  </a:cubicBezTo>
                  <a:cubicBezTo>
                    <a:pt x="7" y="89"/>
                    <a:pt x="0" y="127"/>
                    <a:pt x="13" y="165"/>
                  </a:cubicBezTo>
                  <a:cubicBezTo>
                    <a:pt x="25" y="209"/>
                    <a:pt x="88" y="232"/>
                    <a:pt x="152" y="232"/>
                  </a:cubicBezTo>
                  <a:cubicBezTo>
                    <a:pt x="224" y="232"/>
                    <a:pt x="297" y="203"/>
                    <a:pt x="297" y="146"/>
                  </a:cubicBezTo>
                  <a:cubicBezTo>
                    <a:pt x="297" y="135"/>
                    <a:pt x="311" y="80"/>
                    <a:pt x="306" y="80"/>
                  </a:cubicBezTo>
                  <a:lnTo>
                    <a:pt x="306" y="80"/>
                  </a:lnTo>
                  <a:cubicBezTo>
                    <a:pt x="306" y="80"/>
                    <a:pt x="305" y="81"/>
                    <a:pt x="303" y="83"/>
                  </a:cubicBezTo>
                  <a:cubicBezTo>
                    <a:pt x="333" y="23"/>
                    <a:pt x="258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165100" y="3034075"/>
              <a:ext cx="9200" cy="3750"/>
            </a:xfrm>
            <a:custGeom>
              <a:rect b="b" l="l" r="r" t="t"/>
              <a:pathLst>
                <a:path extrusionOk="0" h="150" w="368">
                  <a:moveTo>
                    <a:pt x="195" y="1"/>
                  </a:moveTo>
                  <a:cubicBezTo>
                    <a:pt x="101" y="1"/>
                    <a:pt x="1" y="49"/>
                    <a:pt x="69" y="117"/>
                  </a:cubicBezTo>
                  <a:cubicBezTo>
                    <a:pt x="92" y="140"/>
                    <a:pt x="133" y="150"/>
                    <a:pt x="176" y="150"/>
                  </a:cubicBezTo>
                  <a:cubicBezTo>
                    <a:pt x="268" y="150"/>
                    <a:pt x="367" y="104"/>
                    <a:pt x="303" y="35"/>
                  </a:cubicBezTo>
                  <a:cubicBezTo>
                    <a:pt x="281" y="11"/>
                    <a:pt x="238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169050" y="3022450"/>
              <a:ext cx="6775" cy="3600"/>
            </a:xfrm>
            <a:custGeom>
              <a:rect b="b" l="l" r="r" t="t"/>
              <a:pathLst>
                <a:path extrusionOk="0" h="144" w="271">
                  <a:moveTo>
                    <a:pt x="130" y="1"/>
                  </a:moveTo>
                  <a:cubicBezTo>
                    <a:pt x="71" y="1"/>
                    <a:pt x="0" y="23"/>
                    <a:pt x="19" y="84"/>
                  </a:cubicBezTo>
                  <a:cubicBezTo>
                    <a:pt x="19" y="84"/>
                    <a:pt x="19" y="91"/>
                    <a:pt x="19" y="91"/>
                  </a:cubicBezTo>
                  <a:cubicBezTo>
                    <a:pt x="9" y="133"/>
                    <a:pt x="67" y="144"/>
                    <a:pt x="110" y="144"/>
                  </a:cubicBezTo>
                  <a:cubicBezTo>
                    <a:pt x="124" y="144"/>
                    <a:pt x="137" y="143"/>
                    <a:pt x="145" y="141"/>
                  </a:cubicBezTo>
                  <a:lnTo>
                    <a:pt x="157" y="135"/>
                  </a:lnTo>
                  <a:cubicBezTo>
                    <a:pt x="227" y="122"/>
                    <a:pt x="271" y="46"/>
                    <a:pt x="183" y="9"/>
                  </a:cubicBezTo>
                  <a:cubicBezTo>
                    <a:pt x="170" y="4"/>
                    <a:pt x="151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198850" y="3029900"/>
              <a:ext cx="5200" cy="3025"/>
            </a:xfrm>
            <a:custGeom>
              <a:rect b="b" l="l" r="r" t="t"/>
              <a:pathLst>
                <a:path extrusionOk="0" h="121" w="208">
                  <a:moveTo>
                    <a:pt x="70" y="0"/>
                  </a:moveTo>
                  <a:cubicBezTo>
                    <a:pt x="36" y="0"/>
                    <a:pt x="1" y="13"/>
                    <a:pt x="12" y="51"/>
                  </a:cubicBezTo>
                  <a:cubicBezTo>
                    <a:pt x="12" y="57"/>
                    <a:pt x="12" y="57"/>
                    <a:pt x="12" y="64"/>
                  </a:cubicBezTo>
                  <a:cubicBezTo>
                    <a:pt x="12" y="107"/>
                    <a:pt x="58" y="121"/>
                    <a:pt x="98" y="121"/>
                  </a:cubicBezTo>
                  <a:cubicBezTo>
                    <a:pt x="116" y="121"/>
                    <a:pt x="133" y="118"/>
                    <a:pt x="145" y="114"/>
                  </a:cubicBezTo>
                  <a:cubicBezTo>
                    <a:pt x="202" y="95"/>
                    <a:pt x="208" y="45"/>
                    <a:pt x="151" y="20"/>
                  </a:cubicBezTo>
                  <a:cubicBezTo>
                    <a:pt x="145" y="20"/>
                    <a:pt x="132" y="13"/>
                    <a:pt x="126" y="13"/>
                  </a:cubicBezTo>
                  <a:cubicBezTo>
                    <a:pt x="116" y="6"/>
                    <a:pt x="93" y="0"/>
                    <a:pt x="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95400" y="3047200"/>
              <a:ext cx="6300" cy="3050"/>
            </a:xfrm>
            <a:custGeom>
              <a:rect b="b" l="l" r="r" t="t"/>
              <a:pathLst>
                <a:path extrusionOk="0" h="122" w="252">
                  <a:moveTo>
                    <a:pt x="128" y="1"/>
                  </a:moveTo>
                  <a:cubicBezTo>
                    <a:pt x="108" y="1"/>
                    <a:pt x="90" y="3"/>
                    <a:pt x="81" y="9"/>
                  </a:cubicBezTo>
                  <a:cubicBezTo>
                    <a:pt x="62" y="21"/>
                    <a:pt x="43" y="40"/>
                    <a:pt x="31" y="59"/>
                  </a:cubicBezTo>
                  <a:cubicBezTo>
                    <a:pt x="0" y="102"/>
                    <a:pt x="64" y="122"/>
                    <a:pt x="118" y="122"/>
                  </a:cubicBezTo>
                  <a:cubicBezTo>
                    <a:pt x="143" y="122"/>
                    <a:pt x="166" y="118"/>
                    <a:pt x="176" y="110"/>
                  </a:cubicBezTo>
                  <a:cubicBezTo>
                    <a:pt x="195" y="97"/>
                    <a:pt x="207" y="84"/>
                    <a:pt x="220" y="65"/>
                  </a:cubicBezTo>
                  <a:cubicBezTo>
                    <a:pt x="252" y="20"/>
                    <a:pt x="181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56250" y="2985150"/>
              <a:ext cx="9750" cy="4825"/>
            </a:xfrm>
            <a:custGeom>
              <a:rect b="b" l="l" r="r" t="t"/>
              <a:pathLst>
                <a:path extrusionOk="0" h="193" w="390">
                  <a:moveTo>
                    <a:pt x="236" y="0"/>
                  </a:moveTo>
                  <a:cubicBezTo>
                    <a:pt x="188" y="0"/>
                    <a:pt x="141" y="10"/>
                    <a:pt x="114" y="25"/>
                  </a:cubicBezTo>
                  <a:cubicBezTo>
                    <a:pt x="1" y="88"/>
                    <a:pt x="114" y="170"/>
                    <a:pt x="190" y="182"/>
                  </a:cubicBezTo>
                  <a:cubicBezTo>
                    <a:pt x="206" y="189"/>
                    <a:pt x="233" y="193"/>
                    <a:pt x="262" y="193"/>
                  </a:cubicBezTo>
                  <a:cubicBezTo>
                    <a:pt x="322" y="193"/>
                    <a:pt x="390" y="175"/>
                    <a:pt x="386" y="119"/>
                  </a:cubicBezTo>
                  <a:cubicBezTo>
                    <a:pt x="386" y="113"/>
                    <a:pt x="386" y="100"/>
                    <a:pt x="386" y="94"/>
                  </a:cubicBezTo>
                  <a:cubicBezTo>
                    <a:pt x="386" y="25"/>
                    <a:pt x="31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30875" y="2997200"/>
              <a:ext cx="12175" cy="6575"/>
            </a:xfrm>
            <a:custGeom>
              <a:rect b="b" l="l" r="r" t="t"/>
              <a:pathLst>
                <a:path extrusionOk="0" h="263" w="487">
                  <a:moveTo>
                    <a:pt x="232" y="1"/>
                  </a:moveTo>
                  <a:cubicBezTo>
                    <a:pt x="157" y="1"/>
                    <a:pt x="81" y="26"/>
                    <a:pt x="45" y="91"/>
                  </a:cubicBezTo>
                  <a:lnTo>
                    <a:pt x="32" y="104"/>
                  </a:lnTo>
                  <a:cubicBezTo>
                    <a:pt x="0" y="167"/>
                    <a:pt x="76" y="224"/>
                    <a:pt x="127" y="243"/>
                  </a:cubicBezTo>
                  <a:cubicBezTo>
                    <a:pt x="159" y="256"/>
                    <a:pt x="196" y="263"/>
                    <a:pt x="232" y="263"/>
                  </a:cubicBezTo>
                  <a:cubicBezTo>
                    <a:pt x="281" y="263"/>
                    <a:pt x="330" y="252"/>
                    <a:pt x="373" y="230"/>
                  </a:cubicBezTo>
                  <a:lnTo>
                    <a:pt x="392" y="218"/>
                  </a:lnTo>
                  <a:cubicBezTo>
                    <a:pt x="486" y="154"/>
                    <a:pt x="448" y="54"/>
                    <a:pt x="347" y="22"/>
                  </a:cubicBezTo>
                  <a:cubicBezTo>
                    <a:pt x="314" y="9"/>
                    <a:pt x="27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22825" y="3005250"/>
              <a:ext cx="6825" cy="4200"/>
            </a:xfrm>
            <a:custGeom>
              <a:rect b="b" l="l" r="r" t="t"/>
              <a:pathLst>
                <a:path extrusionOk="0" h="168" w="273">
                  <a:moveTo>
                    <a:pt x="131" y="0"/>
                  </a:moveTo>
                  <a:cubicBezTo>
                    <a:pt x="113" y="0"/>
                    <a:pt x="95" y="3"/>
                    <a:pt x="77" y="9"/>
                  </a:cubicBezTo>
                  <a:cubicBezTo>
                    <a:pt x="39" y="22"/>
                    <a:pt x="1" y="60"/>
                    <a:pt x="32" y="104"/>
                  </a:cubicBezTo>
                  <a:cubicBezTo>
                    <a:pt x="64" y="129"/>
                    <a:pt x="102" y="148"/>
                    <a:pt x="140" y="160"/>
                  </a:cubicBezTo>
                  <a:cubicBezTo>
                    <a:pt x="148" y="164"/>
                    <a:pt x="164" y="167"/>
                    <a:pt x="182" y="167"/>
                  </a:cubicBezTo>
                  <a:cubicBezTo>
                    <a:pt x="221" y="167"/>
                    <a:pt x="268" y="155"/>
                    <a:pt x="259" y="116"/>
                  </a:cubicBezTo>
                  <a:lnTo>
                    <a:pt x="259" y="104"/>
                  </a:lnTo>
                  <a:cubicBezTo>
                    <a:pt x="272" y="85"/>
                    <a:pt x="266" y="66"/>
                    <a:pt x="253" y="47"/>
                  </a:cubicBezTo>
                  <a:lnTo>
                    <a:pt x="234" y="34"/>
                  </a:lnTo>
                  <a:cubicBezTo>
                    <a:pt x="204" y="13"/>
                    <a:pt x="168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25825" y="2979925"/>
              <a:ext cx="8550" cy="5750"/>
            </a:xfrm>
            <a:custGeom>
              <a:rect b="b" l="l" r="r" t="t"/>
              <a:pathLst>
                <a:path extrusionOk="0" h="230" w="342">
                  <a:moveTo>
                    <a:pt x="176" y="0"/>
                  </a:moveTo>
                  <a:cubicBezTo>
                    <a:pt x="132" y="0"/>
                    <a:pt x="88" y="14"/>
                    <a:pt x="51" y="44"/>
                  </a:cubicBezTo>
                  <a:cubicBezTo>
                    <a:pt x="1" y="95"/>
                    <a:pt x="20" y="133"/>
                    <a:pt x="51" y="190"/>
                  </a:cubicBezTo>
                  <a:cubicBezTo>
                    <a:pt x="73" y="215"/>
                    <a:pt x="105" y="230"/>
                    <a:pt x="137" y="230"/>
                  </a:cubicBezTo>
                  <a:cubicBezTo>
                    <a:pt x="162" y="230"/>
                    <a:pt x="187" y="221"/>
                    <a:pt x="209" y="202"/>
                  </a:cubicBezTo>
                  <a:cubicBezTo>
                    <a:pt x="228" y="183"/>
                    <a:pt x="253" y="164"/>
                    <a:pt x="284" y="158"/>
                  </a:cubicBezTo>
                  <a:cubicBezTo>
                    <a:pt x="341" y="133"/>
                    <a:pt x="341" y="57"/>
                    <a:pt x="291" y="32"/>
                  </a:cubicBezTo>
                  <a:cubicBezTo>
                    <a:pt x="255" y="11"/>
                    <a:pt x="216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55150" y="2958775"/>
              <a:ext cx="7275" cy="4375"/>
            </a:xfrm>
            <a:custGeom>
              <a:rect b="b" l="l" r="r" t="t"/>
              <a:pathLst>
                <a:path extrusionOk="0" h="175" w="291">
                  <a:moveTo>
                    <a:pt x="161" y="1"/>
                  </a:moveTo>
                  <a:cubicBezTo>
                    <a:pt x="146" y="1"/>
                    <a:pt x="130" y="3"/>
                    <a:pt x="114" y="8"/>
                  </a:cubicBezTo>
                  <a:cubicBezTo>
                    <a:pt x="45" y="20"/>
                    <a:pt x="1" y="83"/>
                    <a:pt x="20" y="146"/>
                  </a:cubicBezTo>
                  <a:cubicBezTo>
                    <a:pt x="20" y="168"/>
                    <a:pt x="41" y="175"/>
                    <a:pt x="60" y="175"/>
                  </a:cubicBezTo>
                  <a:cubicBezTo>
                    <a:pt x="69" y="175"/>
                    <a:pt x="77" y="173"/>
                    <a:pt x="83" y="171"/>
                  </a:cubicBezTo>
                  <a:cubicBezTo>
                    <a:pt x="146" y="165"/>
                    <a:pt x="209" y="140"/>
                    <a:pt x="266" y="102"/>
                  </a:cubicBezTo>
                  <a:cubicBezTo>
                    <a:pt x="291" y="77"/>
                    <a:pt x="278" y="39"/>
                    <a:pt x="247" y="20"/>
                  </a:cubicBezTo>
                  <a:cubicBezTo>
                    <a:pt x="218" y="8"/>
                    <a:pt x="190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183975" y="3003475"/>
              <a:ext cx="7200" cy="4650"/>
            </a:xfrm>
            <a:custGeom>
              <a:rect b="b" l="l" r="r" t="t"/>
              <a:pathLst>
                <a:path extrusionOk="0" h="186" w="288">
                  <a:moveTo>
                    <a:pt x="122" y="0"/>
                  </a:moveTo>
                  <a:cubicBezTo>
                    <a:pt x="64" y="0"/>
                    <a:pt x="1" y="27"/>
                    <a:pt x="15" y="86"/>
                  </a:cubicBezTo>
                  <a:cubicBezTo>
                    <a:pt x="21" y="131"/>
                    <a:pt x="59" y="162"/>
                    <a:pt x="103" y="175"/>
                  </a:cubicBezTo>
                  <a:cubicBezTo>
                    <a:pt x="115" y="181"/>
                    <a:pt x="141" y="185"/>
                    <a:pt x="168" y="185"/>
                  </a:cubicBezTo>
                  <a:cubicBezTo>
                    <a:pt x="223" y="185"/>
                    <a:pt x="288" y="168"/>
                    <a:pt x="279" y="118"/>
                  </a:cubicBezTo>
                  <a:cubicBezTo>
                    <a:pt x="273" y="55"/>
                    <a:pt x="229" y="36"/>
                    <a:pt x="179" y="11"/>
                  </a:cubicBezTo>
                  <a:cubicBezTo>
                    <a:pt x="163" y="4"/>
                    <a:pt x="14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0050" y="3045800"/>
              <a:ext cx="5200" cy="3375"/>
            </a:xfrm>
            <a:custGeom>
              <a:rect b="b" l="l" r="r" t="t"/>
              <a:pathLst>
                <a:path extrusionOk="0" h="135" w="208">
                  <a:moveTo>
                    <a:pt x="128" y="1"/>
                  </a:moveTo>
                  <a:cubicBezTo>
                    <a:pt x="113" y="1"/>
                    <a:pt x="98" y="4"/>
                    <a:pt x="89" y="8"/>
                  </a:cubicBezTo>
                  <a:cubicBezTo>
                    <a:pt x="26" y="33"/>
                    <a:pt x="1" y="84"/>
                    <a:pt x="70" y="121"/>
                  </a:cubicBezTo>
                  <a:cubicBezTo>
                    <a:pt x="82" y="129"/>
                    <a:pt x="108" y="134"/>
                    <a:pt x="133" y="134"/>
                  </a:cubicBezTo>
                  <a:cubicBezTo>
                    <a:pt x="171" y="134"/>
                    <a:pt x="208" y="122"/>
                    <a:pt x="196" y="84"/>
                  </a:cubicBezTo>
                  <a:cubicBezTo>
                    <a:pt x="190" y="71"/>
                    <a:pt x="190" y="65"/>
                    <a:pt x="183" y="58"/>
                  </a:cubicBezTo>
                  <a:cubicBezTo>
                    <a:pt x="179" y="54"/>
                    <a:pt x="175" y="49"/>
                    <a:pt x="172" y="49"/>
                  </a:cubicBezTo>
                  <a:cubicBezTo>
                    <a:pt x="171" y="49"/>
                    <a:pt x="171" y="50"/>
                    <a:pt x="171" y="52"/>
                  </a:cubicBezTo>
                  <a:cubicBezTo>
                    <a:pt x="171" y="46"/>
                    <a:pt x="171" y="46"/>
                    <a:pt x="177" y="39"/>
                  </a:cubicBezTo>
                  <a:cubicBezTo>
                    <a:pt x="185" y="11"/>
                    <a:pt x="156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25625" y="3054675"/>
              <a:ext cx="7000" cy="3825"/>
            </a:xfrm>
            <a:custGeom>
              <a:rect b="b" l="l" r="r" t="t"/>
              <a:pathLst>
                <a:path extrusionOk="0" h="153" w="280">
                  <a:moveTo>
                    <a:pt x="172" y="0"/>
                  </a:moveTo>
                  <a:cubicBezTo>
                    <a:pt x="141" y="0"/>
                    <a:pt x="111" y="6"/>
                    <a:pt x="96" y="12"/>
                  </a:cubicBezTo>
                  <a:cubicBezTo>
                    <a:pt x="89" y="19"/>
                    <a:pt x="83" y="19"/>
                    <a:pt x="77" y="19"/>
                  </a:cubicBezTo>
                  <a:cubicBezTo>
                    <a:pt x="1" y="38"/>
                    <a:pt x="7" y="120"/>
                    <a:pt x="77" y="145"/>
                  </a:cubicBezTo>
                  <a:cubicBezTo>
                    <a:pt x="91" y="149"/>
                    <a:pt x="116" y="152"/>
                    <a:pt x="144" y="152"/>
                  </a:cubicBezTo>
                  <a:cubicBezTo>
                    <a:pt x="201" y="152"/>
                    <a:pt x="268" y="137"/>
                    <a:pt x="260" y="82"/>
                  </a:cubicBezTo>
                  <a:cubicBezTo>
                    <a:pt x="260" y="82"/>
                    <a:pt x="260" y="76"/>
                    <a:pt x="260" y="69"/>
                  </a:cubicBezTo>
                  <a:cubicBezTo>
                    <a:pt x="280" y="17"/>
                    <a:pt x="225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36350" y="2857950"/>
              <a:ext cx="9500" cy="5075"/>
            </a:xfrm>
            <a:custGeom>
              <a:rect b="b" l="l" r="r" t="t"/>
              <a:pathLst>
                <a:path extrusionOk="0" h="203" w="380">
                  <a:moveTo>
                    <a:pt x="208" y="1"/>
                  </a:moveTo>
                  <a:cubicBezTo>
                    <a:pt x="176" y="1"/>
                    <a:pt x="144" y="8"/>
                    <a:pt x="114" y="23"/>
                  </a:cubicBezTo>
                  <a:cubicBezTo>
                    <a:pt x="45" y="55"/>
                    <a:pt x="1" y="124"/>
                    <a:pt x="83" y="174"/>
                  </a:cubicBezTo>
                  <a:cubicBezTo>
                    <a:pt x="110" y="189"/>
                    <a:pt x="165" y="203"/>
                    <a:pt x="218" y="203"/>
                  </a:cubicBezTo>
                  <a:cubicBezTo>
                    <a:pt x="276" y="203"/>
                    <a:pt x="331" y="186"/>
                    <a:pt x="341" y="137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67" y="111"/>
                    <a:pt x="379" y="80"/>
                    <a:pt x="341" y="48"/>
                  </a:cubicBezTo>
                  <a:cubicBezTo>
                    <a:pt x="303" y="18"/>
                    <a:pt x="256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251175" y="2885925"/>
              <a:ext cx="9800" cy="5600"/>
            </a:xfrm>
            <a:custGeom>
              <a:rect b="b" l="l" r="r" t="t"/>
              <a:pathLst>
                <a:path extrusionOk="0" h="224" w="392">
                  <a:moveTo>
                    <a:pt x="185" y="1"/>
                  </a:moveTo>
                  <a:cubicBezTo>
                    <a:pt x="165" y="1"/>
                    <a:pt x="144" y="5"/>
                    <a:pt x="127" y="14"/>
                  </a:cubicBezTo>
                  <a:cubicBezTo>
                    <a:pt x="108" y="20"/>
                    <a:pt x="89" y="33"/>
                    <a:pt x="76" y="46"/>
                  </a:cubicBezTo>
                  <a:cubicBezTo>
                    <a:pt x="32" y="71"/>
                    <a:pt x="1" y="121"/>
                    <a:pt x="45" y="159"/>
                  </a:cubicBezTo>
                  <a:lnTo>
                    <a:pt x="64" y="172"/>
                  </a:lnTo>
                  <a:cubicBezTo>
                    <a:pt x="106" y="209"/>
                    <a:pt x="158" y="224"/>
                    <a:pt x="210" y="224"/>
                  </a:cubicBezTo>
                  <a:cubicBezTo>
                    <a:pt x="220" y="224"/>
                    <a:pt x="230" y="223"/>
                    <a:pt x="240" y="222"/>
                  </a:cubicBezTo>
                  <a:cubicBezTo>
                    <a:pt x="285" y="216"/>
                    <a:pt x="392" y="172"/>
                    <a:pt x="354" y="109"/>
                  </a:cubicBezTo>
                  <a:cubicBezTo>
                    <a:pt x="341" y="83"/>
                    <a:pt x="322" y="58"/>
                    <a:pt x="303" y="46"/>
                  </a:cubicBezTo>
                  <a:cubicBezTo>
                    <a:pt x="303" y="46"/>
                    <a:pt x="272" y="33"/>
                    <a:pt x="253" y="20"/>
                  </a:cubicBezTo>
                  <a:cubicBezTo>
                    <a:pt x="233" y="7"/>
                    <a:pt x="209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297075" y="2883300"/>
              <a:ext cx="8675" cy="4450"/>
            </a:xfrm>
            <a:custGeom>
              <a:rect b="b" l="l" r="r" t="t"/>
              <a:pathLst>
                <a:path extrusionOk="0" h="178" w="347">
                  <a:moveTo>
                    <a:pt x="169" y="1"/>
                  </a:moveTo>
                  <a:cubicBezTo>
                    <a:pt x="128" y="1"/>
                    <a:pt x="89" y="12"/>
                    <a:pt x="57" y="31"/>
                  </a:cubicBezTo>
                  <a:cubicBezTo>
                    <a:pt x="0" y="50"/>
                    <a:pt x="0" y="125"/>
                    <a:pt x="57" y="144"/>
                  </a:cubicBezTo>
                  <a:cubicBezTo>
                    <a:pt x="91" y="169"/>
                    <a:pt x="133" y="178"/>
                    <a:pt x="176" y="178"/>
                  </a:cubicBezTo>
                  <a:cubicBezTo>
                    <a:pt x="189" y="178"/>
                    <a:pt x="202" y="177"/>
                    <a:pt x="214" y="176"/>
                  </a:cubicBezTo>
                  <a:cubicBezTo>
                    <a:pt x="341" y="157"/>
                    <a:pt x="347" y="31"/>
                    <a:pt x="214" y="5"/>
                  </a:cubicBezTo>
                  <a:cubicBezTo>
                    <a:pt x="199" y="2"/>
                    <a:pt x="184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285350" y="2871225"/>
              <a:ext cx="6775" cy="2725"/>
            </a:xfrm>
            <a:custGeom>
              <a:rect b="b" l="l" r="r" t="t"/>
              <a:pathLst>
                <a:path extrusionOk="0" h="109" w="271">
                  <a:moveTo>
                    <a:pt x="137" y="1"/>
                  </a:moveTo>
                  <a:cubicBezTo>
                    <a:pt x="69" y="1"/>
                    <a:pt x="0" y="34"/>
                    <a:pt x="46" y="85"/>
                  </a:cubicBezTo>
                  <a:cubicBezTo>
                    <a:pt x="63" y="101"/>
                    <a:pt x="93" y="108"/>
                    <a:pt x="126" y="108"/>
                  </a:cubicBezTo>
                  <a:cubicBezTo>
                    <a:pt x="195" y="108"/>
                    <a:pt x="270" y="75"/>
                    <a:pt x="223" y="28"/>
                  </a:cubicBezTo>
                  <a:cubicBezTo>
                    <a:pt x="204" y="9"/>
                    <a:pt x="171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276375" y="2892975"/>
              <a:ext cx="9200" cy="5075"/>
            </a:xfrm>
            <a:custGeom>
              <a:rect b="b" l="l" r="r" t="t"/>
              <a:pathLst>
                <a:path extrusionOk="0" h="203" w="368">
                  <a:moveTo>
                    <a:pt x="234" y="0"/>
                  </a:moveTo>
                  <a:cubicBezTo>
                    <a:pt x="210" y="0"/>
                    <a:pt x="186" y="4"/>
                    <a:pt x="166" y="10"/>
                  </a:cubicBezTo>
                  <a:cubicBezTo>
                    <a:pt x="153" y="10"/>
                    <a:pt x="147" y="16"/>
                    <a:pt x="141" y="22"/>
                  </a:cubicBezTo>
                  <a:lnTo>
                    <a:pt x="147" y="22"/>
                  </a:lnTo>
                  <a:cubicBezTo>
                    <a:pt x="134" y="28"/>
                    <a:pt x="122" y="35"/>
                    <a:pt x="109" y="47"/>
                  </a:cubicBezTo>
                  <a:cubicBezTo>
                    <a:pt x="1" y="124"/>
                    <a:pt x="122" y="203"/>
                    <a:pt x="232" y="203"/>
                  </a:cubicBezTo>
                  <a:cubicBezTo>
                    <a:pt x="294" y="203"/>
                    <a:pt x="352" y="177"/>
                    <a:pt x="361" y="110"/>
                  </a:cubicBezTo>
                  <a:cubicBezTo>
                    <a:pt x="368" y="92"/>
                    <a:pt x="361" y="73"/>
                    <a:pt x="355" y="60"/>
                  </a:cubicBezTo>
                  <a:cubicBezTo>
                    <a:pt x="342" y="17"/>
                    <a:pt x="287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261900" y="2869425"/>
              <a:ext cx="8225" cy="4725"/>
            </a:xfrm>
            <a:custGeom>
              <a:rect b="b" l="l" r="r" t="t"/>
              <a:pathLst>
                <a:path extrusionOk="0" h="189" w="329">
                  <a:moveTo>
                    <a:pt x="141" y="1"/>
                  </a:moveTo>
                  <a:cubicBezTo>
                    <a:pt x="92" y="1"/>
                    <a:pt x="40" y="15"/>
                    <a:pt x="20" y="56"/>
                  </a:cubicBezTo>
                  <a:cubicBezTo>
                    <a:pt x="1" y="100"/>
                    <a:pt x="26" y="125"/>
                    <a:pt x="64" y="138"/>
                  </a:cubicBezTo>
                  <a:cubicBezTo>
                    <a:pt x="59" y="177"/>
                    <a:pt x="113" y="189"/>
                    <a:pt x="156" y="189"/>
                  </a:cubicBezTo>
                  <a:cubicBezTo>
                    <a:pt x="177" y="189"/>
                    <a:pt x="194" y="186"/>
                    <a:pt x="202" y="182"/>
                  </a:cubicBezTo>
                  <a:cubicBezTo>
                    <a:pt x="272" y="138"/>
                    <a:pt x="329" y="50"/>
                    <a:pt x="215" y="12"/>
                  </a:cubicBezTo>
                  <a:cubicBezTo>
                    <a:pt x="195" y="5"/>
                    <a:pt x="169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272000" y="2854550"/>
              <a:ext cx="8375" cy="5150"/>
            </a:xfrm>
            <a:custGeom>
              <a:rect b="b" l="l" r="r" t="t"/>
              <a:pathLst>
                <a:path extrusionOk="0" h="206" w="335">
                  <a:moveTo>
                    <a:pt x="180" y="0"/>
                  </a:moveTo>
                  <a:cubicBezTo>
                    <a:pt x="150" y="0"/>
                    <a:pt x="119" y="7"/>
                    <a:pt x="89" y="20"/>
                  </a:cubicBezTo>
                  <a:cubicBezTo>
                    <a:pt x="57" y="27"/>
                    <a:pt x="25" y="52"/>
                    <a:pt x="13" y="83"/>
                  </a:cubicBezTo>
                  <a:cubicBezTo>
                    <a:pt x="0" y="115"/>
                    <a:pt x="13" y="140"/>
                    <a:pt x="13" y="172"/>
                  </a:cubicBezTo>
                  <a:cubicBezTo>
                    <a:pt x="13" y="196"/>
                    <a:pt x="55" y="205"/>
                    <a:pt x="85" y="205"/>
                  </a:cubicBezTo>
                  <a:cubicBezTo>
                    <a:pt x="94" y="205"/>
                    <a:pt x="102" y="205"/>
                    <a:pt x="107" y="203"/>
                  </a:cubicBezTo>
                  <a:cubicBezTo>
                    <a:pt x="164" y="191"/>
                    <a:pt x="227" y="178"/>
                    <a:pt x="284" y="153"/>
                  </a:cubicBezTo>
                  <a:cubicBezTo>
                    <a:pt x="297" y="140"/>
                    <a:pt x="328" y="115"/>
                    <a:pt x="328" y="90"/>
                  </a:cubicBezTo>
                  <a:lnTo>
                    <a:pt x="328" y="102"/>
                  </a:lnTo>
                  <a:cubicBezTo>
                    <a:pt x="334" y="71"/>
                    <a:pt x="322" y="45"/>
                    <a:pt x="297" y="33"/>
                  </a:cubicBezTo>
                  <a:cubicBezTo>
                    <a:pt x="261" y="11"/>
                    <a:pt x="221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299425" y="2861975"/>
              <a:ext cx="13125" cy="5425"/>
            </a:xfrm>
            <a:custGeom>
              <a:rect b="b" l="l" r="r" t="t"/>
              <a:pathLst>
                <a:path extrusionOk="0" h="217" w="525">
                  <a:moveTo>
                    <a:pt x="289" y="1"/>
                  </a:moveTo>
                  <a:cubicBezTo>
                    <a:pt x="207" y="1"/>
                    <a:pt x="123" y="39"/>
                    <a:pt x="64" y="83"/>
                  </a:cubicBezTo>
                  <a:cubicBezTo>
                    <a:pt x="1" y="133"/>
                    <a:pt x="114" y="177"/>
                    <a:pt x="146" y="177"/>
                  </a:cubicBezTo>
                  <a:lnTo>
                    <a:pt x="158" y="177"/>
                  </a:lnTo>
                  <a:lnTo>
                    <a:pt x="177" y="190"/>
                  </a:lnTo>
                  <a:cubicBezTo>
                    <a:pt x="201" y="208"/>
                    <a:pt x="243" y="217"/>
                    <a:pt x="287" y="217"/>
                  </a:cubicBezTo>
                  <a:cubicBezTo>
                    <a:pt x="397" y="217"/>
                    <a:pt x="525" y="164"/>
                    <a:pt x="448" y="70"/>
                  </a:cubicBezTo>
                  <a:cubicBezTo>
                    <a:pt x="404" y="20"/>
                    <a:pt x="34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306850" y="2875375"/>
              <a:ext cx="6125" cy="3400"/>
            </a:xfrm>
            <a:custGeom>
              <a:rect b="b" l="l" r="r" t="t"/>
              <a:pathLst>
                <a:path extrusionOk="0" h="136" w="245">
                  <a:moveTo>
                    <a:pt x="127" y="1"/>
                  </a:moveTo>
                  <a:cubicBezTo>
                    <a:pt x="104" y="1"/>
                    <a:pt x="83" y="3"/>
                    <a:pt x="69" y="7"/>
                  </a:cubicBezTo>
                  <a:cubicBezTo>
                    <a:pt x="6" y="26"/>
                    <a:pt x="0" y="95"/>
                    <a:pt x="69" y="121"/>
                  </a:cubicBezTo>
                  <a:lnTo>
                    <a:pt x="95" y="127"/>
                  </a:lnTo>
                  <a:cubicBezTo>
                    <a:pt x="110" y="131"/>
                    <a:pt x="133" y="135"/>
                    <a:pt x="155" y="135"/>
                  </a:cubicBezTo>
                  <a:cubicBezTo>
                    <a:pt x="195" y="135"/>
                    <a:pt x="236" y="123"/>
                    <a:pt x="240" y="83"/>
                  </a:cubicBezTo>
                  <a:cubicBezTo>
                    <a:pt x="240" y="77"/>
                    <a:pt x="240" y="70"/>
                    <a:pt x="240" y="64"/>
                  </a:cubicBezTo>
                  <a:cubicBezTo>
                    <a:pt x="244" y="15"/>
                    <a:pt x="180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293750" y="2914025"/>
              <a:ext cx="5000" cy="3075"/>
            </a:xfrm>
            <a:custGeom>
              <a:rect b="b" l="l" r="r" t="t"/>
              <a:pathLst>
                <a:path extrusionOk="0" h="123" w="200">
                  <a:moveTo>
                    <a:pt x="111" y="1"/>
                  </a:moveTo>
                  <a:cubicBezTo>
                    <a:pt x="95" y="1"/>
                    <a:pt x="79" y="3"/>
                    <a:pt x="70" y="6"/>
                  </a:cubicBezTo>
                  <a:cubicBezTo>
                    <a:pt x="57" y="13"/>
                    <a:pt x="45" y="25"/>
                    <a:pt x="32" y="32"/>
                  </a:cubicBezTo>
                  <a:cubicBezTo>
                    <a:pt x="20" y="44"/>
                    <a:pt x="1" y="57"/>
                    <a:pt x="13" y="76"/>
                  </a:cubicBezTo>
                  <a:lnTo>
                    <a:pt x="13" y="95"/>
                  </a:lnTo>
                  <a:cubicBezTo>
                    <a:pt x="8" y="114"/>
                    <a:pt x="37" y="122"/>
                    <a:pt x="56" y="122"/>
                  </a:cubicBezTo>
                  <a:cubicBezTo>
                    <a:pt x="62" y="122"/>
                    <a:pt x="67" y="121"/>
                    <a:pt x="70" y="120"/>
                  </a:cubicBezTo>
                  <a:cubicBezTo>
                    <a:pt x="127" y="95"/>
                    <a:pt x="146" y="95"/>
                    <a:pt x="177" y="44"/>
                  </a:cubicBezTo>
                  <a:cubicBezTo>
                    <a:pt x="200" y="13"/>
                    <a:pt x="15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272000" y="2920700"/>
              <a:ext cx="6650" cy="3925"/>
            </a:xfrm>
            <a:custGeom>
              <a:rect b="b" l="l" r="r" t="t"/>
              <a:pathLst>
                <a:path extrusionOk="0" h="157" w="266">
                  <a:moveTo>
                    <a:pt x="155" y="0"/>
                  </a:moveTo>
                  <a:cubicBezTo>
                    <a:pt x="154" y="0"/>
                    <a:pt x="140" y="5"/>
                    <a:pt x="101" y="17"/>
                  </a:cubicBezTo>
                  <a:cubicBezTo>
                    <a:pt x="105" y="16"/>
                    <a:pt x="109" y="15"/>
                    <a:pt x="113" y="14"/>
                  </a:cubicBezTo>
                  <a:lnTo>
                    <a:pt x="113" y="14"/>
                  </a:lnTo>
                  <a:cubicBezTo>
                    <a:pt x="100" y="18"/>
                    <a:pt x="89" y="22"/>
                    <a:pt x="82" y="23"/>
                  </a:cubicBezTo>
                  <a:cubicBezTo>
                    <a:pt x="0" y="48"/>
                    <a:pt x="0" y="124"/>
                    <a:pt x="82" y="149"/>
                  </a:cubicBezTo>
                  <a:cubicBezTo>
                    <a:pt x="96" y="153"/>
                    <a:pt x="120" y="157"/>
                    <a:pt x="145" y="157"/>
                  </a:cubicBezTo>
                  <a:cubicBezTo>
                    <a:pt x="199" y="157"/>
                    <a:pt x="261" y="142"/>
                    <a:pt x="265" y="86"/>
                  </a:cubicBezTo>
                  <a:lnTo>
                    <a:pt x="265" y="80"/>
                  </a:lnTo>
                  <a:cubicBezTo>
                    <a:pt x="265" y="26"/>
                    <a:pt x="205" y="11"/>
                    <a:pt x="154" y="11"/>
                  </a:cubicBezTo>
                  <a:cubicBezTo>
                    <a:pt x="139" y="11"/>
                    <a:pt x="124" y="12"/>
                    <a:pt x="113" y="14"/>
                  </a:cubicBezTo>
                  <a:lnTo>
                    <a:pt x="113" y="14"/>
                  </a:lnTo>
                  <a:cubicBezTo>
                    <a:pt x="134" y="8"/>
                    <a:pt x="156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262500" y="2906125"/>
              <a:ext cx="8425" cy="4300"/>
            </a:xfrm>
            <a:custGeom>
              <a:rect b="b" l="l" r="r" t="t"/>
              <a:pathLst>
                <a:path extrusionOk="0" h="172" w="337">
                  <a:moveTo>
                    <a:pt x="153" y="1"/>
                  </a:moveTo>
                  <a:cubicBezTo>
                    <a:pt x="82" y="1"/>
                    <a:pt x="1" y="27"/>
                    <a:pt x="27" y="102"/>
                  </a:cubicBezTo>
                  <a:lnTo>
                    <a:pt x="27" y="108"/>
                  </a:lnTo>
                  <a:cubicBezTo>
                    <a:pt x="23" y="157"/>
                    <a:pt x="83" y="171"/>
                    <a:pt x="133" y="171"/>
                  </a:cubicBezTo>
                  <a:cubicBezTo>
                    <a:pt x="154" y="171"/>
                    <a:pt x="173" y="168"/>
                    <a:pt x="185" y="165"/>
                  </a:cubicBezTo>
                  <a:lnTo>
                    <a:pt x="191" y="165"/>
                  </a:lnTo>
                  <a:cubicBezTo>
                    <a:pt x="286" y="146"/>
                    <a:pt x="336" y="51"/>
                    <a:pt x="229" y="13"/>
                  </a:cubicBezTo>
                  <a:cubicBezTo>
                    <a:pt x="212" y="6"/>
                    <a:pt x="183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240475" y="2905025"/>
              <a:ext cx="9300" cy="3675"/>
            </a:xfrm>
            <a:custGeom>
              <a:rect b="b" l="l" r="r" t="t"/>
              <a:pathLst>
                <a:path extrusionOk="0" h="147" w="372">
                  <a:moveTo>
                    <a:pt x="195" y="0"/>
                  </a:moveTo>
                  <a:cubicBezTo>
                    <a:pt x="101" y="0"/>
                    <a:pt x="0" y="45"/>
                    <a:pt x="69" y="114"/>
                  </a:cubicBezTo>
                  <a:cubicBezTo>
                    <a:pt x="91" y="136"/>
                    <a:pt x="133" y="146"/>
                    <a:pt x="177" y="146"/>
                  </a:cubicBezTo>
                  <a:cubicBezTo>
                    <a:pt x="270" y="146"/>
                    <a:pt x="371" y="101"/>
                    <a:pt x="303" y="32"/>
                  </a:cubicBezTo>
                  <a:cubicBezTo>
                    <a:pt x="280" y="10"/>
                    <a:pt x="238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229725" y="2885800"/>
              <a:ext cx="8775" cy="6300"/>
            </a:xfrm>
            <a:custGeom>
              <a:rect b="b" l="l" r="r" t="t"/>
              <a:pathLst>
                <a:path extrusionOk="0" h="252" w="351">
                  <a:moveTo>
                    <a:pt x="157" y="0"/>
                  </a:moveTo>
                  <a:cubicBezTo>
                    <a:pt x="117" y="0"/>
                    <a:pt x="79" y="11"/>
                    <a:pt x="58" y="38"/>
                  </a:cubicBezTo>
                  <a:cubicBezTo>
                    <a:pt x="1" y="101"/>
                    <a:pt x="64" y="164"/>
                    <a:pt x="108" y="221"/>
                  </a:cubicBezTo>
                  <a:cubicBezTo>
                    <a:pt x="123" y="241"/>
                    <a:pt x="155" y="252"/>
                    <a:pt x="187" y="252"/>
                  </a:cubicBezTo>
                  <a:cubicBezTo>
                    <a:pt x="225" y="252"/>
                    <a:pt x="262" y="236"/>
                    <a:pt x="266" y="202"/>
                  </a:cubicBezTo>
                  <a:cubicBezTo>
                    <a:pt x="266" y="177"/>
                    <a:pt x="266" y="133"/>
                    <a:pt x="285" y="120"/>
                  </a:cubicBezTo>
                  <a:cubicBezTo>
                    <a:pt x="351" y="58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211600" y="2893025"/>
              <a:ext cx="8550" cy="4450"/>
            </a:xfrm>
            <a:custGeom>
              <a:rect b="b" l="l" r="r" t="t"/>
              <a:pathLst>
                <a:path extrusionOk="0" h="178" w="342">
                  <a:moveTo>
                    <a:pt x="174" y="1"/>
                  </a:moveTo>
                  <a:cubicBezTo>
                    <a:pt x="155" y="1"/>
                    <a:pt x="137" y="3"/>
                    <a:pt x="127" y="8"/>
                  </a:cubicBezTo>
                  <a:lnTo>
                    <a:pt x="114" y="8"/>
                  </a:lnTo>
                  <a:cubicBezTo>
                    <a:pt x="89" y="14"/>
                    <a:pt x="39" y="26"/>
                    <a:pt x="26" y="64"/>
                  </a:cubicBezTo>
                  <a:lnTo>
                    <a:pt x="26" y="71"/>
                  </a:lnTo>
                  <a:cubicBezTo>
                    <a:pt x="1" y="146"/>
                    <a:pt x="95" y="178"/>
                    <a:pt x="152" y="178"/>
                  </a:cubicBezTo>
                  <a:cubicBezTo>
                    <a:pt x="209" y="178"/>
                    <a:pt x="341" y="127"/>
                    <a:pt x="266" y="58"/>
                  </a:cubicBezTo>
                  <a:lnTo>
                    <a:pt x="266" y="52"/>
                  </a:lnTo>
                  <a:cubicBezTo>
                    <a:pt x="266" y="13"/>
                    <a:pt x="21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222450" y="2917375"/>
              <a:ext cx="5175" cy="2075"/>
            </a:xfrm>
            <a:custGeom>
              <a:rect b="b" l="l" r="r" t="t"/>
              <a:pathLst>
                <a:path extrusionOk="0" h="83" w="207">
                  <a:moveTo>
                    <a:pt x="112" y="1"/>
                  </a:moveTo>
                  <a:cubicBezTo>
                    <a:pt x="58" y="1"/>
                    <a:pt x="0" y="27"/>
                    <a:pt x="40" y="62"/>
                  </a:cubicBezTo>
                  <a:cubicBezTo>
                    <a:pt x="52" y="76"/>
                    <a:pt x="76" y="82"/>
                    <a:pt x="101" y="82"/>
                  </a:cubicBezTo>
                  <a:cubicBezTo>
                    <a:pt x="152" y="82"/>
                    <a:pt x="206" y="56"/>
                    <a:pt x="172" y="17"/>
                  </a:cubicBezTo>
                  <a:cubicBezTo>
                    <a:pt x="159" y="6"/>
                    <a:pt x="136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216650" y="2869750"/>
              <a:ext cx="7900" cy="4650"/>
            </a:xfrm>
            <a:custGeom>
              <a:rect b="b" l="l" r="r" t="t"/>
              <a:pathLst>
                <a:path extrusionOk="0" h="186" w="316">
                  <a:moveTo>
                    <a:pt x="151" y="0"/>
                  </a:moveTo>
                  <a:cubicBezTo>
                    <a:pt x="108" y="0"/>
                    <a:pt x="64" y="15"/>
                    <a:pt x="26" y="43"/>
                  </a:cubicBezTo>
                  <a:cubicBezTo>
                    <a:pt x="7" y="56"/>
                    <a:pt x="0" y="74"/>
                    <a:pt x="0" y="100"/>
                  </a:cubicBezTo>
                  <a:cubicBezTo>
                    <a:pt x="7" y="131"/>
                    <a:pt x="32" y="156"/>
                    <a:pt x="64" y="169"/>
                  </a:cubicBezTo>
                  <a:lnTo>
                    <a:pt x="95" y="175"/>
                  </a:lnTo>
                  <a:cubicBezTo>
                    <a:pt x="111" y="182"/>
                    <a:pt x="128" y="186"/>
                    <a:pt x="144" y="186"/>
                  </a:cubicBezTo>
                  <a:cubicBezTo>
                    <a:pt x="174" y="186"/>
                    <a:pt x="203" y="174"/>
                    <a:pt x="228" y="150"/>
                  </a:cubicBezTo>
                  <a:cubicBezTo>
                    <a:pt x="272" y="131"/>
                    <a:pt x="316" y="93"/>
                    <a:pt x="272" y="43"/>
                  </a:cubicBezTo>
                  <a:cubicBezTo>
                    <a:pt x="237" y="15"/>
                    <a:pt x="194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339950" y="2838750"/>
              <a:ext cx="6275" cy="3400"/>
            </a:xfrm>
            <a:custGeom>
              <a:rect b="b" l="l" r="r" t="t"/>
              <a:pathLst>
                <a:path extrusionOk="0" h="136" w="251">
                  <a:moveTo>
                    <a:pt x="132" y="1"/>
                  </a:moveTo>
                  <a:cubicBezTo>
                    <a:pt x="101" y="1"/>
                    <a:pt x="70" y="12"/>
                    <a:pt x="45" y="34"/>
                  </a:cubicBezTo>
                  <a:cubicBezTo>
                    <a:pt x="1" y="78"/>
                    <a:pt x="51" y="104"/>
                    <a:pt x="101" y="116"/>
                  </a:cubicBezTo>
                  <a:lnTo>
                    <a:pt x="89" y="116"/>
                  </a:lnTo>
                  <a:cubicBezTo>
                    <a:pt x="101" y="122"/>
                    <a:pt x="114" y="122"/>
                    <a:pt x="127" y="129"/>
                  </a:cubicBezTo>
                  <a:cubicBezTo>
                    <a:pt x="135" y="133"/>
                    <a:pt x="152" y="136"/>
                    <a:pt x="170" y="136"/>
                  </a:cubicBezTo>
                  <a:cubicBezTo>
                    <a:pt x="207" y="136"/>
                    <a:pt x="251" y="125"/>
                    <a:pt x="247" y="91"/>
                  </a:cubicBezTo>
                  <a:cubicBezTo>
                    <a:pt x="240" y="78"/>
                    <a:pt x="240" y="59"/>
                    <a:pt x="234" y="53"/>
                  </a:cubicBezTo>
                  <a:cubicBezTo>
                    <a:pt x="209" y="18"/>
                    <a:pt x="171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334425" y="2858325"/>
              <a:ext cx="5225" cy="3125"/>
            </a:xfrm>
            <a:custGeom>
              <a:rect b="b" l="l" r="r" t="t"/>
              <a:pathLst>
                <a:path extrusionOk="0" h="125" w="209">
                  <a:moveTo>
                    <a:pt x="86" y="1"/>
                  </a:moveTo>
                  <a:cubicBezTo>
                    <a:pt x="56" y="1"/>
                    <a:pt x="24" y="11"/>
                    <a:pt x="32" y="40"/>
                  </a:cubicBezTo>
                  <a:cubicBezTo>
                    <a:pt x="39" y="65"/>
                    <a:pt x="45" y="46"/>
                    <a:pt x="26" y="71"/>
                  </a:cubicBezTo>
                  <a:cubicBezTo>
                    <a:pt x="1" y="105"/>
                    <a:pt x="57" y="124"/>
                    <a:pt x="106" y="124"/>
                  </a:cubicBezTo>
                  <a:cubicBezTo>
                    <a:pt x="131" y="124"/>
                    <a:pt x="154" y="119"/>
                    <a:pt x="165" y="109"/>
                  </a:cubicBezTo>
                  <a:cubicBezTo>
                    <a:pt x="209" y="65"/>
                    <a:pt x="165" y="33"/>
                    <a:pt x="127" y="8"/>
                  </a:cubicBezTo>
                  <a:cubicBezTo>
                    <a:pt x="118" y="4"/>
                    <a:pt x="102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320550" y="2893825"/>
              <a:ext cx="9225" cy="4325"/>
            </a:xfrm>
            <a:custGeom>
              <a:rect b="b" l="l" r="r" t="t"/>
              <a:pathLst>
                <a:path extrusionOk="0" h="173" w="369">
                  <a:moveTo>
                    <a:pt x="196" y="1"/>
                  </a:moveTo>
                  <a:cubicBezTo>
                    <a:pt x="171" y="1"/>
                    <a:pt x="152" y="1"/>
                    <a:pt x="133" y="7"/>
                  </a:cubicBezTo>
                  <a:cubicBezTo>
                    <a:pt x="121" y="13"/>
                    <a:pt x="102" y="20"/>
                    <a:pt x="89" y="26"/>
                  </a:cubicBezTo>
                  <a:cubicBezTo>
                    <a:pt x="1" y="76"/>
                    <a:pt x="83" y="158"/>
                    <a:pt x="152" y="171"/>
                  </a:cubicBezTo>
                  <a:cubicBezTo>
                    <a:pt x="159" y="172"/>
                    <a:pt x="166" y="172"/>
                    <a:pt x="175" y="172"/>
                  </a:cubicBezTo>
                  <a:cubicBezTo>
                    <a:pt x="243" y="172"/>
                    <a:pt x="369" y="148"/>
                    <a:pt x="335" y="64"/>
                  </a:cubicBezTo>
                  <a:cubicBezTo>
                    <a:pt x="316" y="39"/>
                    <a:pt x="291" y="13"/>
                    <a:pt x="259" y="13"/>
                  </a:cubicBezTo>
                  <a:lnTo>
                    <a:pt x="253" y="13"/>
                  </a:lnTo>
                  <a:cubicBezTo>
                    <a:pt x="240" y="7"/>
                    <a:pt x="228" y="7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460425" y="2793875"/>
              <a:ext cx="9000" cy="4600"/>
            </a:xfrm>
            <a:custGeom>
              <a:rect b="b" l="l" r="r" t="t"/>
              <a:pathLst>
                <a:path extrusionOk="0" h="184" w="360">
                  <a:moveTo>
                    <a:pt x="178" y="0"/>
                  </a:moveTo>
                  <a:cubicBezTo>
                    <a:pt x="154" y="0"/>
                    <a:pt x="130" y="4"/>
                    <a:pt x="107" y="13"/>
                  </a:cubicBezTo>
                  <a:cubicBezTo>
                    <a:pt x="57" y="32"/>
                    <a:pt x="0" y="82"/>
                    <a:pt x="51" y="133"/>
                  </a:cubicBezTo>
                  <a:cubicBezTo>
                    <a:pt x="88" y="166"/>
                    <a:pt x="135" y="183"/>
                    <a:pt x="182" y="183"/>
                  </a:cubicBezTo>
                  <a:cubicBezTo>
                    <a:pt x="205" y="183"/>
                    <a:pt x="229" y="179"/>
                    <a:pt x="252" y="170"/>
                  </a:cubicBezTo>
                  <a:cubicBezTo>
                    <a:pt x="303" y="152"/>
                    <a:pt x="360" y="101"/>
                    <a:pt x="309" y="51"/>
                  </a:cubicBezTo>
                  <a:cubicBezTo>
                    <a:pt x="271" y="17"/>
                    <a:pt x="225" y="0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451750" y="2810700"/>
              <a:ext cx="7900" cy="5500"/>
            </a:xfrm>
            <a:custGeom>
              <a:rect b="b" l="l" r="r" t="t"/>
              <a:pathLst>
                <a:path extrusionOk="0" h="220" w="316">
                  <a:moveTo>
                    <a:pt x="199" y="0"/>
                  </a:moveTo>
                  <a:cubicBezTo>
                    <a:pt x="183" y="0"/>
                    <a:pt x="169" y="3"/>
                    <a:pt x="158" y="8"/>
                  </a:cubicBezTo>
                  <a:cubicBezTo>
                    <a:pt x="168" y="3"/>
                    <a:pt x="169" y="1"/>
                    <a:pt x="165" y="1"/>
                  </a:cubicBezTo>
                  <a:cubicBezTo>
                    <a:pt x="154" y="1"/>
                    <a:pt x="107" y="15"/>
                    <a:pt x="107" y="15"/>
                  </a:cubicBezTo>
                  <a:cubicBezTo>
                    <a:pt x="88" y="27"/>
                    <a:pt x="63" y="34"/>
                    <a:pt x="44" y="46"/>
                  </a:cubicBezTo>
                  <a:cubicBezTo>
                    <a:pt x="19" y="59"/>
                    <a:pt x="0" y="84"/>
                    <a:pt x="0" y="109"/>
                  </a:cubicBezTo>
                  <a:cubicBezTo>
                    <a:pt x="0" y="116"/>
                    <a:pt x="0" y="122"/>
                    <a:pt x="0" y="122"/>
                  </a:cubicBezTo>
                  <a:cubicBezTo>
                    <a:pt x="6" y="188"/>
                    <a:pt x="87" y="220"/>
                    <a:pt x="164" y="220"/>
                  </a:cubicBezTo>
                  <a:cubicBezTo>
                    <a:pt x="241" y="220"/>
                    <a:pt x="316" y="188"/>
                    <a:pt x="309" y="128"/>
                  </a:cubicBezTo>
                  <a:cubicBezTo>
                    <a:pt x="303" y="109"/>
                    <a:pt x="297" y="90"/>
                    <a:pt x="290" y="78"/>
                  </a:cubicBezTo>
                  <a:cubicBezTo>
                    <a:pt x="284" y="71"/>
                    <a:pt x="284" y="65"/>
                    <a:pt x="278" y="59"/>
                  </a:cubicBezTo>
                  <a:cubicBezTo>
                    <a:pt x="282" y="18"/>
                    <a:pt x="238" y="0"/>
                    <a:pt x="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471750" y="2817150"/>
              <a:ext cx="7700" cy="4850"/>
            </a:xfrm>
            <a:custGeom>
              <a:rect b="b" l="l" r="r" t="t"/>
              <a:pathLst>
                <a:path extrusionOk="0" h="194" w="308">
                  <a:moveTo>
                    <a:pt x="158" y="0"/>
                  </a:moveTo>
                  <a:cubicBezTo>
                    <a:pt x="88" y="0"/>
                    <a:pt x="17" y="27"/>
                    <a:pt x="7" y="85"/>
                  </a:cubicBezTo>
                  <a:lnTo>
                    <a:pt x="7" y="103"/>
                  </a:lnTo>
                  <a:cubicBezTo>
                    <a:pt x="1" y="162"/>
                    <a:pt x="74" y="193"/>
                    <a:pt x="149" y="193"/>
                  </a:cubicBezTo>
                  <a:cubicBezTo>
                    <a:pt x="220" y="193"/>
                    <a:pt x="291" y="165"/>
                    <a:pt x="298" y="103"/>
                  </a:cubicBezTo>
                  <a:cubicBezTo>
                    <a:pt x="298" y="97"/>
                    <a:pt x="298" y="97"/>
                    <a:pt x="298" y="91"/>
                  </a:cubicBezTo>
                  <a:cubicBezTo>
                    <a:pt x="307" y="32"/>
                    <a:pt x="234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466725" y="2806175"/>
              <a:ext cx="8225" cy="4725"/>
            </a:xfrm>
            <a:custGeom>
              <a:rect b="b" l="l" r="r" t="t"/>
              <a:pathLst>
                <a:path extrusionOk="0" h="189" w="329">
                  <a:moveTo>
                    <a:pt x="183" y="0"/>
                  </a:moveTo>
                  <a:cubicBezTo>
                    <a:pt x="120" y="0"/>
                    <a:pt x="0" y="19"/>
                    <a:pt x="26" y="107"/>
                  </a:cubicBezTo>
                  <a:cubicBezTo>
                    <a:pt x="41" y="158"/>
                    <a:pt x="89" y="188"/>
                    <a:pt x="143" y="188"/>
                  </a:cubicBezTo>
                  <a:cubicBezTo>
                    <a:pt x="156" y="188"/>
                    <a:pt x="170" y="187"/>
                    <a:pt x="183" y="183"/>
                  </a:cubicBezTo>
                  <a:cubicBezTo>
                    <a:pt x="202" y="177"/>
                    <a:pt x="215" y="170"/>
                    <a:pt x="234" y="158"/>
                  </a:cubicBezTo>
                  <a:lnTo>
                    <a:pt x="246" y="158"/>
                  </a:lnTo>
                  <a:cubicBezTo>
                    <a:pt x="284" y="145"/>
                    <a:pt x="328" y="107"/>
                    <a:pt x="309" y="63"/>
                  </a:cubicBezTo>
                  <a:cubicBezTo>
                    <a:pt x="284" y="13"/>
                    <a:pt x="227" y="6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480575" y="2799175"/>
              <a:ext cx="12175" cy="5850"/>
            </a:xfrm>
            <a:custGeom>
              <a:rect b="b" l="l" r="r" t="t"/>
              <a:pathLst>
                <a:path extrusionOk="0" h="234" w="487">
                  <a:moveTo>
                    <a:pt x="319" y="0"/>
                  </a:moveTo>
                  <a:cubicBezTo>
                    <a:pt x="284" y="0"/>
                    <a:pt x="251" y="6"/>
                    <a:pt x="228" y="15"/>
                  </a:cubicBezTo>
                  <a:cubicBezTo>
                    <a:pt x="254" y="15"/>
                    <a:pt x="241" y="15"/>
                    <a:pt x="203" y="22"/>
                  </a:cubicBezTo>
                  <a:lnTo>
                    <a:pt x="153" y="40"/>
                  </a:lnTo>
                  <a:cubicBezTo>
                    <a:pt x="121" y="59"/>
                    <a:pt x="96" y="85"/>
                    <a:pt x="71" y="110"/>
                  </a:cubicBezTo>
                  <a:cubicBezTo>
                    <a:pt x="1" y="189"/>
                    <a:pt x="117" y="234"/>
                    <a:pt x="211" y="234"/>
                  </a:cubicBezTo>
                  <a:cubicBezTo>
                    <a:pt x="244" y="234"/>
                    <a:pt x="273" y="228"/>
                    <a:pt x="291" y="217"/>
                  </a:cubicBezTo>
                  <a:cubicBezTo>
                    <a:pt x="298" y="211"/>
                    <a:pt x="304" y="211"/>
                    <a:pt x="310" y="204"/>
                  </a:cubicBezTo>
                  <a:cubicBezTo>
                    <a:pt x="355" y="204"/>
                    <a:pt x="399" y="198"/>
                    <a:pt x="437" y="173"/>
                  </a:cubicBezTo>
                  <a:cubicBezTo>
                    <a:pt x="468" y="167"/>
                    <a:pt x="487" y="135"/>
                    <a:pt x="487" y="104"/>
                  </a:cubicBezTo>
                  <a:cubicBezTo>
                    <a:pt x="487" y="29"/>
                    <a:pt x="398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491000" y="2829500"/>
              <a:ext cx="9950" cy="5000"/>
            </a:xfrm>
            <a:custGeom>
              <a:rect b="b" l="l" r="r" t="t"/>
              <a:pathLst>
                <a:path extrusionOk="0" h="200" w="398">
                  <a:moveTo>
                    <a:pt x="212" y="0"/>
                  </a:moveTo>
                  <a:cubicBezTo>
                    <a:pt x="162" y="0"/>
                    <a:pt x="111" y="16"/>
                    <a:pt x="83" y="45"/>
                  </a:cubicBezTo>
                  <a:lnTo>
                    <a:pt x="89" y="45"/>
                  </a:lnTo>
                  <a:lnTo>
                    <a:pt x="70" y="57"/>
                  </a:lnTo>
                  <a:cubicBezTo>
                    <a:pt x="1" y="127"/>
                    <a:pt x="102" y="183"/>
                    <a:pt x="165" y="196"/>
                  </a:cubicBezTo>
                  <a:cubicBezTo>
                    <a:pt x="173" y="198"/>
                    <a:pt x="185" y="199"/>
                    <a:pt x="199" y="199"/>
                  </a:cubicBezTo>
                  <a:cubicBezTo>
                    <a:pt x="273" y="199"/>
                    <a:pt x="397" y="168"/>
                    <a:pt x="360" y="83"/>
                  </a:cubicBezTo>
                  <a:lnTo>
                    <a:pt x="354" y="70"/>
                  </a:lnTo>
                  <a:cubicBezTo>
                    <a:pt x="330" y="22"/>
                    <a:pt x="271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448900" y="2849100"/>
              <a:ext cx="10600" cy="5575"/>
            </a:xfrm>
            <a:custGeom>
              <a:rect b="b" l="l" r="r" t="t"/>
              <a:pathLst>
                <a:path extrusionOk="0" h="223" w="424">
                  <a:moveTo>
                    <a:pt x="297" y="0"/>
                  </a:moveTo>
                  <a:cubicBezTo>
                    <a:pt x="224" y="0"/>
                    <a:pt x="151" y="16"/>
                    <a:pt x="89" y="49"/>
                  </a:cubicBezTo>
                  <a:cubicBezTo>
                    <a:pt x="1" y="99"/>
                    <a:pt x="45" y="175"/>
                    <a:pt x="114" y="207"/>
                  </a:cubicBezTo>
                  <a:cubicBezTo>
                    <a:pt x="139" y="217"/>
                    <a:pt x="170" y="223"/>
                    <a:pt x="200" y="223"/>
                  </a:cubicBezTo>
                  <a:cubicBezTo>
                    <a:pt x="261" y="223"/>
                    <a:pt x="324" y="200"/>
                    <a:pt x="354" y="150"/>
                  </a:cubicBezTo>
                  <a:cubicBezTo>
                    <a:pt x="373" y="125"/>
                    <a:pt x="354" y="81"/>
                    <a:pt x="392" y="68"/>
                  </a:cubicBezTo>
                  <a:cubicBezTo>
                    <a:pt x="423" y="49"/>
                    <a:pt x="392" y="11"/>
                    <a:pt x="366" y="5"/>
                  </a:cubicBezTo>
                  <a:cubicBezTo>
                    <a:pt x="344" y="2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56175" y="2830750"/>
              <a:ext cx="4900" cy="2775"/>
            </a:xfrm>
            <a:custGeom>
              <a:rect b="b" l="l" r="r" t="t"/>
              <a:pathLst>
                <a:path extrusionOk="0" h="111" w="196">
                  <a:moveTo>
                    <a:pt x="92" y="0"/>
                  </a:moveTo>
                  <a:cubicBezTo>
                    <a:pt x="54" y="0"/>
                    <a:pt x="12" y="11"/>
                    <a:pt x="12" y="45"/>
                  </a:cubicBezTo>
                  <a:cubicBezTo>
                    <a:pt x="12" y="51"/>
                    <a:pt x="12" y="58"/>
                    <a:pt x="12" y="64"/>
                  </a:cubicBezTo>
                  <a:cubicBezTo>
                    <a:pt x="1" y="100"/>
                    <a:pt x="33" y="110"/>
                    <a:pt x="67" y="110"/>
                  </a:cubicBezTo>
                  <a:cubicBezTo>
                    <a:pt x="87" y="110"/>
                    <a:pt x="108" y="107"/>
                    <a:pt x="120" y="102"/>
                  </a:cubicBezTo>
                  <a:cubicBezTo>
                    <a:pt x="126" y="96"/>
                    <a:pt x="132" y="96"/>
                    <a:pt x="145" y="96"/>
                  </a:cubicBezTo>
                  <a:cubicBezTo>
                    <a:pt x="195" y="77"/>
                    <a:pt x="189" y="26"/>
                    <a:pt x="139" y="7"/>
                  </a:cubicBezTo>
                  <a:cubicBezTo>
                    <a:pt x="128" y="3"/>
                    <a:pt x="110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35100" y="2831350"/>
              <a:ext cx="6050" cy="2925"/>
            </a:xfrm>
            <a:custGeom>
              <a:rect b="b" l="l" r="r" t="t"/>
              <a:pathLst>
                <a:path extrusionOk="0" h="117" w="242">
                  <a:moveTo>
                    <a:pt x="139" y="0"/>
                  </a:moveTo>
                  <a:cubicBezTo>
                    <a:pt x="131" y="0"/>
                    <a:pt x="123" y="1"/>
                    <a:pt x="117" y="2"/>
                  </a:cubicBezTo>
                  <a:cubicBezTo>
                    <a:pt x="117" y="2"/>
                    <a:pt x="117" y="2"/>
                    <a:pt x="117" y="2"/>
                  </a:cubicBezTo>
                  <a:lnTo>
                    <a:pt x="117" y="2"/>
                  </a:lnTo>
                  <a:cubicBezTo>
                    <a:pt x="77" y="6"/>
                    <a:pt x="0" y="37"/>
                    <a:pt x="42" y="84"/>
                  </a:cubicBezTo>
                  <a:cubicBezTo>
                    <a:pt x="67" y="103"/>
                    <a:pt x="92" y="116"/>
                    <a:pt x="124" y="116"/>
                  </a:cubicBezTo>
                  <a:cubicBezTo>
                    <a:pt x="127" y="116"/>
                    <a:pt x="131" y="117"/>
                    <a:pt x="134" y="117"/>
                  </a:cubicBezTo>
                  <a:cubicBezTo>
                    <a:pt x="174" y="117"/>
                    <a:pt x="241" y="88"/>
                    <a:pt x="210" y="45"/>
                  </a:cubicBezTo>
                  <a:lnTo>
                    <a:pt x="210" y="45"/>
                  </a:lnTo>
                  <a:cubicBezTo>
                    <a:pt x="211" y="44"/>
                    <a:pt x="212" y="43"/>
                    <a:pt x="212" y="40"/>
                  </a:cubicBezTo>
                  <a:cubicBezTo>
                    <a:pt x="217" y="10"/>
                    <a:pt x="171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33350" y="2804125"/>
              <a:ext cx="5375" cy="2725"/>
            </a:xfrm>
            <a:custGeom>
              <a:rect b="b" l="l" r="r" t="t"/>
              <a:pathLst>
                <a:path extrusionOk="0" h="109" w="215">
                  <a:moveTo>
                    <a:pt x="95" y="0"/>
                  </a:moveTo>
                  <a:cubicBezTo>
                    <a:pt x="69" y="0"/>
                    <a:pt x="43" y="11"/>
                    <a:pt x="30" y="38"/>
                  </a:cubicBezTo>
                  <a:lnTo>
                    <a:pt x="17" y="63"/>
                  </a:lnTo>
                  <a:cubicBezTo>
                    <a:pt x="0" y="97"/>
                    <a:pt x="42" y="108"/>
                    <a:pt x="80" y="108"/>
                  </a:cubicBezTo>
                  <a:cubicBezTo>
                    <a:pt x="98" y="108"/>
                    <a:pt x="116" y="105"/>
                    <a:pt x="124" y="101"/>
                  </a:cubicBezTo>
                  <a:lnTo>
                    <a:pt x="162" y="82"/>
                  </a:lnTo>
                  <a:cubicBezTo>
                    <a:pt x="214" y="52"/>
                    <a:pt x="153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19900" y="2847025"/>
              <a:ext cx="8050" cy="3475"/>
            </a:xfrm>
            <a:custGeom>
              <a:rect b="b" l="l" r="r" t="t"/>
              <a:pathLst>
                <a:path extrusionOk="0" h="139" w="322">
                  <a:moveTo>
                    <a:pt x="134" y="1"/>
                  </a:moveTo>
                  <a:cubicBezTo>
                    <a:pt x="91" y="1"/>
                    <a:pt x="45" y="14"/>
                    <a:pt x="25" y="50"/>
                  </a:cubicBezTo>
                  <a:cubicBezTo>
                    <a:pt x="0" y="107"/>
                    <a:pt x="95" y="138"/>
                    <a:pt x="139" y="138"/>
                  </a:cubicBezTo>
                  <a:cubicBezTo>
                    <a:pt x="221" y="138"/>
                    <a:pt x="322" y="56"/>
                    <a:pt x="202" y="12"/>
                  </a:cubicBezTo>
                  <a:cubicBezTo>
                    <a:pt x="184" y="5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08225" y="2867700"/>
              <a:ext cx="9800" cy="5775"/>
            </a:xfrm>
            <a:custGeom>
              <a:rect b="b" l="l" r="r" t="t"/>
              <a:pathLst>
                <a:path extrusionOk="0" h="231" w="392">
                  <a:moveTo>
                    <a:pt x="186" y="0"/>
                  </a:moveTo>
                  <a:cubicBezTo>
                    <a:pt x="121" y="0"/>
                    <a:pt x="55" y="29"/>
                    <a:pt x="7" y="81"/>
                  </a:cubicBezTo>
                  <a:cubicBezTo>
                    <a:pt x="0" y="100"/>
                    <a:pt x="0" y="119"/>
                    <a:pt x="7" y="138"/>
                  </a:cubicBezTo>
                  <a:cubicBezTo>
                    <a:pt x="26" y="175"/>
                    <a:pt x="70" y="201"/>
                    <a:pt x="114" y="207"/>
                  </a:cubicBezTo>
                  <a:lnTo>
                    <a:pt x="95" y="207"/>
                  </a:lnTo>
                  <a:cubicBezTo>
                    <a:pt x="127" y="220"/>
                    <a:pt x="170" y="230"/>
                    <a:pt x="213" y="230"/>
                  </a:cubicBezTo>
                  <a:cubicBezTo>
                    <a:pt x="272" y="230"/>
                    <a:pt x="331" y="211"/>
                    <a:pt x="360" y="156"/>
                  </a:cubicBezTo>
                  <a:cubicBezTo>
                    <a:pt x="360" y="156"/>
                    <a:pt x="360" y="150"/>
                    <a:pt x="360" y="150"/>
                  </a:cubicBezTo>
                  <a:cubicBezTo>
                    <a:pt x="391" y="87"/>
                    <a:pt x="328" y="43"/>
                    <a:pt x="284" y="24"/>
                  </a:cubicBezTo>
                  <a:lnTo>
                    <a:pt x="272" y="18"/>
                  </a:lnTo>
                  <a:cubicBezTo>
                    <a:pt x="244" y="6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09400" y="2872425"/>
              <a:ext cx="1050" cy="450"/>
            </a:xfrm>
            <a:custGeom>
              <a:rect b="b" l="l" r="r" t="t"/>
              <a:pathLst>
                <a:path extrusionOk="0" h="18" w="42">
                  <a:moveTo>
                    <a:pt x="6" y="0"/>
                  </a:moveTo>
                  <a:cubicBezTo>
                    <a:pt x="1" y="0"/>
                    <a:pt x="15" y="9"/>
                    <a:pt x="42" y="18"/>
                  </a:cubicBezTo>
                  <a:lnTo>
                    <a:pt x="23" y="5"/>
                  </a:lnTo>
                  <a:cubicBezTo>
                    <a:pt x="14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291850" y="3006750"/>
              <a:ext cx="7750" cy="4575"/>
            </a:xfrm>
            <a:custGeom>
              <a:rect b="b" l="l" r="r" t="t"/>
              <a:pathLst>
                <a:path extrusionOk="0" h="183" w="310">
                  <a:moveTo>
                    <a:pt x="194" y="0"/>
                  </a:moveTo>
                  <a:cubicBezTo>
                    <a:pt x="147" y="0"/>
                    <a:pt x="98" y="16"/>
                    <a:pt x="77" y="37"/>
                  </a:cubicBezTo>
                  <a:cubicBezTo>
                    <a:pt x="1" y="75"/>
                    <a:pt x="39" y="151"/>
                    <a:pt x="102" y="170"/>
                  </a:cubicBezTo>
                  <a:cubicBezTo>
                    <a:pt x="120" y="178"/>
                    <a:pt x="147" y="183"/>
                    <a:pt x="176" y="183"/>
                  </a:cubicBezTo>
                  <a:cubicBezTo>
                    <a:pt x="237" y="183"/>
                    <a:pt x="306" y="161"/>
                    <a:pt x="310" y="100"/>
                  </a:cubicBezTo>
                  <a:cubicBezTo>
                    <a:pt x="310" y="88"/>
                    <a:pt x="310" y="75"/>
                    <a:pt x="304" y="63"/>
                  </a:cubicBezTo>
                  <a:cubicBezTo>
                    <a:pt x="291" y="17"/>
                    <a:pt x="243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309275" y="3016700"/>
              <a:ext cx="5450" cy="2775"/>
            </a:xfrm>
            <a:custGeom>
              <a:rect b="b" l="l" r="r" t="t"/>
              <a:pathLst>
                <a:path extrusionOk="0" h="111" w="218">
                  <a:moveTo>
                    <a:pt x="88" y="0"/>
                  </a:moveTo>
                  <a:cubicBezTo>
                    <a:pt x="45" y="0"/>
                    <a:pt x="1" y="13"/>
                    <a:pt x="17" y="49"/>
                  </a:cubicBezTo>
                  <a:cubicBezTo>
                    <a:pt x="29" y="68"/>
                    <a:pt x="42" y="87"/>
                    <a:pt x="61" y="100"/>
                  </a:cubicBezTo>
                  <a:cubicBezTo>
                    <a:pt x="72" y="106"/>
                    <a:pt x="96" y="111"/>
                    <a:pt x="122" y="111"/>
                  </a:cubicBezTo>
                  <a:cubicBezTo>
                    <a:pt x="168" y="111"/>
                    <a:pt x="218" y="96"/>
                    <a:pt x="193" y="56"/>
                  </a:cubicBezTo>
                  <a:cubicBezTo>
                    <a:pt x="181" y="37"/>
                    <a:pt x="168" y="18"/>
                    <a:pt x="149" y="11"/>
                  </a:cubicBezTo>
                  <a:cubicBezTo>
                    <a:pt x="137" y="5"/>
                    <a:pt x="113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295575" y="3030800"/>
              <a:ext cx="6725" cy="3550"/>
            </a:xfrm>
            <a:custGeom>
              <a:rect b="b" l="l" r="r" t="t"/>
              <a:pathLst>
                <a:path extrusionOk="0" h="142" w="269">
                  <a:moveTo>
                    <a:pt x="187" y="0"/>
                  </a:moveTo>
                  <a:cubicBezTo>
                    <a:pt x="180" y="0"/>
                    <a:pt x="173" y="1"/>
                    <a:pt x="167" y="2"/>
                  </a:cubicBezTo>
                  <a:lnTo>
                    <a:pt x="180" y="9"/>
                  </a:lnTo>
                  <a:cubicBezTo>
                    <a:pt x="169" y="6"/>
                    <a:pt x="159" y="5"/>
                    <a:pt x="148" y="5"/>
                  </a:cubicBezTo>
                  <a:cubicBezTo>
                    <a:pt x="109" y="5"/>
                    <a:pt x="72" y="23"/>
                    <a:pt x="47" y="53"/>
                  </a:cubicBezTo>
                  <a:lnTo>
                    <a:pt x="35" y="66"/>
                  </a:lnTo>
                  <a:cubicBezTo>
                    <a:pt x="1" y="121"/>
                    <a:pt x="76" y="142"/>
                    <a:pt x="140" y="142"/>
                  </a:cubicBezTo>
                  <a:cubicBezTo>
                    <a:pt x="171" y="142"/>
                    <a:pt x="199" y="137"/>
                    <a:pt x="211" y="129"/>
                  </a:cubicBezTo>
                  <a:lnTo>
                    <a:pt x="230" y="122"/>
                  </a:lnTo>
                  <a:cubicBezTo>
                    <a:pt x="256" y="103"/>
                    <a:pt x="268" y="91"/>
                    <a:pt x="262" y="59"/>
                  </a:cubicBezTo>
                  <a:cubicBezTo>
                    <a:pt x="262" y="47"/>
                    <a:pt x="256" y="40"/>
                    <a:pt x="249" y="34"/>
                  </a:cubicBezTo>
                  <a:cubicBezTo>
                    <a:pt x="244" y="10"/>
                    <a:pt x="213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278775" y="3034725"/>
              <a:ext cx="9325" cy="4825"/>
            </a:xfrm>
            <a:custGeom>
              <a:rect b="b" l="l" r="r" t="t"/>
              <a:pathLst>
                <a:path extrusionOk="0" h="193" w="373">
                  <a:moveTo>
                    <a:pt x="180" y="0"/>
                  </a:moveTo>
                  <a:cubicBezTo>
                    <a:pt x="155" y="0"/>
                    <a:pt x="131" y="5"/>
                    <a:pt x="108" y="16"/>
                  </a:cubicBezTo>
                  <a:cubicBezTo>
                    <a:pt x="57" y="28"/>
                    <a:pt x="0" y="85"/>
                    <a:pt x="51" y="142"/>
                  </a:cubicBezTo>
                  <a:cubicBezTo>
                    <a:pt x="89" y="176"/>
                    <a:pt x="138" y="192"/>
                    <a:pt x="189" y="192"/>
                  </a:cubicBezTo>
                  <a:cubicBezTo>
                    <a:pt x="214" y="192"/>
                    <a:pt x="240" y="188"/>
                    <a:pt x="265" y="180"/>
                  </a:cubicBezTo>
                  <a:cubicBezTo>
                    <a:pt x="316" y="161"/>
                    <a:pt x="373" y="104"/>
                    <a:pt x="322" y="54"/>
                  </a:cubicBezTo>
                  <a:cubicBezTo>
                    <a:pt x="280" y="20"/>
                    <a:pt x="230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282250" y="3021975"/>
              <a:ext cx="7075" cy="3475"/>
            </a:xfrm>
            <a:custGeom>
              <a:rect b="b" l="l" r="r" t="t"/>
              <a:pathLst>
                <a:path extrusionOk="0" h="139" w="283">
                  <a:moveTo>
                    <a:pt x="146" y="1"/>
                  </a:moveTo>
                  <a:cubicBezTo>
                    <a:pt x="125" y="1"/>
                    <a:pt x="106" y="4"/>
                    <a:pt x="95" y="9"/>
                  </a:cubicBezTo>
                  <a:cubicBezTo>
                    <a:pt x="0" y="40"/>
                    <a:pt x="44" y="116"/>
                    <a:pt x="120" y="135"/>
                  </a:cubicBezTo>
                  <a:cubicBezTo>
                    <a:pt x="135" y="137"/>
                    <a:pt x="152" y="139"/>
                    <a:pt x="169" y="139"/>
                  </a:cubicBezTo>
                  <a:cubicBezTo>
                    <a:pt x="208" y="139"/>
                    <a:pt x="246" y="128"/>
                    <a:pt x="259" y="84"/>
                  </a:cubicBezTo>
                  <a:cubicBezTo>
                    <a:pt x="282" y="24"/>
                    <a:pt x="205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301050" y="3050800"/>
              <a:ext cx="725" cy="325"/>
            </a:xfrm>
            <a:custGeom>
              <a:rect b="b" l="l" r="r" t="t"/>
              <a:pathLst>
                <a:path extrusionOk="0" h="13" w="29">
                  <a:moveTo>
                    <a:pt x="16" y="1"/>
                  </a:moveTo>
                  <a:cubicBezTo>
                    <a:pt x="9" y="1"/>
                    <a:pt x="1" y="5"/>
                    <a:pt x="5" y="10"/>
                  </a:cubicBezTo>
                  <a:cubicBezTo>
                    <a:pt x="7" y="12"/>
                    <a:pt x="10" y="12"/>
                    <a:pt x="13" y="12"/>
                  </a:cubicBezTo>
                  <a:cubicBezTo>
                    <a:pt x="20" y="12"/>
                    <a:pt x="28" y="8"/>
                    <a:pt x="24" y="3"/>
                  </a:cubicBezTo>
                  <a:cubicBezTo>
                    <a:pt x="22" y="2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287200" y="3058825"/>
              <a:ext cx="7375" cy="3900"/>
            </a:xfrm>
            <a:custGeom>
              <a:rect b="b" l="l" r="r" t="t"/>
              <a:pathLst>
                <a:path extrusionOk="0" h="156" w="295">
                  <a:moveTo>
                    <a:pt x="110" y="0"/>
                  </a:moveTo>
                  <a:cubicBezTo>
                    <a:pt x="56" y="0"/>
                    <a:pt x="1" y="19"/>
                    <a:pt x="17" y="73"/>
                  </a:cubicBezTo>
                  <a:lnTo>
                    <a:pt x="29" y="105"/>
                  </a:lnTo>
                  <a:cubicBezTo>
                    <a:pt x="42" y="144"/>
                    <a:pt x="96" y="156"/>
                    <a:pt x="145" y="156"/>
                  </a:cubicBezTo>
                  <a:cubicBezTo>
                    <a:pt x="168" y="156"/>
                    <a:pt x="190" y="153"/>
                    <a:pt x="206" y="149"/>
                  </a:cubicBezTo>
                  <a:cubicBezTo>
                    <a:pt x="250" y="137"/>
                    <a:pt x="294" y="73"/>
                    <a:pt x="231" y="36"/>
                  </a:cubicBezTo>
                  <a:lnTo>
                    <a:pt x="193" y="17"/>
                  </a:lnTo>
                  <a:cubicBezTo>
                    <a:pt x="176" y="7"/>
                    <a:pt x="143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313225" y="3056425"/>
              <a:ext cx="6875" cy="4075"/>
            </a:xfrm>
            <a:custGeom>
              <a:rect b="b" l="l" r="r" t="t"/>
              <a:pathLst>
                <a:path extrusionOk="0" h="163" w="275">
                  <a:moveTo>
                    <a:pt x="127" y="1"/>
                  </a:moveTo>
                  <a:cubicBezTo>
                    <a:pt x="97" y="1"/>
                    <a:pt x="67" y="9"/>
                    <a:pt x="41" y="24"/>
                  </a:cubicBezTo>
                  <a:cubicBezTo>
                    <a:pt x="16" y="37"/>
                    <a:pt x="4" y="56"/>
                    <a:pt x="4" y="81"/>
                  </a:cubicBezTo>
                  <a:cubicBezTo>
                    <a:pt x="4" y="89"/>
                    <a:pt x="6" y="98"/>
                    <a:pt x="10" y="106"/>
                  </a:cubicBezTo>
                  <a:lnTo>
                    <a:pt x="10" y="106"/>
                  </a:lnTo>
                  <a:cubicBezTo>
                    <a:pt x="10" y="108"/>
                    <a:pt x="10" y="110"/>
                    <a:pt x="10" y="113"/>
                  </a:cubicBezTo>
                  <a:cubicBezTo>
                    <a:pt x="1" y="149"/>
                    <a:pt x="57" y="162"/>
                    <a:pt x="99" y="162"/>
                  </a:cubicBezTo>
                  <a:cubicBezTo>
                    <a:pt x="115" y="162"/>
                    <a:pt x="129" y="160"/>
                    <a:pt x="136" y="157"/>
                  </a:cubicBezTo>
                  <a:cubicBezTo>
                    <a:pt x="168" y="157"/>
                    <a:pt x="193" y="151"/>
                    <a:pt x="212" y="138"/>
                  </a:cubicBezTo>
                  <a:cubicBezTo>
                    <a:pt x="275" y="125"/>
                    <a:pt x="275" y="43"/>
                    <a:pt x="218" y="24"/>
                  </a:cubicBezTo>
                  <a:cubicBezTo>
                    <a:pt x="190" y="9"/>
                    <a:pt x="158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323575" y="3031450"/>
              <a:ext cx="4050" cy="1700"/>
            </a:xfrm>
            <a:custGeom>
              <a:rect b="b" l="l" r="r" t="t"/>
              <a:pathLst>
                <a:path extrusionOk="0" h="68" w="162">
                  <a:moveTo>
                    <a:pt x="86" y="0"/>
                  </a:moveTo>
                  <a:cubicBezTo>
                    <a:pt x="45" y="0"/>
                    <a:pt x="1" y="22"/>
                    <a:pt x="31" y="52"/>
                  </a:cubicBezTo>
                  <a:cubicBezTo>
                    <a:pt x="42" y="63"/>
                    <a:pt x="61" y="68"/>
                    <a:pt x="81" y="68"/>
                  </a:cubicBezTo>
                  <a:cubicBezTo>
                    <a:pt x="121" y="68"/>
                    <a:pt x="161" y="48"/>
                    <a:pt x="132" y="14"/>
                  </a:cubicBezTo>
                  <a:cubicBezTo>
                    <a:pt x="122" y="5"/>
                    <a:pt x="105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304950" y="3046850"/>
              <a:ext cx="8525" cy="4825"/>
            </a:xfrm>
            <a:custGeom>
              <a:rect b="b" l="l" r="r" t="t"/>
              <a:pathLst>
                <a:path extrusionOk="0" h="193" w="341">
                  <a:moveTo>
                    <a:pt x="219" y="0"/>
                  </a:moveTo>
                  <a:cubicBezTo>
                    <a:pt x="194" y="0"/>
                    <a:pt x="170" y="4"/>
                    <a:pt x="152" y="10"/>
                  </a:cubicBezTo>
                  <a:cubicBezTo>
                    <a:pt x="127" y="16"/>
                    <a:pt x="101" y="23"/>
                    <a:pt x="76" y="35"/>
                  </a:cubicBezTo>
                  <a:cubicBezTo>
                    <a:pt x="0" y="73"/>
                    <a:pt x="38" y="155"/>
                    <a:pt x="108" y="180"/>
                  </a:cubicBezTo>
                  <a:cubicBezTo>
                    <a:pt x="131" y="187"/>
                    <a:pt x="164" y="193"/>
                    <a:pt x="197" y="193"/>
                  </a:cubicBezTo>
                  <a:cubicBezTo>
                    <a:pt x="254" y="193"/>
                    <a:pt x="312" y="178"/>
                    <a:pt x="328" y="130"/>
                  </a:cubicBezTo>
                  <a:cubicBezTo>
                    <a:pt x="335" y="111"/>
                    <a:pt x="341" y="92"/>
                    <a:pt x="341" y="79"/>
                  </a:cubicBezTo>
                  <a:cubicBezTo>
                    <a:pt x="332" y="19"/>
                    <a:pt x="274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"/>
          <p:cNvSpPr txBox="1"/>
          <p:nvPr>
            <p:ph idx="1" type="subTitle"/>
          </p:nvPr>
        </p:nvSpPr>
        <p:spPr>
          <a:xfrm>
            <a:off x="3337688" y="3208425"/>
            <a:ext cx="2468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4" name="Google Shape;364;p2"/>
          <p:cNvSpPr txBox="1"/>
          <p:nvPr>
            <p:ph type="ctrTitle"/>
          </p:nvPr>
        </p:nvSpPr>
        <p:spPr>
          <a:xfrm>
            <a:off x="1234750" y="1432550"/>
            <a:ext cx="66744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b="1" sz="5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1"/>
          <p:cNvSpPr txBox="1"/>
          <p:nvPr>
            <p:ph hasCustomPrompt="1" type="title"/>
          </p:nvPr>
        </p:nvSpPr>
        <p:spPr>
          <a:xfrm>
            <a:off x="311700" y="1175200"/>
            <a:ext cx="8520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7" name="Google Shape;1277;p11"/>
          <p:cNvSpPr txBox="1"/>
          <p:nvPr>
            <p:ph idx="1" type="subTitle"/>
          </p:nvPr>
        </p:nvSpPr>
        <p:spPr>
          <a:xfrm>
            <a:off x="3220448" y="3446350"/>
            <a:ext cx="2701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278" name="Google Shape;1278;p11"/>
          <p:cNvGrpSpPr/>
          <p:nvPr/>
        </p:nvGrpSpPr>
        <p:grpSpPr>
          <a:xfrm>
            <a:off x="7163936" y="3993733"/>
            <a:ext cx="1017891" cy="1184601"/>
            <a:chOff x="906800" y="2986175"/>
            <a:chExt cx="430325" cy="500825"/>
          </a:xfrm>
        </p:grpSpPr>
        <p:sp>
          <p:nvSpPr>
            <p:cNvPr id="1279" name="Google Shape;1279;p11"/>
            <p:cNvSpPr/>
            <p:nvPr/>
          </p:nvSpPr>
          <p:spPr>
            <a:xfrm>
              <a:off x="906800" y="2986175"/>
              <a:ext cx="430325" cy="500825"/>
            </a:xfrm>
            <a:custGeom>
              <a:rect b="b" l="l" r="r" t="t"/>
              <a:pathLst>
                <a:path extrusionOk="0" h="20033" w="17213">
                  <a:moveTo>
                    <a:pt x="3703" y="0"/>
                  </a:moveTo>
                  <a:cubicBezTo>
                    <a:pt x="2022" y="0"/>
                    <a:pt x="777" y="805"/>
                    <a:pt x="430" y="2721"/>
                  </a:cubicBezTo>
                  <a:cubicBezTo>
                    <a:pt x="1" y="5136"/>
                    <a:pt x="890" y="8012"/>
                    <a:pt x="1723" y="10232"/>
                  </a:cubicBezTo>
                  <a:cubicBezTo>
                    <a:pt x="2505" y="12326"/>
                    <a:pt x="3564" y="14313"/>
                    <a:pt x="4857" y="16136"/>
                  </a:cubicBezTo>
                  <a:cubicBezTo>
                    <a:pt x="5999" y="17738"/>
                    <a:pt x="7430" y="19270"/>
                    <a:pt x="9392" y="19680"/>
                  </a:cubicBezTo>
                  <a:cubicBezTo>
                    <a:pt x="9943" y="19902"/>
                    <a:pt x="10511" y="20033"/>
                    <a:pt x="11073" y="20033"/>
                  </a:cubicBezTo>
                  <a:cubicBezTo>
                    <a:pt x="11855" y="20033"/>
                    <a:pt x="12624" y="19779"/>
                    <a:pt x="13321" y="19163"/>
                  </a:cubicBezTo>
                  <a:cubicBezTo>
                    <a:pt x="14778" y="17876"/>
                    <a:pt x="15541" y="15682"/>
                    <a:pt x="16185" y="13903"/>
                  </a:cubicBezTo>
                  <a:cubicBezTo>
                    <a:pt x="16941" y="11822"/>
                    <a:pt x="17213" y="9488"/>
                    <a:pt x="16639" y="7331"/>
                  </a:cubicBezTo>
                  <a:cubicBezTo>
                    <a:pt x="15976" y="4859"/>
                    <a:pt x="14147" y="3352"/>
                    <a:pt x="11915" y="2292"/>
                  </a:cubicBezTo>
                  <a:cubicBezTo>
                    <a:pt x="9613" y="1214"/>
                    <a:pt x="7172" y="469"/>
                    <a:pt x="4662" y="78"/>
                  </a:cubicBezTo>
                  <a:cubicBezTo>
                    <a:pt x="4330" y="27"/>
                    <a:pt x="4009" y="0"/>
                    <a:pt x="3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946225" y="3049700"/>
              <a:ext cx="14525" cy="19750"/>
            </a:xfrm>
            <a:custGeom>
              <a:rect b="b" l="l" r="r" t="t"/>
              <a:pathLst>
                <a:path extrusionOk="0" h="790" w="581">
                  <a:moveTo>
                    <a:pt x="271" y="1"/>
                  </a:moveTo>
                  <a:cubicBezTo>
                    <a:pt x="179" y="1"/>
                    <a:pt x="129" y="75"/>
                    <a:pt x="95" y="155"/>
                  </a:cubicBezTo>
                  <a:cubicBezTo>
                    <a:pt x="89" y="161"/>
                    <a:pt x="89" y="174"/>
                    <a:pt x="83" y="180"/>
                  </a:cubicBezTo>
                  <a:cubicBezTo>
                    <a:pt x="1" y="363"/>
                    <a:pt x="102" y="722"/>
                    <a:pt x="316" y="779"/>
                  </a:cubicBezTo>
                  <a:lnTo>
                    <a:pt x="335" y="785"/>
                  </a:lnTo>
                  <a:cubicBezTo>
                    <a:pt x="348" y="788"/>
                    <a:pt x="360" y="790"/>
                    <a:pt x="372" y="790"/>
                  </a:cubicBezTo>
                  <a:cubicBezTo>
                    <a:pt x="459" y="790"/>
                    <a:pt x="521" y="712"/>
                    <a:pt x="543" y="634"/>
                  </a:cubicBezTo>
                  <a:cubicBezTo>
                    <a:pt x="581" y="508"/>
                    <a:pt x="575" y="369"/>
                    <a:pt x="524" y="243"/>
                  </a:cubicBezTo>
                  <a:cubicBezTo>
                    <a:pt x="486" y="148"/>
                    <a:pt x="411" y="29"/>
                    <a:pt x="303" y="3"/>
                  </a:cubicBezTo>
                  <a:cubicBezTo>
                    <a:pt x="292" y="1"/>
                    <a:pt x="282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958275" y="3034300"/>
              <a:ext cx="10900" cy="9775"/>
            </a:xfrm>
            <a:custGeom>
              <a:rect b="b" l="l" r="r" t="t"/>
              <a:pathLst>
                <a:path extrusionOk="0" h="391" w="436">
                  <a:moveTo>
                    <a:pt x="219" y="0"/>
                  </a:moveTo>
                  <a:cubicBezTo>
                    <a:pt x="215" y="0"/>
                    <a:pt x="210" y="1"/>
                    <a:pt x="206" y="1"/>
                  </a:cubicBezTo>
                  <a:lnTo>
                    <a:pt x="149" y="8"/>
                  </a:lnTo>
                  <a:cubicBezTo>
                    <a:pt x="1" y="19"/>
                    <a:pt x="71" y="390"/>
                    <a:pt x="206" y="390"/>
                  </a:cubicBezTo>
                  <a:cubicBezTo>
                    <a:pt x="214" y="390"/>
                    <a:pt x="223" y="389"/>
                    <a:pt x="231" y="386"/>
                  </a:cubicBezTo>
                  <a:lnTo>
                    <a:pt x="282" y="367"/>
                  </a:lnTo>
                  <a:cubicBezTo>
                    <a:pt x="435" y="324"/>
                    <a:pt x="368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981225" y="3044350"/>
              <a:ext cx="7075" cy="9175"/>
            </a:xfrm>
            <a:custGeom>
              <a:rect b="b" l="l" r="r" t="t"/>
              <a:pathLst>
                <a:path extrusionOk="0" h="367" w="283">
                  <a:moveTo>
                    <a:pt x="133" y="0"/>
                  </a:moveTo>
                  <a:cubicBezTo>
                    <a:pt x="131" y="0"/>
                    <a:pt x="129" y="1"/>
                    <a:pt x="127" y="3"/>
                  </a:cubicBezTo>
                  <a:lnTo>
                    <a:pt x="95" y="15"/>
                  </a:lnTo>
                  <a:cubicBezTo>
                    <a:pt x="89" y="22"/>
                    <a:pt x="83" y="28"/>
                    <a:pt x="76" y="41"/>
                  </a:cubicBezTo>
                  <a:cubicBezTo>
                    <a:pt x="1" y="116"/>
                    <a:pt x="64" y="299"/>
                    <a:pt x="140" y="350"/>
                  </a:cubicBezTo>
                  <a:cubicBezTo>
                    <a:pt x="158" y="362"/>
                    <a:pt x="175" y="367"/>
                    <a:pt x="189" y="367"/>
                  </a:cubicBezTo>
                  <a:cubicBezTo>
                    <a:pt x="266" y="367"/>
                    <a:pt x="283" y="219"/>
                    <a:pt x="272" y="161"/>
                  </a:cubicBezTo>
                  <a:cubicBezTo>
                    <a:pt x="259" y="104"/>
                    <a:pt x="228" y="53"/>
                    <a:pt x="184" y="15"/>
                  </a:cubicBezTo>
                  <a:cubicBezTo>
                    <a:pt x="171" y="9"/>
                    <a:pt x="158" y="3"/>
                    <a:pt x="152" y="3"/>
                  </a:cubicBezTo>
                  <a:lnTo>
                    <a:pt x="146" y="3"/>
                  </a:lnTo>
                  <a:cubicBezTo>
                    <a:pt x="142" y="3"/>
                    <a:pt x="137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975425" y="3055075"/>
              <a:ext cx="4725" cy="6575"/>
            </a:xfrm>
            <a:custGeom>
              <a:rect b="b" l="l" r="r" t="t"/>
              <a:pathLst>
                <a:path extrusionOk="0" h="263" w="189">
                  <a:moveTo>
                    <a:pt x="84" y="1"/>
                  </a:moveTo>
                  <a:cubicBezTo>
                    <a:pt x="48" y="1"/>
                    <a:pt x="13" y="24"/>
                    <a:pt x="6" y="66"/>
                  </a:cubicBezTo>
                  <a:cubicBezTo>
                    <a:pt x="1" y="116"/>
                    <a:pt x="56" y="262"/>
                    <a:pt x="113" y="262"/>
                  </a:cubicBezTo>
                  <a:cubicBezTo>
                    <a:pt x="128" y="262"/>
                    <a:pt x="143" y="253"/>
                    <a:pt x="157" y="230"/>
                  </a:cubicBezTo>
                  <a:cubicBezTo>
                    <a:pt x="189" y="167"/>
                    <a:pt x="182" y="91"/>
                    <a:pt x="151" y="34"/>
                  </a:cubicBezTo>
                  <a:cubicBezTo>
                    <a:pt x="133" y="11"/>
                    <a:pt x="108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1010850" y="3209825"/>
              <a:ext cx="6525" cy="8125"/>
            </a:xfrm>
            <a:custGeom>
              <a:rect b="b" l="l" r="r" t="t"/>
              <a:pathLst>
                <a:path extrusionOk="0" h="325" w="261">
                  <a:moveTo>
                    <a:pt x="105" y="1"/>
                  </a:moveTo>
                  <a:cubicBezTo>
                    <a:pt x="86" y="1"/>
                    <a:pt x="68" y="12"/>
                    <a:pt x="52" y="38"/>
                  </a:cubicBezTo>
                  <a:cubicBezTo>
                    <a:pt x="0" y="115"/>
                    <a:pt x="76" y="324"/>
                    <a:pt x="157" y="324"/>
                  </a:cubicBezTo>
                  <a:cubicBezTo>
                    <a:pt x="174" y="324"/>
                    <a:pt x="193" y="314"/>
                    <a:pt x="210" y="290"/>
                  </a:cubicBezTo>
                  <a:cubicBezTo>
                    <a:pt x="261" y="208"/>
                    <a:pt x="183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1029800" y="3207750"/>
              <a:ext cx="5475" cy="5900"/>
            </a:xfrm>
            <a:custGeom>
              <a:rect b="b" l="l" r="r" t="t"/>
              <a:pathLst>
                <a:path extrusionOk="0" h="236" w="219">
                  <a:moveTo>
                    <a:pt x="123" y="1"/>
                  </a:moveTo>
                  <a:cubicBezTo>
                    <a:pt x="111" y="1"/>
                    <a:pt x="99" y="8"/>
                    <a:pt x="89" y="26"/>
                  </a:cubicBezTo>
                  <a:cubicBezTo>
                    <a:pt x="76" y="45"/>
                    <a:pt x="63" y="58"/>
                    <a:pt x="44" y="64"/>
                  </a:cubicBezTo>
                  <a:cubicBezTo>
                    <a:pt x="0" y="83"/>
                    <a:pt x="26" y="203"/>
                    <a:pt x="76" y="209"/>
                  </a:cubicBezTo>
                  <a:cubicBezTo>
                    <a:pt x="95" y="209"/>
                    <a:pt x="114" y="209"/>
                    <a:pt x="126" y="222"/>
                  </a:cubicBezTo>
                  <a:cubicBezTo>
                    <a:pt x="139" y="231"/>
                    <a:pt x="151" y="236"/>
                    <a:pt x="161" y="236"/>
                  </a:cubicBezTo>
                  <a:cubicBezTo>
                    <a:pt x="208" y="236"/>
                    <a:pt x="219" y="138"/>
                    <a:pt x="208" y="102"/>
                  </a:cubicBezTo>
                  <a:cubicBezTo>
                    <a:pt x="199" y="73"/>
                    <a:pt x="160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1018450" y="3187300"/>
              <a:ext cx="6600" cy="8700"/>
            </a:xfrm>
            <a:custGeom>
              <a:rect b="b" l="l" r="r" t="t"/>
              <a:pathLst>
                <a:path extrusionOk="0" h="348" w="264">
                  <a:moveTo>
                    <a:pt x="155" y="0"/>
                  </a:moveTo>
                  <a:cubicBezTo>
                    <a:pt x="148" y="0"/>
                    <a:pt x="141" y="2"/>
                    <a:pt x="133" y="5"/>
                  </a:cubicBezTo>
                  <a:lnTo>
                    <a:pt x="101" y="18"/>
                  </a:lnTo>
                  <a:cubicBezTo>
                    <a:pt x="0" y="62"/>
                    <a:pt x="25" y="213"/>
                    <a:pt x="70" y="289"/>
                  </a:cubicBezTo>
                  <a:cubicBezTo>
                    <a:pt x="96" y="329"/>
                    <a:pt x="129" y="348"/>
                    <a:pt x="158" y="348"/>
                  </a:cubicBezTo>
                  <a:cubicBezTo>
                    <a:pt x="199" y="348"/>
                    <a:pt x="235" y="313"/>
                    <a:pt x="246" y="251"/>
                  </a:cubicBezTo>
                  <a:cubicBezTo>
                    <a:pt x="246" y="232"/>
                    <a:pt x="252" y="220"/>
                    <a:pt x="252" y="201"/>
                  </a:cubicBezTo>
                  <a:cubicBezTo>
                    <a:pt x="264" y="161"/>
                    <a:pt x="22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987425" y="3182075"/>
              <a:ext cx="6125" cy="7500"/>
            </a:xfrm>
            <a:custGeom>
              <a:rect b="b" l="l" r="r" t="t"/>
              <a:pathLst>
                <a:path extrusionOk="0" h="300" w="245">
                  <a:moveTo>
                    <a:pt x="80" y="0"/>
                  </a:moveTo>
                  <a:cubicBezTo>
                    <a:pt x="46" y="0"/>
                    <a:pt x="17" y="26"/>
                    <a:pt x="11" y="88"/>
                  </a:cubicBezTo>
                  <a:cubicBezTo>
                    <a:pt x="1" y="137"/>
                    <a:pt x="40" y="300"/>
                    <a:pt x="115" y="300"/>
                  </a:cubicBezTo>
                  <a:cubicBezTo>
                    <a:pt x="128" y="300"/>
                    <a:pt x="142" y="295"/>
                    <a:pt x="156" y="284"/>
                  </a:cubicBezTo>
                  <a:lnTo>
                    <a:pt x="163" y="284"/>
                  </a:lnTo>
                  <a:cubicBezTo>
                    <a:pt x="245" y="271"/>
                    <a:pt x="213" y="139"/>
                    <a:pt x="188" y="101"/>
                  </a:cubicBezTo>
                  <a:cubicBezTo>
                    <a:pt x="182" y="94"/>
                    <a:pt x="182" y="88"/>
                    <a:pt x="182" y="88"/>
                  </a:cubicBezTo>
                  <a:cubicBezTo>
                    <a:pt x="161" y="34"/>
                    <a:pt x="118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987225" y="3235675"/>
              <a:ext cx="11050" cy="15000"/>
            </a:xfrm>
            <a:custGeom>
              <a:rect b="b" l="l" r="r" t="t"/>
              <a:pathLst>
                <a:path extrusionOk="0" h="600" w="442">
                  <a:moveTo>
                    <a:pt x="139" y="0"/>
                  </a:moveTo>
                  <a:cubicBezTo>
                    <a:pt x="0" y="0"/>
                    <a:pt x="7" y="259"/>
                    <a:pt x="26" y="341"/>
                  </a:cubicBezTo>
                  <a:cubicBezTo>
                    <a:pt x="50" y="464"/>
                    <a:pt x="123" y="600"/>
                    <a:pt x="262" y="600"/>
                  </a:cubicBezTo>
                  <a:cubicBezTo>
                    <a:pt x="265" y="600"/>
                    <a:pt x="268" y="599"/>
                    <a:pt x="272" y="599"/>
                  </a:cubicBezTo>
                  <a:cubicBezTo>
                    <a:pt x="316" y="599"/>
                    <a:pt x="360" y="568"/>
                    <a:pt x="379" y="524"/>
                  </a:cubicBezTo>
                  <a:cubicBezTo>
                    <a:pt x="442" y="398"/>
                    <a:pt x="429" y="246"/>
                    <a:pt x="354" y="126"/>
                  </a:cubicBezTo>
                  <a:cubicBezTo>
                    <a:pt x="316" y="51"/>
                    <a:pt x="227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1022375" y="3247950"/>
              <a:ext cx="7525" cy="10125"/>
            </a:xfrm>
            <a:custGeom>
              <a:rect b="b" l="l" r="r" t="t"/>
              <a:pathLst>
                <a:path extrusionOk="0" h="405" w="301">
                  <a:moveTo>
                    <a:pt x="160" y="0"/>
                  </a:moveTo>
                  <a:cubicBezTo>
                    <a:pt x="144" y="0"/>
                    <a:pt x="127" y="6"/>
                    <a:pt x="108" y="20"/>
                  </a:cubicBezTo>
                  <a:lnTo>
                    <a:pt x="89" y="33"/>
                  </a:lnTo>
                  <a:cubicBezTo>
                    <a:pt x="1" y="102"/>
                    <a:pt x="32" y="253"/>
                    <a:pt x="83" y="335"/>
                  </a:cubicBezTo>
                  <a:cubicBezTo>
                    <a:pt x="107" y="376"/>
                    <a:pt x="151" y="404"/>
                    <a:pt x="192" y="404"/>
                  </a:cubicBezTo>
                  <a:cubicBezTo>
                    <a:pt x="226" y="404"/>
                    <a:pt x="258" y="384"/>
                    <a:pt x="272" y="335"/>
                  </a:cubicBezTo>
                  <a:lnTo>
                    <a:pt x="278" y="304"/>
                  </a:lnTo>
                  <a:cubicBezTo>
                    <a:pt x="300" y="244"/>
                    <a:pt x="261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1145700" y="3076450"/>
              <a:ext cx="6625" cy="8175"/>
            </a:xfrm>
            <a:custGeom>
              <a:rect b="b" l="l" r="r" t="t"/>
              <a:pathLst>
                <a:path extrusionOk="0" h="327" w="265">
                  <a:moveTo>
                    <a:pt x="109" y="0"/>
                  </a:moveTo>
                  <a:cubicBezTo>
                    <a:pt x="91" y="0"/>
                    <a:pt x="73" y="11"/>
                    <a:pt x="57" y="37"/>
                  </a:cubicBezTo>
                  <a:cubicBezTo>
                    <a:pt x="0" y="119"/>
                    <a:pt x="77" y="326"/>
                    <a:pt x="156" y="326"/>
                  </a:cubicBezTo>
                  <a:cubicBezTo>
                    <a:pt x="174" y="326"/>
                    <a:pt x="192" y="315"/>
                    <a:pt x="208" y="289"/>
                  </a:cubicBezTo>
                  <a:cubicBezTo>
                    <a:pt x="264" y="207"/>
                    <a:pt x="187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1178325" y="3089950"/>
              <a:ext cx="4750" cy="6200"/>
            </a:xfrm>
            <a:custGeom>
              <a:rect b="b" l="l" r="r" t="t"/>
              <a:pathLst>
                <a:path extrusionOk="0" h="248" w="190">
                  <a:moveTo>
                    <a:pt x="72" y="0"/>
                  </a:moveTo>
                  <a:cubicBezTo>
                    <a:pt x="33" y="0"/>
                    <a:pt x="0" y="49"/>
                    <a:pt x="0" y="102"/>
                  </a:cubicBezTo>
                  <a:cubicBezTo>
                    <a:pt x="0" y="159"/>
                    <a:pt x="13" y="241"/>
                    <a:pt x="89" y="248"/>
                  </a:cubicBezTo>
                  <a:cubicBezTo>
                    <a:pt x="190" y="248"/>
                    <a:pt x="164" y="102"/>
                    <a:pt x="133" y="46"/>
                  </a:cubicBezTo>
                  <a:cubicBezTo>
                    <a:pt x="113" y="13"/>
                    <a:pt x="9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1157400" y="3104800"/>
              <a:ext cx="6925" cy="9100"/>
            </a:xfrm>
            <a:custGeom>
              <a:rect b="b" l="l" r="r" t="t"/>
              <a:pathLst>
                <a:path extrusionOk="0" h="364" w="277">
                  <a:moveTo>
                    <a:pt x="79" y="1"/>
                  </a:moveTo>
                  <a:cubicBezTo>
                    <a:pt x="13" y="1"/>
                    <a:pt x="1" y="123"/>
                    <a:pt x="11" y="177"/>
                  </a:cubicBezTo>
                  <a:cubicBezTo>
                    <a:pt x="11" y="253"/>
                    <a:pt x="55" y="316"/>
                    <a:pt x="118" y="354"/>
                  </a:cubicBezTo>
                  <a:cubicBezTo>
                    <a:pt x="132" y="359"/>
                    <a:pt x="148" y="363"/>
                    <a:pt x="164" y="363"/>
                  </a:cubicBezTo>
                  <a:cubicBezTo>
                    <a:pt x="184" y="363"/>
                    <a:pt x="202" y="356"/>
                    <a:pt x="213" y="335"/>
                  </a:cubicBezTo>
                  <a:cubicBezTo>
                    <a:pt x="226" y="309"/>
                    <a:pt x="238" y="284"/>
                    <a:pt x="257" y="265"/>
                  </a:cubicBezTo>
                  <a:cubicBezTo>
                    <a:pt x="276" y="227"/>
                    <a:pt x="264" y="177"/>
                    <a:pt x="232" y="152"/>
                  </a:cubicBezTo>
                  <a:lnTo>
                    <a:pt x="232" y="183"/>
                  </a:lnTo>
                  <a:cubicBezTo>
                    <a:pt x="226" y="152"/>
                    <a:pt x="213" y="127"/>
                    <a:pt x="200" y="101"/>
                  </a:cubicBezTo>
                  <a:cubicBezTo>
                    <a:pt x="182" y="63"/>
                    <a:pt x="150" y="38"/>
                    <a:pt x="118" y="13"/>
                  </a:cubicBezTo>
                  <a:cubicBezTo>
                    <a:pt x="104" y="5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1114625" y="3083625"/>
              <a:ext cx="6500" cy="10425"/>
            </a:xfrm>
            <a:custGeom>
              <a:rect b="b" l="l" r="r" t="t"/>
              <a:pathLst>
                <a:path extrusionOk="0" h="417" w="260">
                  <a:moveTo>
                    <a:pt x="101" y="0"/>
                  </a:moveTo>
                  <a:cubicBezTo>
                    <a:pt x="79" y="0"/>
                    <a:pt x="58" y="9"/>
                    <a:pt x="45" y="34"/>
                  </a:cubicBezTo>
                  <a:cubicBezTo>
                    <a:pt x="0" y="135"/>
                    <a:pt x="7" y="255"/>
                    <a:pt x="70" y="349"/>
                  </a:cubicBezTo>
                  <a:cubicBezTo>
                    <a:pt x="86" y="371"/>
                    <a:pt x="121" y="416"/>
                    <a:pt x="159" y="416"/>
                  </a:cubicBezTo>
                  <a:cubicBezTo>
                    <a:pt x="165" y="416"/>
                    <a:pt x="171" y="415"/>
                    <a:pt x="177" y="412"/>
                  </a:cubicBezTo>
                  <a:lnTo>
                    <a:pt x="209" y="400"/>
                  </a:lnTo>
                  <a:cubicBezTo>
                    <a:pt x="240" y="387"/>
                    <a:pt x="259" y="349"/>
                    <a:pt x="246" y="311"/>
                  </a:cubicBezTo>
                  <a:cubicBezTo>
                    <a:pt x="246" y="255"/>
                    <a:pt x="240" y="236"/>
                    <a:pt x="240" y="192"/>
                  </a:cubicBezTo>
                  <a:cubicBezTo>
                    <a:pt x="234" y="128"/>
                    <a:pt x="215" y="78"/>
                    <a:pt x="177" y="34"/>
                  </a:cubicBezTo>
                  <a:cubicBezTo>
                    <a:pt x="159" y="16"/>
                    <a:pt x="129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1159100" y="3051925"/>
              <a:ext cx="7550" cy="9225"/>
            </a:xfrm>
            <a:custGeom>
              <a:rect b="b" l="l" r="r" t="t"/>
              <a:pathLst>
                <a:path extrusionOk="0" h="369" w="302">
                  <a:moveTo>
                    <a:pt x="127" y="0"/>
                  </a:moveTo>
                  <a:cubicBezTo>
                    <a:pt x="106" y="0"/>
                    <a:pt x="82" y="7"/>
                    <a:pt x="57" y="22"/>
                  </a:cubicBezTo>
                  <a:cubicBezTo>
                    <a:pt x="0" y="59"/>
                    <a:pt x="19" y="160"/>
                    <a:pt x="38" y="211"/>
                  </a:cubicBezTo>
                  <a:lnTo>
                    <a:pt x="50" y="230"/>
                  </a:lnTo>
                  <a:cubicBezTo>
                    <a:pt x="57" y="267"/>
                    <a:pt x="76" y="305"/>
                    <a:pt x="101" y="331"/>
                  </a:cubicBezTo>
                  <a:cubicBezTo>
                    <a:pt x="119" y="356"/>
                    <a:pt x="146" y="369"/>
                    <a:pt x="172" y="369"/>
                  </a:cubicBezTo>
                  <a:cubicBezTo>
                    <a:pt x="210" y="369"/>
                    <a:pt x="247" y="344"/>
                    <a:pt x="259" y="299"/>
                  </a:cubicBezTo>
                  <a:cubicBezTo>
                    <a:pt x="301" y="192"/>
                    <a:pt x="245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1160200" y="3079175"/>
              <a:ext cx="6325" cy="8400"/>
            </a:xfrm>
            <a:custGeom>
              <a:rect b="b" l="l" r="r" t="t"/>
              <a:pathLst>
                <a:path extrusionOk="0" h="336" w="253">
                  <a:moveTo>
                    <a:pt x="98" y="1"/>
                  </a:moveTo>
                  <a:cubicBezTo>
                    <a:pt x="92" y="1"/>
                    <a:pt x="87" y="2"/>
                    <a:pt x="82" y="4"/>
                  </a:cubicBezTo>
                  <a:lnTo>
                    <a:pt x="76" y="4"/>
                  </a:lnTo>
                  <a:cubicBezTo>
                    <a:pt x="0" y="42"/>
                    <a:pt x="0" y="155"/>
                    <a:pt x="32" y="224"/>
                  </a:cubicBezTo>
                  <a:cubicBezTo>
                    <a:pt x="32" y="224"/>
                    <a:pt x="32" y="231"/>
                    <a:pt x="32" y="231"/>
                  </a:cubicBezTo>
                  <a:cubicBezTo>
                    <a:pt x="47" y="266"/>
                    <a:pt x="89" y="336"/>
                    <a:pt x="137" y="336"/>
                  </a:cubicBezTo>
                  <a:cubicBezTo>
                    <a:pt x="150" y="336"/>
                    <a:pt x="164" y="331"/>
                    <a:pt x="177" y="319"/>
                  </a:cubicBezTo>
                  <a:cubicBezTo>
                    <a:pt x="177" y="319"/>
                    <a:pt x="177" y="313"/>
                    <a:pt x="177" y="313"/>
                  </a:cubicBezTo>
                  <a:cubicBezTo>
                    <a:pt x="252" y="306"/>
                    <a:pt x="227" y="155"/>
                    <a:pt x="202" y="117"/>
                  </a:cubicBezTo>
                  <a:lnTo>
                    <a:pt x="202" y="105"/>
                  </a:lnTo>
                  <a:cubicBezTo>
                    <a:pt x="196" y="71"/>
                    <a:pt x="145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1178950" y="3124025"/>
              <a:ext cx="8225" cy="9975"/>
            </a:xfrm>
            <a:custGeom>
              <a:rect b="b" l="l" r="r" t="t"/>
              <a:pathLst>
                <a:path extrusionOk="0" h="399" w="329">
                  <a:moveTo>
                    <a:pt x="113" y="1"/>
                  </a:moveTo>
                  <a:cubicBezTo>
                    <a:pt x="62" y="1"/>
                    <a:pt x="22" y="50"/>
                    <a:pt x="13" y="114"/>
                  </a:cubicBezTo>
                  <a:cubicBezTo>
                    <a:pt x="1" y="215"/>
                    <a:pt x="39" y="360"/>
                    <a:pt x="146" y="392"/>
                  </a:cubicBezTo>
                  <a:cubicBezTo>
                    <a:pt x="165" y="398"/>
                    <a:pt x="190" y="398"/>
                    <a:pt x="209" y="398"/>
                  </a:cubicBezTo>
                  <a:cubicBezTo>
                    <a:pt x="329" y="379"/>
                    <a:pt x="285" y="171"/>
                    <a:pt x="247" y="108"/>
                  </a:cubicBezTo>
                  <a:cubicBezTo>
                    <a:pt x="228" y="83"/>
                    <a:pt x="209" y="58"/>
                    <a:pt x="190" y="39"/>
                  </a:cubicBezTo>
                  <a:cubicBezTo>
                    <a:pt x="163" y="12"/>
                    <a:pt x="137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1139850" y="3125375"/>
              <a:ext cx="9025" cy="9750"/>
            </a:xfrm>
            <a:custGeom>
              <a:rect b="b" l="l" r="r" t="t"/>
              <a:pathLst>
                <a:path extrusionOk="0" h="390" w="361">
                  <a:moveTo>
                    <a:pt x="103" y="1"/>
                  </a:moveTo>
                  <a:cubicBezTo>
                    <a:pt x="52" y="1"/>
                    <a:pt x="9" y="53"/>
                    <a:pt x="1" y="117"/>
                  </a:cubicBezTo>
                  <a:cubicBezTo>
                    <a:pt x="1" y="136"/>
                    <a:pt x="1" y="149"/>
                    <a:pt x="1" y="168"/>
                  </a:cubicBezTo>
                  <a:cubicBezTo>
                    <a:pt x="7" y="180"/>
                    <a:pt x="7" y="193"/>
                    <a:pt x="7" y="205"/>
                  </a:cubicBezTo>
                  <a:cubicBezTo>
                    <a:pt x="13" y="262"/>
                    <a:pt x="38" y="319"/>
                    <a:pt x="76" y="363"/>
                  </a:cubicBezTo>
                  <a:cubicBezTo>
                    <a:pt x="83" y="369"/>
                    <a:pt x="89" y="376"/>
                    <a:pt x="101" y="382"/>
                  </a:cubicBezTo>
                  <a:cubicBezTo>
                    <a:pt x="108" y="382"/>
                    <a:pt x="120" y="388"/>
                    <a:pt x="133" y="388"/>
                  </a:cubicBezTo>
                  <a:cubicBezTo>
                    <a:pt x="139" y="389"/>
                    <a:pt x="146" y="390"/>
                    <a:pt x="152" y="390"/>
                  </a:cubicBezTo>
                  <a:cubicBezTo>
                    <a:pt x="183" y="390"/>
                    <a:pt x="213" y="377"/>
                    <a:pt x="234" y="351"/>
                  </a:cubicBezTo>
                  <a:lnTo>
                    <a:pt x="234" y="351"/>
                  </a:lnTo>
                  <a:cubicBezTo>
                    <a:pt x="231" y="355"/>
                    <a:pt x="230" y="356"/>
                    <a:pt x="232" y="356"/>
                  </a:cubicBezTo>
                  <a:cubicBezTo>
                    <a:pt x="240" y="356"/>
                    <a:pt x="297" y="313"/>
                    <a:pt x="297" y="313"/>
                  </a:cubicBezTo>
                  <a:cubicBezTo>
                    <a:pt x="360" y="275"/>
                    <a:pt x="316" y="149"/>
                    <a:pt x="259" y="130"/>
                  </a:cubicBezTo>
                  <a:cubicBezTo>
                    <a:pt x="249" y="122"/>
                    <a:pt x="242" y="119"/>
                    <a:pt x="238" y="119"/>
                  </a:cubicBezTo>
                  <a:cubicBezTo>
                    <a:pt x="235" y="119"/>
                    <a:pt x="233" y="122"/>
                    <a:pt x="234" y="127"/>
                  </a:cubicBezTo>
                  <a:lnTo>
                    <a:pt x="234" y="127"/>
                  </a:lnTo>
                  <a:cubicBezTo>
                    <a:pt x="221" y="96"/>
                    <a:pt x="199" y="69"/>
                    <a:pt x="177" y="41"/>
                  </a:cubicBezTo>
                  <a:cubicBezTo>
                    <a:pt x="153" y="13"/>
                    <a:pt x="127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1158925" y="3147275"/>
              <a:ext cx="12325" cy="16575"/>
            </a:xfrm>
            <a:custGeom>
              <a:rect b="b" l="l" r="r" t="t"/>
              <a:pathLst>
                <a:path extrusionOk="0" h="663" w="493">
                  <a:moveTo>
                    <a:pt x="197" y="1"/>
                  </a:moveTo>
                  <a:cubicBezTo>
                    <a:pt x="157" y="1"/>
                    <a:pt x="118" y="20"/>
                    <a:pt x="89" y="67"/>
                  </a:cubicBezTo>
                  <a:cubicBezTo>
                    <a:pt x="1" y="200"/>
                    <a:pt x="32" y="402"/>
                    <a:pt x="114" y="534"/>
                  </a:cubicBezTo>
                  <a:cubicBezTo>
                    <a:pt x="155" y="599"/>
                    <a:pt x="230" y="662"/>
                    <a:pt x="302" y="662"/>
                  </a:cubicBezTo>
                  <a:cubicBezTo>
                    <a:pt x="342" y="662"/>
                    <a:pt x="380" y="644"/>
                    <a:pt x="411" y="597"/>
                  </a:cubicBezTo>
                  <a:cubicBezTo>
                    <a:pt x="493" y="458"/>
                    <a:pt x="461" y="257"/>
                    <a:pt x="385" y="130"/>
                  </a:cubicBezTo>
                  <a:cubicBezTo>
                    <a:pt x="345" y="62"/>
                    <a:pt x="268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1118100" y="3113575"/>
              <a:ext cx="7100" cy="8900"/>
            </a:xfrm>
            <a:custGeom>
              <a:rect b="b" l="l" r="r" t="t"/>
              <a:pathLst>
                <a:path extrusionOk="0" h="356" w="284">
                  <a:moveTo>
                    <a:pt x="116" y="0"/>
                  </a:moveTo>
                  <a:cubicBezTo>
                    <a:pt x="96" y="0"/>
                    <a:pt x="76" y="12"/>
                    <a:pt x="57" y="40"/>
                  </a:cubicBezTo>
                  <a:cubicBezTo>
                    <a:pt x="0" y="128"/>
                    <a:pt x="87" y="355"/>
                    <a:pt x="172" y="355"/>
                  </a:cubicBezTo>
                  <a:cubicBezTo>
                    <a:pt x="191" y="355"/>
                    <a:pt x="210" y="344"/>
                    <a:pt x="227" y="318"/>
                  </a:cubicBezTo>
                  <a:cubicBezTo>
                    <a:pt x="284" y="226"/>
                    <a:pt x="203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1197550" y="3081875"/>
              <a:ext cx="8300" cy="9400"/>
            </a:xfrm>
            <a:custGeom>
              <a:rect b="b" l="l" r="r" t="t"/>
              <a:pathLst>
                <a:path extrusionOk="0" h="376" w="332">
                  <a:moveTo>
                    <a:pt x="161" y="0"/>
                  </a:moveTo>
                  <a:cubicBezTo>
                    <a:pt x="154" y="0"/>
                    <a:pt x="147" y="1"/>
                    <a:pt x="140" y="3"/>
                  </a:cubicBezTo>
                  <a:cubicBezTo>
                    <a:pt x="1" y="34"/>
                    <a:pt x="58" y="312"/>
                    <a:pt x="152" y="356"/>
                  </a:cubicBezTo>
                  <a:cubicBezTo>
                    <a:pt x="152" y="353"/>
                    <a:pt x="150" y="347"/>
                    <a:pt x="148" y="342"/>
                  </a:cubicBezTo>
                  <a:lnTo>
                    <a:pt x="148" y="342"/>
                  </a:lnTo>
                  <a:cubicBezTo>
                    <a:pt x="166" y="365"/>
                    <a:pt x="187" y="376"/>
                    <a:pt x="207" y="376"/>
                  </a:cubicBezTo>
                  <a:cubicBezTo>
                    <a:pt x="237" y="376"/>
                    <a:pt x="262" y="352"/>
                    <a:pt x="266" y="306"/>
                  </a:cubicBezTo>
                  <a:lnTo>
                    <a:pt x="266" y="331"/>
                  </a:lnTo>
                  <a:cubicBezTo>
                    <a:pt x="332" y="259"/>
                    <a:pt x="284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1243125" y="3321375"/>
              <a:ext cx="7275" cy="10225"/>
            </a:xfrm>
            <a:custGeom>
              <a:rect b="b" l="l" r="r" t="t"/>
              <a:pathLst>
                <a:path extrusionOk="0" h="409" w="291">
                  <a:moveTo>
                    <a:pt x="115" y="0"/>
                  </a:moveTo>
                  <a:cubicBezTo>
                    <a:pt x="92" y="0"/>
                    <a:pt x="69" y="12"/>
                    <a:pt x="51" y="41"/>
                  </a:cubicBezTo>
                  <a:cubicBezTo>
                    <a:pt x="1" y="129"/>
                    <a:pt x="7" y="243"/>
                    <a:pt x="64" y="331"/>
                  </a:cubicBezTo>
                  <a:cubicBezTo>
                    <a:pt x="88" y="371"/>
                    <a:pt x="134" y="408"/>
                    <a:pt x="178" y="408"/>
                  </a:cubicBezTo>
                  <a:cubicBezTo>
                    <a:pt x="203" y="408"/>
                    <a:pt x="228" y="395"/>
                    <a:pt x="247" y="363"/>
                  </a:cubicBezTo>
                  <a:cubicBezTo>
                    <a:pt x="291" y="274"/>
                    <a:pt x="284" y="161"/>
                    <a:pt x="228" y="79"/>
                  </a:cubicBezTo>
                  <a:cubicBezTo>
                    <a:pt x="203" y="38"/>
                    <a:pt x="158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1"/>
            <p:cNvSpPr/>
            <p:nvPr/>
          </p:nvSpPr>
          <p:spPr>
            <a:xfrm>
              <a:off x="1201650" y="3303100"/>
              <a:ext cx="9650" cy="9375"/>
            </a:xfrm>
            <a:custGeom>
              <a:rect b="b" l="l" r="r" t="t"/>
              <a:pathLst>
                <a:path extrusionOk="0" h="375" w="386">
                  <a:moveTo>
                    <a:pt x="143" y="1"/>
                  </a:moveTo>
                  <a:cubicBezTo>
                    <a:pt x="138" y="1"/>
                    <a:pt x="132" y="2"/>
                    <a:pt x="127" y="3"/>
                  </a:cubicBezTo>
                  <a:lnTo>
                    <a:pt x="108" y="3"/>
                  </a:lnTo>
                  <a:cubicBezTo>
                    <a:pt x="1" y="34"/>
                    <a:pt x="26" y="211"/>
                    <a:pt x="77" y="280"/>
                  </a:cubicBezTo>
                  <a:cubicBezTo>
                    <a:pt x="102" y="337"/>
                    <a:pt x="159" y="375"/>
                    <a:pt x="228" y="375"/>
                  </a:cubicBezTo>
                  <a:cubicBezTo>
                    <a:pt x="278" y="375"/>
                    <a:pt x="304" y="331"/>
                    <a:pt x="348" y="299"/>
                  </a:cubicBezTo>
                  <a:cubicBezTo>
                    <a:pt x="386" y="249"/>
                    <a:pt x="373" y="179"/>
                    <a:pt x="323" y="141"/>
                  </a:cubicBezTo>
                  <a:cubicBezTo>
                    <a:pt x="278" y="122"/>
                    <a:pt x="253" y="72"/>
                    <a:pt x="215" y="40"/>
                  </a:cubicBezTo>
                  <a:cubicBezTo>
                    <a:pt x="200" y="14"/>
                    <a:pt x="171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1203700" y="3259600"/>
              <a:ext cx="8800" cy="14175"/>
            </a:xfrm>
            <a:custGeom>
              <a:rect b="b" l="l" r="r" t="t"/>
              <a:pathLst>
                <a:path extrusionOk="0" h="567" w="352">
                  <a:moveTo>
                    <a:pt x="137" y="1"/>
                  </a:moveTo>
                  <a:cubicBezTo>
                    <a:pt x="132" y="1"/>
                    <a:pt x="126" y="1"/>
                    <a:pt x="121" y="2"/>
                  </a:cubicBezTo>
                  <a:lnTo>
                    <a:pt x="108" y="2"/>
                  </a:lnTo>
                  <a:cubicBezTo>
                    <a:pt x="45" y="8"/>
                    <a:pt x="26" y="90"/>
                    <a:pt x="14" y="141"/>
                  </a:cubicBezTo>
                  <a:cubicBezTo>
                    <a:pt x="1" y="254"/>
                    <a:pt x="26" y="368"/>
                    <a:pt x="77" y="469"/>
                  </a:cubicBezTo>
                  <a:cubicBezTo>
                    <a:pt x="102" y="535"/>
                    <a:pt x="145" y="566"/>
                    <a:pt x="185" y="566"/>
                  </a:cubicBezTo>
                  <a:cubicBezTo>
                    <a:pt x="235" y="566"/>
                    <a:pt x="279" y="516"/>
                    <a:pt x="272" y="424"/>
                  </a:cubicBezTo>
                  <a:cubicBezTo>
                    <a:pt x="272" y="424"/>
                    <a:pt x="272" y="418"/>
                    <a:pt x="272" y="412"/>
                  </a:cubicBezTo>
                  <a:cubicBezTo>
                    <a:pt x="352" y="283"/>
                    <a:pt x="307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1236200" y="3269525"/>
              <a:ext cx="9950" cy="11100"/>
            </a:xfrm>
            <a:custGeom>
              <a:rect b="b" l="l" r="r" t="t"/>
              <a:pathLst>
                <a:path extrusionOk="0" h="444" w="398">
                  <a:moveTo>
                    <a:pt x="196" y="1"/>
                  </a:moveTo>
                  <a:cubicBezTo>
                    <a:pt x="178" y="1"/>
                    <a:pt x="161" y="5"/>
                    <a:pt x="145" y="15"/>
                  </a:cubicBezTo>
                  <a:cubicBezTo>
                    <a:pt x="114" y="40"/>
                    <a:pt x="88" y="53"/>
                    <a:pt x="51" y="78"/>
                  </a:cubicBezTo>
                  <a:cubicBezTo>
                    <a:pt x="0" y="109"/>
                    <a:pt x="19" y="217"/>
                    <a:pt x="57" y="248"/>
                  </a:cubicBezTo>
                  <a:cubicBezTo>
                    <a:pt x="57" y="248"/>
                    <a:pt x="101" y="280"/>
                    <a:pt x="107" y="292"/>
                  </a:cubicBezTo>
                  <a:cubicBezTo>
                    <a:pt x="114" y="305"/>
                    <a:pt x="120" y="311"/>
                    <a:pt x="126" y="318"/>
                  </a:cubicBezTo>
                  <a:cubicBezTo>
                    <a:pt x="126" y="324"/>
                    <a:pt x="133" y="330"/>
                    <a:pt x="133" y="330"/>
                  </a:cubicBezTo>
                  <a:cubicBezTo>
                    <a:pt x="158" y="387"/>
                    <a:pt x="208" y="425"/>
                    <a:pt x="265" y="444"/>
                  </a:cubicBezTo>
                  <a:cubicBezTo>
                    <a:pt x="309" y="444"/>
                    <a:pt x="353" y="418"/>
                    <a:pt x="360" y="368"/>
                  </a:cubicBezTo>
                  <a:cubicBezTo>
                    <a:pt x="397" y="236"/>
                    <a:pt x="353" y="97"/>
                    <a:pt x="246" y="15"/>
                  </a:cubicBezTo>
                  <a:cubicBezTo>
                    <a:pt x="230" y="5"/>
                    <a:pt x="213" y="1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1238875" y="3276825"/>
              <a:ext cx="650" cy="900"/>
            </a:xfrm>
            <a:custGeom>
              <a:rect b="b" l="l" r="r" t="t"/>
              <a:pathLst>
                <a:path extrusionOk="0" h="36" w="26">
                  <a:moveTo>
                    <a:pt x="0" y="0"/>
                  </a:moveTo>
                  <a:lnTo>
                    <a:pt x="9" y="11"/>
                  </a:lnTo>
                  <a:lnTo>
                    <a:pt x="9" y="11"/>
                  </a:lnTo>
                  <a:cubicBezTo>
                    <a:pt x="5" y="6"/>
                    <a:pt x="2" y="2"/>
                    <a:pt x="0" y="0"/>
                  </a:cubicBezTo>
                  <a:close/>
                  <a:moveTo>
                    <a:pt x="9" y="11"/>
                  </a:moveTo>
                  <a:cubicBezTo>
                    <a:pt x="16" y="22"/>
                    <a:pt x="25" y="36"/>
                    <a:pt x="25" y="36"/>
                  </a:cubicBezTo>
                  <a:cubicBezTo>
                    <a:pt x="25" y="36"/>
                    <a:pt x="24" y="33"/>
                    <a:pt x="19" y="26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1219475" y="3284400"/>
              <a:ext cx="7450" cy="7800"/>
            </a:xfrm>
            <a:custGeom>
              <a:rect b="b" l="l" r="r" t="t"/>
              <a:pathLst>
                <a:path extrusionOk="0" h="312" w="298">
                  <a:moveTo>
                    <a:pt x="64" y="0"/>
                  </a:moveTo>
                  <a:cubicBezTo>
                    <a:pt x="32" y="0"/>
                    <a:pt x="7" y="25"/>
                    <a:pt x="7" y="57"/>
                  </a:cubicBezTo>
                  <a:cubicBezTo>
                    <a:pt x="1" y="132"/>
                    <a:pt x="26" y="208"/>
                    <a:pt x="76" y="271"/>
                  </a:cubicBezTo>
                  <a:cubicBezTo>
                    <a:pt x="92" y="287"/>
                    <a:pt x="126" y="312"/>
                    <a:pt x="155" y="312"/>
                  </a:cubicBezTo>
                  <a:cubicBezTo>
                    <a:pt x="161" y="312"/>
                    <a:pt x="166" y="311"/>
                    <a:pt x="171" y="309"/>
                  </a:cubicBezTo>
                  <a:cubicBezTo>
                    <a:pt x="215" y="296"/>
                    <a:pt x="215" y="252"/>
                    <a:pt x="259" y="233"/>
                  </a:cubicBezTo>
                  <a:cubicBezTo>
                    <a:pt x="297" y="208"/>
                    <a:pt x="265" y="132"/>
                    <a:pt x="234" y="120"/>
                  </a:cubicBezTo>
                  <a:cubicBezTo>
                    <a:pt x="215" y="114"/>
                    <a:pt x="171" y="44"/>
                    <a:pt x="152" y="25"/>
                  </a:cubicBezTo>
                  <a:cubicBezTo>
                    <a:pt x="127" y="6"/>
                    <a:pt x="95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1180225" y="3264250"/>
              <a:ext cx="5825" cy="9800"/>
            </a:xfrm>
            <a:custGeom>
              <a:rect b="b" l="l" r="r" t="t"/>
              <a:pathLst>
                <a:path extrusionOk="0" h="392" w="233">
                  <a:moveTo>
                    <a:pt x="106" y="0"/>
                  </a:moveTo>
                  <a:cubicBezTo>
                    <a:pt x="98" y="0"/>
                    <a:pt x="90" y="4"/>
                    <a:pt x="82" y="11"/>
                  </a:cubicBezTo>
                  <a:cubicBezTo>
                    <a:pt x="38" y="30"/>
                    <a:pt x="13" y="68"/>
                    <a:pt x="13" y="106"/>
                  </a:cubicBezTo>
                  <a:cubicBezTo>
                    <a:pt x="0" y="194"/>
                    <a:pt x="19" y="365"/>
                    <a:pt x="126" y="390"/>
                  </a:cubicBezTo>
                  <a:cubicBezTo>
                    <a:pt x="132" y="391"/>
                    <a:pt x="138" y="391"/>
                    <a:pt x="143" y="391"/>
                  </a:cubicBezTo>
                  <a:cubicBezTo>
                    <a:pt x="232" y="391"/>
                    <a:pt x="221" y="248"/>
                    <a:pt x="221" y="194"/>
                  </a:cubicBezTo>
                  <a:cubicBezTo>
                    <a:pt x="215" y="175"/>
                    <a:pt x="208" y="156"/>
                    <a:pt x="196" y="144"/>
                  </a:cubicBezTo>
                  <a:cubicBezTo>
                    <a:pt x="196" y="119"/>
                    <a:pt x="183" y="93"/>
                    <a:pt x="177" y="74"/>
                  </a:cubicBezTo>
                  <a:cubicBezTo>
                    <a:pt x="167" y="49"/>
                    <a:pt x="137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1214625" y="3241450"/>
              <a:ext cx="6425" cy="7825"/>
            </a:xfrm>
            <a:custGeom>
              <a:rect b="b" l="l" r="r" t="t"/>
              <a:pathLst>
                <a:path extrusionOk="0" h="313" w="257">
                  <a:moveTo>
                    <a:pt x="122" y="0"/>
                  </a:moveTo>
                  <a:cubicBezTo>
                    <a:pt x="115" y="0"/>
                    <a:pt x="108" y="1"/>
                    <a:pt x="100" y="3"/>
                  </a:cubicBezTo>
                  <a:cubicBezTo>
                    <a:pt x="24" y="28"/>
                    <a:pt x="24" y="122"/>
                    <a:pt x="12" y="185"/>
                  </a:cubicBezTo>
                  <a:cubicBezTo>
                    <a:pt x="1" y="223"/>
                    <a:pt x="27" y="313"/>
                    <a:pt x="75" y="313"/>
                  </a:cubicBezTo>
                  <a:cubicBezTo>
                    <a:pt x="83" y="313"/>
                    <a:pt x="91" y="311"/>
                    <a:pt x="100" y="305"/>
                  </a:cubicBezTo>
                  <a:cubicBezTo>
                    <a:pt x="113" y="305"/>
                    <a:pt x="125" y="299"/>
                    <a:pt x="138" y="299"/>
                  </a:cubicBezTo>
                  <a:cubicBezTo>
                    <a:pt x="150" y="299"/>
                    <a:pt x="157" y="305"/>
                    <a:pt x="163" y="305"/>
                  </a:cubicBezTo>
                  <a:cubicBezTo>
                    <a:pt x="171" y="307"/>
                    <a:pt x="178" y="308"/>
                    <a:pt x="185" y="308"/>
                  </a:cubicBezTo>
                  <a:cubicBezTo>
                    <a:pt x="238" y="308"/>
                    <a:pt x="257" y="247"/>
                    <a:pt x="251" y="185"/>
                  </a:cubicBezTo>
                  <a:lnTo>
                    <a:pt x="251" y="135"/>
                  </a:lnTo>
                  <a:cubicBezTo>
                    <a:pt x="245" y="110"/>
                    <a:pt x="232" y="78"/>
                    <a:pt x="214" y="59"/>
                  </a:cubicBezTo>
                  <a:cubicBezTo>
                    <a:pt x="214" y="53"/>
                    <a:pt x="207" y="47"/>
                    <a:pt x="201" y="40"/>
                  </a:cubicBezTo>
                  <a:lnTo>
                    <a:pt x="201" y="34"/>
                  </a:lnTo>
                  <a:lnTo>
                    <a:pt x="195" y="34"/>
                  </a:lnTo>
                  <a:cubicBezTo>
                    <a:pt x="188" y="28"/>
                    <a:pt x="182" y="21"/>
                    <a:pt x="176" y="15"/>
                  </a:cubicBezTo>
                  <a:lnTo>
                    <a:pt x="176" y="21"/>
                  </a:lnTo>
                  <a:cubicBezTo>
                    <a:pt x="161" y="7"/>
                    <a:pt x="144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1190025" y="3375950"/>
              <a:ext cx="8500" cy="10275"/>
            </a:xfrm>
            <a:custGeom>
              <a:rect b="b" l="l" r="r" t="t"/>
              <a:pathLst>
                <a:path extrusionOk="0" h="411" w="340">
                  <a:moveTo>
                    <a:pt x="140" y="0"/>
                  </a:moveTo>
                  <a:cubicBezTo>
                    <a:pt x="0" y="0"/>
                    <a:pt x="71" y="283"/>
                    <a:pt x="125" y="343"/>
                  </a:cubicBezTo>
                  <a:cubicBezTo>
                    <a:pt x="151" y="368"/>
                    <a:pt x="182" y="393"/>
                    <a:pt x="220" y="406"/>
                  </a:cubicBezTo>
                  <a:cubicBezTo>
                    <a:pt x="227" y="409"/>
                    <a:pt x="234" y="410"/>
                    <a:pt x="241" y="410"/>
                  </a:cubicBezTo>
                  <a:cubicBezTo>
                    <a:pt x="293" y="410"/>
                    <a:pt x="328" y="331"/>
                    <a:pt x="333" y="286"/>
                  </a:cubicBezTo>
                  <a:cubicBezTo>
                    <a:pt x="340" y="173"/>
                    <a:pt x="302" y="28"/>
                    <a:pt x="163" y="2"/>
                  </a:cubicBezTo>
                  <a:cubicBezTo>
                    <a:pt x="155" y="1"/>
                    <a:pt x="147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1204975" y="3380875"/>
              <a:ext cx="7125" cy="8525"/>
            </a:xfrm>
            <a:custGeom>
              <a:rect b="b" l="l" r="r" t="t"/>
              <a:pathLst>
                <a:path extrusionOk="0" h="341" w="285">
                  <a:moveTo>
                    <a:pt x="130" y="1"/>
                  </a:moveTo>
                  <a:cubicBezTo>
                    <a:pt x="120" y="1"/>
                    <a:pt x="110" y="3"/>
                    <a:pt x="101" y="7"/>
                  </a:cubicBezTo>
                  <a:lnTo>
                    <a:pt x="82" y="20"/>
                  </a:lnTo>
                  <a:cubicBezTo>
                    <a:pt x="76" y="26"/>
                    <a:pt x="71" y="31"/>
                    <a:pt x="68" y="35"/>
                  </a:cubicBezTo>
                  <a:lnTo>
                    <a:pt x="68" y="35"/>
                  </a:lnTo>
                  <a:cubicBezTo>
                    <a:pt x="68" y="34"/>
                    <a:pt x="69" y="33"/>
                    <a:pt x="70" y="32"/>
                  </a:cubicBezTo>
                  <a:lnTo>
                    <a:pt x="70" y="32"/>
                  </a:lnTo>
                  <a:cubicBezTo>
                    <a:pt x="0" y="45"/>
                    <a:pt x="26" y="165"/>
                    <a:pt x="51" y="203"/>
                  </a:cubicBezTo>
                  <a:cubicBezTo>
                    <a:pt x="43" y="191"/>
                    <a:pt x="39" y="187"/>
                    <a:pt x="38" y="187"/>
                  </a:cubicBezTo>
                  <a:cubicBezTo>
                    <a:pt x="34" y="187"/>
                    <a:pt x="71" y="259"/>
                    <a:pt x="76" y="259"/>
                  </a:cubicBezTo>
                  <a:cubicBezTo>
                    <a:pt x="89" y="285"/>
                    <a:pt x="108" y="310"/>
                    <a:pt x="133" y="323"/>
                  </a:cubicBezTo>
                  <a:cubicBezTo>
                    <a:pt x="147" y="334"/>
                    <a:pt x="163" y="340"/>
                    <a:pt x="179" y="340"/>
                  </a:cubicBezTo>
                  <a:cubicBezTo>
                    <a:pt x="205" y="340"/>
                    <a:pt x="231" y="325"/>
                    <a:pt x="246" y="297"/>
                  </a:cubicBezTo>
                  <a:cubicBezTo>
                    <a:pt x="284" y="222"/>
                    <a:pt x="278" y="133"/>
                    <a:pt x="234" y="64"/>
                  </a:cubicBezTo>
                  <a:cubicBezTo>
                    <a:pt x="234" y="64"/>
                    <a:pt x="227" y="58"/>
                    <a:pt x="227" y="58"/>
                  </a:cubicBezTo>
                  <a:cubicBezTo>
                    <a:pt x="203" y="24"/>
                    <a:pt x="164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1202125" y="3359150"/>
              <a:ext cx="8225" cy="11400"/>
            </a:xfrm>
            <a:custGeom>
              <a:rect b="b" l="l" r="r" t="t"/>
              <a:pathLst>
                <a:path extrusionOk="0" h="456" w="329">
                  <a:moveTo>
                    <a:pt x="129" y="0"/>
                  </a:moveTo>
                  <a:cubicBezTo>
                    <a:pt x="103" y="0"/>
                    <a:pt x="77" y="13"/>
                    <a:pt x="58" y="44"/>
                  </a:cubicBezTo>
                  <a:cubicBezTo>
                    <a:pt x="1" y="145"/>
                    <a:pt x="7" y="271"/>
                    <a:pt x="70" y="365"/>
                  </a:cubicBezTo>
                  <a:cubicBezTo>
                    <a:pt x="99" y="410"/>
                    <a:pt x="152" y="456"/>
                    <a:pt x="202" y="456"/>
                  </a:cubicBezTo>
                  <a:cubicBezTo>
                    <a:pt x="230" y="456"/>
                    <a:pt x="256" y="443"/>
                    <a:pt x="278" y="409"/>
                  </a:cubicBezTo>
                  <a:cubicBezTo>
                    <a:pt x="329" y="302"/>
                    <a:pt x="322" y="182"/>
                    <a:pt x="259" y="88"/>
                  </a:cubicBezTo>
                  <a:cubicBezTo>
                    <a:pt x="231" y="43"/>
                    <a:pt x="178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1173475" y="3355825"/>
              <a:ext cx="9600" cy="12200"/>
            </a:xfrm>
            <a:custGeom>
              <a:rect b="b" l="l" r="r" t="t"/>
              <a:pathLst>
                <a:path extrusionOk="0" h="488" w="384">
                  <a:moveTo>
                    <a:pt x="117" y="1"/>
                  </a:moveTo>
                  <a:cubicBezTo>
                    <a:pt x="4" y="1"/>
                    <a:pt x="1" y="208"/>
                    <a:pt x="18" y="278"/>
                  </a:cubicBezTo>
                  <a:cubicBezTo>
                    <a:pt x="34" y="362"/>
                    <a:pt x="99" y="488"/>
                    <a:pt x="194" y="488"/>
                  </a:cubicBezTo>
                  <a:cubicBezTo>
                    <a:pt x="212" y="488"/>
                    <a:pt x="231" y="483"/>
                    <a:pt x="251" y="473"/>
                  </a:cubicBezTo>
                  <a:cubicBezTo>
                    <a:pt x="340" y="423"/>
                    <a:pt x="384" y="328"/>
                    <a:pt x="358" y="233"/>
                  </a:cubicBezTo>
                  <a:cubicBezTo>
                    <a:pt x="327" y="126"/>
                    <a:pt x="251" y="44"/>
                    <a:pt x="150" y="6"/>
                  </a:cubicBezTo>
                  <a:cubicBezTo>
                    <a:pt x="138" y="3"/>
                    <a:pt x="127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1161625" y="3390400"/>
              <a:ext cx="7425" cy="8450"/>
            </a:xfrm>
            <a:custGeom>
              <a:rect b="b" l="l" r="r" t="t"/>
              <a:pathLst>
                <a:path extrusionOk="0" h="338" w="297">
                  <a:moveTo>
                    <a:pt x="114" y="1"/>
                  </a:moveTo>
                  <a:cubicBezTo>
                    <a:pt x="0" y="1"/>
                    <a:pt x="37" y="338"/>
                    <a:pt x="154" y="338"/>
                  </a:cubicBezTo>
                  <a:cubicBezTo>
                    <a:pt x="168" y="338"/>
                    <a:pt x="185" y="332"/>
                    <a:pt x="202" y="320"/>
                  </a:cubicBezTo>
                  <a:cubicBezTo>
                    <a:pt x="214" y="307"/>
                    <a:pt x="227" y="288"/>
                    <a:pt x="240" y="276"/>
                  </a:cubicBezTo>
                  <a:cubicBezTo>
                    <a:pt x="296" y="219"/>
                    <a:pt x="252" y="74"/>
                    <a:pt x="189" y="36"/>
                  </a:cubicBezTo>
                  <a:cubicBezTo>
                    <a:pt x="159" y="11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1211275" y="3405875"/>
              <a:ext cx="8225" cy="11550"/>
            </a:xfrm>
            <a:custGeom>
              <a:rect b="b" l="l" r="r" t="t"/>
              <a:pathLst>
                <a:path extrusionOk="0" h="462" w="329">
                  <a:moveTo>
                    <a:pt x="129" y="0"/>
                  </a:moveTo>
                  <a:cubicBezTo>
                    <a:pt x="101" y="0"/>
                    <a:pt x="74" y="14"/>
                    <a:pt x="51" y="48"/>
                  </a:cubicBezTo>
                  <a:cubicBezTo>
                    <a:pt x="1" y="149"/>
                    <a:pt x="7" y="275"/>
                    <a:pt x="70" y="376"/>
                  </a:cubicBezTo>
                  <a:cubicBezTo>
                    <a:pt x="98" y="420"/>
                    <a:pt x="149" y="462"/>
                    <a:pt x="199" y="462"/>
                  </a:cubicBezTo>
                  <a:cubicBezTo>
                    <a:pt x="227" y="462"/>
                    <a:pt x="255" y="448"/>
                    <a:pt x="278" y="414"/>
                  </a:cubicBezTo>
                  <a:cubicBezTo>
                    <a:pt x="329" y="313"/>
                    <a:pt x="322" y="187"/>
                    <a:pt x="259" y="92"/>
                  </a:cubicBezTo>
                  <a:cubicBezTo>
                    <a:pt x="231" y="43"/>
                    <a:pt x="179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1195200" y="3403775"/>
              <a:ext cx="7425" cy="9825"/>
            </a:xfrm>
            <a:custGeom>
              <a:rect b="b" l="l" r="r" t="t"/>
              <a:pathLst>
                <a:path extrusionOk="0" h="393" w="297">
                  <a:moveTo>
                    <a:pt x="106" y="1"/>
                  </a:moveTo>
                  <a:cubicBezTo>
                    <a:pt x="60" y="1"/>
                    <a:pt x="20" y="39"/>
                    <a:pt x="13" y="113"/>
                  </a:cubicBezTo>
                  <a:cubicBezTo>
                    <a:pt x="0" y="201"/>
                    <a:pt x="26" y="283"/>
                    <a:pt x="82" y="353"/>
                  </a:cubicBezTo>
                  <a:cubicBezTo>
                    <a:pt x="99" y="374"/>
                    <a:pt x="128" y="392"/>
                    <a:pt x="158" y="392"/>
                  </a:cubicBezTo>
                  <a:cubicBezTo>
                    <a:pt x="173" y="392"/>
                    <a:pt x="188" y="388"/>
                    <a:pt x="202" y="378"/>
                  </a:cubicBezTo>
                  <a:cubicBezTo>
                    <a:pt x="234" y="353"/>
                    <a:pt x="253" y="315"/>
                    <a:pt x="253" y="277"/>
                  </a:cubicBezTo>
                  <a:cubicBezTo>
                    <a:pt x="297" y="226"/>
                    <a:pt x="265" y="126"/>
                    <a:pt x="208" y="88"/>
                  </a:cubicBezTo>
                  <a:lnTo>
                    <a:pt x="208" y="75"/>
                  </a:lnTo>
                  <a:cubicBezTo>
                    <a:pt x="181" y="25"/>
                    <a:pt x="142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1238075" y="3372375"/>
              <a:ext cx="7450" cy="9325"/>
            </a:xfrm>
            <a:custGeom>
              <a:rect b="b" l="l" r="r" t="t"/>
              <a:pathLst>
                <a:path extrusionOk="0" h="373" w="298">
                  <a:moveTo>
                    <a:pt x="133" y="0"/>
                  </a:moveTo>
                  <a:cubicBezTo>
                    <a:pt x="1" y="0"/>
                    <a:pt x="58" y="253"/>
                    <a:pt x="95" y="303"/>
                  </a:cubicBezTo>
                  <a:cubicBezTo>
                    <a:pt x="121" y="349"/>
                    <a:pt x="162" y="372"/>
                    <a:pt x="200" y="372"/>
                  </a:cubicBezTo>
                  <a:cubicBezTo>
                    <a:pt x="246" y="372"/>
                    <a:pt x="287" y="338"/>
                    <a:pt x="291" y="265"/>
                  </a:cubicBezTo>
                  <a:lnTo>
                    <a:pt x="291" y="240"/>
                  </a:lnTo>
                  <a:cubicBezTo>
                    <a:pt x="297" y="152"/>
                    <a:pt x="266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1201825" y="3443325"/>
              <a:ext cx="7275" cy="9275"/>
            </a:xfrm>
            <a:custGeom>
              <a:rect b="b" l="l" r="r" t="t"/>
              <a:pathLst>
                <a:path extrusionOk="0" h="371" w="291">
                  <a:moveTo>
                    <a:pt x="164" y="0"/>
                  </a:moveTo>
                  <a:cubicBezTo>
                    <a:pt x="76" y="0"/>
                    <a:pt x="63" y="19"/>
                    <a:pt x="32" y="95"/>
                  </a:cubicBezTo>
                  <a:cubicBezTo>
                    <a:pt x="0" y="171"/>
                    <a:pt x="38" y="335"/>
                    <a:pt x="133" y="360"/>
                  </a:cubicBezTo>
                  <a:lnTo>
                    <a:pt x="158" y="366"/>
                  </a:lnTo>
                  <a:cubicBezTo>
                    <a:pt x="165" y="369"/>
                    <a:pt x="173" y="370"/>
                    <a:pt x="180" y="370"/>
                  </a:cubicBezTo>
                  <a:cubicBezTo>
                    <a:pt x="219" y="370"/>
                    <a:pt x="248" y="329"/>
                    <a:pt x="259" y="297"/>
                  </a:cubicBezTo>
                  <a:cubicBezTo>
                    <a:pt x="284" y="221"/>
                    <a:pt x="290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1163375" y="3449700"/>
              <a:ext cx="5975" cy="7225"/>
            </a:xfrm>
            <a:custGeom>
              <a:rect b="b" l="l" r="r" t="t"/>
              <a:pathLst>
                <a:path extrusionOk="0" h="289" w="239">
                  <a:moveTo>
                    <a:pt x="45" y="0"/>
                  </a:moveTo>
                  <a:cubicBezTo>
                    <a:pt x="8" y="0"/>
                    <a:pt x="0" y="84"/>
                    <a:pt x="6" y="105"/>
                  </a:cubicBezTo>
                  <a:cubicBezTo>
                    <a:pt x="18" y="194"/>
                    <a:pt x="63" y="289"/>
                    <a:pt x="158" y="289"/>
                  </a:cubicBezTo>
                  <a:cubicBezTo>
                    <a:pt x="164" y="289"/>
                    <a:pt x="170" y="289"/>
                    <a:pt x="176" y="288"/>
                  </a:cubicBezTo>
                  <a:cubicBezTo>
                    <a:pt x="239" y="288"/>
                    <a:pt x="214" y="162"/>
                    <a:pt x="195" y="130"/>
                  </a:cubicBezTo>
                  <a:cubicBezTo>
                    <a:pt x="157" y="86"/>
                    <a:pt x="119" y="42"/>
                    <a:pt x="69" y="10"/>
                  </a:cubicBezTo>
                  <a:cubicBezTo>
                    <a:pt x="60" y="3"/>
                    <a:pt x="52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1105175" y="3307000"/>
              <a:ext cx="5700" cy="7600"/>
            </a:xfrm>
            <a:custGeom>
              <a:rect b="b" l="l" r="r" t="t"/>
              <a:pathLst>
                <a:path extrusionOk="0" h="304" w="228">
                  <a:moveTo>
                    <a:pt x="77" y="1"/>
                  </a:moveTo>
                  <a:cubicBezTo>
                    <a:pt x="36" y="1"/>
                    <a:pt x="11" y="42"/>
                    <a:pt x="6" y="86"/>
                  </a:cubicBezTo>
                  <a:cubicBezTo>
                    <a:pt x="0" y="156"/>
                    <a:pt x="25" y="225"/>
                    <a:pt x="76" y="269"/>
                  </a:cubicBezTo>
                  <a:lnTo>
                    <a:pt x="101" y="294"/>
                  </a:lnTo>
                  <a:cubicBezTo>
                    <a:pt x="114" y="301"/>
                    <a:pt x="126" y="304"/>
                    <a:pt x="138" y="304"/>
                  </a:cubicBezTo>
                  <a:cubicBezTo>
                    <a:pt x="150" y="304"/>
                    <a:pt x="161" y="301"/>
                    <a:pt x="170" y="294"/>
                  </a:cubicBezTo>
                  <a:lnTo>
                    <a:pt x="177" y="288"/>
                  </a:lnTo>
                  <a:cubicBezTo>
                    <a:pt x="214" y="275"/>
                    <a:pt x="227" y="238"/>
                    <a:pt x="221" y="200"/>
                  </a:cubicBezTo>
                  <a:lnTo>
                    <a:pt x="221" y="168"/>
                  </a:lnTo>
                  <a:cubicBezTo>
                    <a:pt x="221" y="168"/>
                    <a:pt x="208" y="124"/>
                    <a:pt x="203" y="124"/>
                  </a:cubicBezTo>
                  <a:cubicBezTo>
                    <a:pt x="202" y="124"/>
                    <a:pt x="202" y="126"/>
                    <a:pt x="202" y="130"/>
                  </a:cubicBezTo>
                  <a:cubicBezTo>
                    <a:pt x="189" y="80"/>
                    <a:pt x="158" y="36"/>
                    <a:pt x="114" y="11"/>
                  </a:cubicBezTo>
                  <a:cubicBezTo>
                    <a:pt x="100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1115875" y="3309300"/>
              <a:ext cx="5875" cy="7525"/>
            </a:xfrm>
            <a:custGeom>
              <a:rect b="b" l="l" r="r" t="t"/>
              <a:pathLst>
                <a:path extrusionOk="0" h="301" w="235">
                  <a:moveTo>
                    <a:pt x="90" y="0"/>
                  </a:moveTo>
                  <a:cubicBezTo>
                    <a:pt x="9" y="0"/>
                    <a:pt x="0" y="222"/>
                    <a:pt x="89" y="272"/>
                  </a:cubicBezTo>
                  <a:cubicBezTo>
                    <a:pt x="108" y="284"/>
                    <a:pt x="127" y="291"/>
                    <a:pt x="146" y="297"/>
                  </a:cubicBezTo>
                  <a:cubicBezTo>
                    <a:pt x="151" y="299"/>
                    <a:pt x="156" y="300"/>
                    <a:pt x="160" y="300"/>
                  </a:cubicBezTo>
                  <a:cubicBezTo>
                    <a:pt x="180" y="300"/>
                    <a:pt x="199" y="282"/>
                    <a:pt x="209" y="272"/>
                  </a:cubicBezTo>
                  <a:cubicBezTo>
                    <a:pt x="209" y="265"/>
                    <a:pt x="209" y="265"/>
                    <a:pt x="209" y="265"/>
                  </a:cubicBezTo>
                  <a:cubicBezTo>
                    <a:pt x="234" y="202"/>
                    <a:pt x="234" y="133"/>
                    <a:pt x="196" y="76"/>
                  </a:cubicBezTo>
                  <a:lnTo>
                    <a:pt x="184" y="64"/>
                  </a:lnTo>
                  <a:cubicBezTo>
                    <a:pt x="171" y="45"/>
                    <a:pt x="159" y="32"/>
                    <a:pt x="140" y="26"/>
                  </a:cubicBezTo>
                  <a:lnTo>
                    <a:pt x="127" y="13"/>
                  </a:lnTo>
                  <a:cubicBezTo>
                    <a:pt x="114" y="4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1268050" y="3130975"/>
              <a:ext cx="6250" cy="6750"/>
            </a:xfrm>
            <a:custGeom>
              <a:rect b="b" l="l" r="r" t="t"/>
              <a:pathLst>
                <a:path extrusionOk="0" h="270" w="250">
                  <a:moveTo>
                    <a:pt x="89" y="0"/>
                  </a:moveTo>
                  <a:cubicBezTo>
                    <a:pt x="1" y="0"/>
                    <a:pt x="14" y="140"/>
                    <a:pt x="51" y="183"/>
                  </a:cubicBezTo>
                  <a:cubicBezTo>
                    <a:pt x="63" y="209"/>
                    <a:pt x="82" y="227"/>
                    <a:pt x="101" y="246"/>
                  </a:cubicBezTo>
                  <a:cubicBezTo>
                    <a:pt x="119" y="263"/>
                    <a:pt x="136" y="270"/>
                    <a:pt x="151" y="270"/>
                  </a:cubicBezTo>
                  <a:cubicBezTo>
                    <a:pt x="232" y="270"/>
                    <a:pt x="249" y="55"/>
                    <a:pt x="126" y="7"/>
                  </a:cubicBezTo>
                  <a:cubicBezTo>
                    <a:pt x="114" y="7"/>
                    <a:pt x="101" y="0"/>
                    <a:pt x="95" y="0"/>
                  </a:cubicBezTo>
                  <a:cubicBezTo>
                    <a:pt x="93" y="0"/>
                    <a:pt x="9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1281125" y="3138450"/>
              <a:ext cx="7275" cy="9375"/>
            </a:xfrm>
            <a:custGeom>
              <a:rect b="b" l="l" r="r" t="t"/>
              <a:pathLst>
                <a:path extrusionOk="0" h="375" w="291">
                  <a:moveTo>
                    <a:pt x="126" y="0"/>
                  </a:moveTo>
                  <a:cubicBezTo>
                    <a:pt x="109" y="0"/>
                    <a:pt x="93" y="10"/>
                    <a:pt x="83" y="29"/>
                  </a:cubicBezTo>
                  <a:cubicBezTo>
                    <a:pt x="1" y="118"/>
                    <a:pt x="64" y="269"/>
                    <a:pt x="127" y="345"/>
                  </a:cubicBezTo>
                  <a:cubicBezTo>
                    <a:pt x="146" y="366"/>
                    <a:pt x="167" y="374"/>
                    <a:pt x="188" y="374"/>
                  </a:cubicBezTo>
                  <a:cubicBezTo>
                    <a:pt x="236" y="374"/>
                    <a:pt x="280" y="326"/>
                    <a:pt x="284" y="269"/>
                  </a:cubicBezTo>
                  <a:cubicBezTo>
                    <a:pt x="291" y="187"/>
                    <a:pt x="259" y="55"/>
                    <a:pt x="165" y="23"/>
                  </a:cubicBezTo>
                  <a:cubicBezTo>
                    <a:pt x="156" y="8"/>
                    <a:pt x="141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1038675" y="3231275"/>
              <a:ext cx="6450" cy="8475"/>
            </a:xfrm>
            <a:custGeom>
              <a:rect b="b" l="l" r="r" t="t"/>
              <a:pathLst>
                <a:path extrusionOk="0" h="339" w="258">
                  <a:moveTo>
                    <a:pt x="128" y="1"/>
                  </a:moveTo>
                  <a:cubicBezTo>
                    <a:pt x="114" y="1"/>
                    <a:pt x="104" y="16"/>
                    <a:pt x="99" y="37"/>
                  </a:cubicBezTo>
                  <a:cubicBezTo>
                    <a:pt x="87" y="44"/>
                    <a:pt x="80" y="56"/>
                    <a:pt x="68" y="69"/>
                  </a:cubicBezTo>
                  <a:cubicBezTo>
                    <a:pt x="0" y="161"/>
                    <a:pt x="92" y="339"/>
                    <a:pt x="167" y="339"/>
                  </a:cubicBezTo>
                  <a:cubicBezTo>
                    <a:pt x="190" y="339"/>
                    <a:pt x="211" y="323"/>
                    <a:pt x="226" y="283"/>
                  </a:cubicBezTo>
                  <a:cubicBezTo>
                    <a:pt x="226" y="271"/>
                    <a:pt x="232" y="264"/>
                    <a:pt x="238" y="258"/>
                  </a:cubicBezTo>
                  <a:cubicBezTo>
                    <a:pt x="257" y="189"/>
                    <a:pt x="244" y="107"/>
                    <a:pt x="194" y="50"/>
                  </a:cubicBezTo>
                  <a:cubicBezTo>
                    <a:pt x="181" y="37"/>
                    <a:pt x="162" y="25"/>
                    <a:pt x="150" y="12"/>
                  </a:cubicBezTo>
                  <a:cubicBezTo>
                    <a:pt x="142" y="4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994475" y="3279800"/>
              <a:ext cx="10750" cy="15100"/>
            </a:xfrm>
            <a:custGeom>
              <a:rect b="b" l="l" r="r" t="t"/>
              <a:pathLst>
                <a:path extrusionOk="0" h="604" w="430">
                  <a:moveTo>
                    <a:pt x="171" y="0"/>
                  </a:moveTo>
                  <a:cubicBezTo>
                    <a:pt x="137" y="0"/>
                    <a:pt x="104" y="18"/>
                    <a:pt x="76" y="64"/>
                  </a:cubicBezTo>
                  <a:cubicBezTo>
                    <a:pt x="57" y="89"/>
                    <a:pt x="45" y="121"/>
                    <a:pt x="32" y="152"/>
                  </a:cubicBezTo>
                  <a:cubicBezTo>
                    <a:pt x="1" y="266"/>
                    <a:pt x="19" y="392"/>
                    <a:pt x="83" y="493"/>
                  </a:cubicBezTo>
                  <a:cubicBezTo>
                    <a:pt x="116" y="545"/>
                    <a:pt x="173" y="604"/>
                    <a:pt x="235" y="604"/>
                  </a:cubicBezTo>
                  <a:cubicBezTo>
                    <a:pt x="255" y="604"/>
                    <a:pt x="276" y="597"/>
                    <a:pt x="297" y="581"/>
                  </a:cubicBezTo>
                  <a:cubicBezTo>
                    <a:pt x="303" y="575"/>
                    <a:pt x="316" y="569"/>
                    <a:pt x="322" y="562"/>
                  </a:cubicBezTo>
                  <a:cubicBezTo>
                    <a:pt x="429" y="474"/>
                    <a:pt x="411" y="298"/>
                    <a:pt x="366" y="178"/>
                  </a:cubicBezTo>
                  <a:cubicBezTo>
                    <a:pt x="340" y="106"/>
                    <a:pt x="253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1014825" y="3291975"/>
              <a:ext cx="7725" cy="10375"/>
            </a:xfrm>
            <a:custGeom>
              <a:rect b="b" l="l" r="r" t="t"/>
              <a:pathLst>
                <a:path extrusionOk="0" h="415" w="309">
                  <a:moveTo>
                    <a:pt x="150" y="1"/>
                  </a:moveTo>
                  <a:cubicBezTo>
                    <a:pt x="141" y="1"/>
                    <a:pt x="131" y="3"/>
                    <a:pt x="120" y="6"/>
                  </a:cubicBezTo>
                  <a:cubicBezTo>
                    <a:pt x="95" y="12"/>
                    <a:pt x="76" y="25"/>
                    <a:pt x="51" y="44"/>
                  </a:cubicBezTo>
                  <a:cubicBezTo>
                    <a:pt x="0" y="82"/>
                    <a:pt x="13" y="183"/>
                    <a:pt x="32" y="233"/>
                  </a:cubicBezTo>
                  <a:cubicBezTo>
                    <a:pt x="32" y="239"/>
                    <a:pt x="38" y="246"/>
                    <a:pt x="44" y="252"/>
                  </a:cubicBezTo>
                  <a:cubicBezTo>
                    <a:pt x="51" y="284"/>
                    <a:pt x="63" y="315"/>
                    <a:pt x="82" y="340"/>
                  </a:cubicBezTo>
                  <a:cubicBezTo>
                    <a:pt x="115" y="390"/>
                    <a:pt x="157" y="414"/>
                    <a:pt x="195" y="414"/>
                  </a:cubicBezTo>
                  <a:cubicBezTo>
                    <a:pt x="243" y="414"/>
                    <a:pt x="286" y="374"/>
                    <a:pt x="297" y="296"/>
                  </a:cubicBezTo>
                  <a:cubicBezTo>
                    <a:pt x="308" y="221"/>
                    <a:pt x="261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1017050" y="3274725"/>
              <a:ext cx="3775" cy="6050"/>
            </a:xfrm>
            <a:custGeom>
              <a:rect b="b" l="l" r="r" t="t"/>
              <a:pathLst>
                <a:path extrusionOk="0" h="242" w="151">
                  <a:moveTo>
                    <a:pt x="70" y="0"/>
                  </a:moveTo>
                  <a:cubicBezTo>
                    <a:pt x="34" y="0"/>
                    <a:pt x="1" y="39"/>
                    <a:pt x="18" y="110"/>
                  </a:cubicBezTo>
                  <a:cubicBezTo>
                    <a:pt x="25" y="135"/>
                    <a:pt x="37" y="166"/>
                    <a:pt x="50" y="192"/>
                  </a:cubicBezTo>
                  <a:cubicBezTo>
                    <a:pt x="64" y="226"/>
                    <a:pt x="86" y="242"/>
                    <a:pt x="106" y="242"/>
                  </a:cubicBezTo>
                  <a:cubicBezTo>
                    <a:pt x="130" y="242"/>
                    <a:pt x="151" y="218"/>
                    <a:pt x="151" y="173"/>
                  </a:cubicBezTo>
                  <a:cubicBezTo>
                    <a:pt x="145" y="141"/>
                    <a:pt x="145" y="110"/>
                    <a:pt x="138" y="78"/>
                  </a:cubicBezTo>
                  <a:cubicBezTo>
                    <a:pt x="130" y="25"/>
                    <a:pt x="99" y="0"/>
                    <a:pt x="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959000" y="3084975"/>
              <a:ext cx="6800" cy="8650"/>
            </a:xfrm>
            <a:custGeom>
              <a:rect b="b" l="l" r="r" t="t"/>
              <a:pathLst>
                <a:path extrusionOk="0" h="346" w="272">
                  <a:moveTo>
                    <a:pt x="101" y="0"/>
                  </a:moveTo>
                  <a:cubicBezTo>
                    <a:pt x="1" y="0"/>
                    <a:pt x="42" y="248"/>
                    <a:pt x="95" y="289"/>
                  </a:cubicBezTo>
                  <a:cubicBezTo>
                    <a:pt x="114" y="314"/>
                    <a:pt x="146" y="333"/>
                    <a:pt x="177" y="346"/>
                  </a:cubicBezTo>
                  <a:cubicBezTo>
                    <a:pt x="215" y="346"/>
                    <a:pt x="246" y="320"/>
                    <a:pt x="259" y="289"/>
                  </a:cubicBezTo>
                  <a:cubicBezTo>
                    <a:pt x="265" y="264"/>
                    <a:pt x="265" y="245"/>
                    <a:pt x="272" y="219"/>
                  </a:cubicBezTo>
                  <a:cubicBezTo>
                    <a:pt x="272" y="168"/>
                    <a:pt x="261" y="84"/>
                    <a:pt x="207" y="56"/>
                  </a:cubicBezTo>
                  <a:lnTo>
                    <a:pt x="207" y="56"/>
                  </a:lnTo>
                  <a:cubicBezTo>
                    <a:pt x="210" y="57"/>
                    <a:pt x="212" y="57"/>
                    <a:pt x="213" y="57"/>
                  </a:cubicBezTo>
                  <a:cubicBezTo>
                    <a:pt x="216" y="57"/>
                    <a:pt x="208" y="51"/>
                    <a:pt x="190" y="37"/>
                  </a:cubicBezTo>
                  <a:cubicBezTo>
                    <a:pt x="171" y="24"/>
                    <a:pt x="146" y="11"/>
                    <a:pt x="127" y="5"/>
                  </a:cubicBezTo>
                  <a:cubicBezTo>
                    <a:pt x="117" y="2"/>
                    <a:pt x="109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1046675" y="3078550"/>
              <a:ext cx="6475" cy="9275"/>
            </a:xfrm>
            <a:custGeom>
              <a:rect b="b" l="l" r="r" t="t"/>
              <a:pathLst>
                <a:path extrusionOk="0" h="371" w="259">
                  <a:moveTo>
                    <a:pt x="126" y="1"/>
                  </a:moveTo>
                  <a:cubicBezTo>
                    <a:pt x="112" y="1"/>
                    <a:pt x="97" y="5"/>
                    <a:pt x="82" y="16"/>
                  </a:cubicBezTo>
                  <a:cubicBezTo>
                    <a:pt x="0" y="79"/>
                    <a:pt x="32" y="262"/>
                    <a:pt x="101" y="325"/>
                  </a:cubicBezTo>
                  <a:cubicBezTo>
                    <a:pt x="120" y="344"/>
                    <a:pt x="145" y="363"/>
                    <a:pt x="170" y="369"/>
                  </a:cubicBezTo>
                  <a:cubicBezTo>
                    <a:pt x="175" y="370"/>
                    <a:pt x="179" y="371"/>
                    <a:pt x="184" y="371"/>
                  </a:cubicBezTo>
                  <a:cubicBezTo>
                    <a:pt x="206" y="371"/>
                    <a:pt x="229" y="359"/>
                    <a:pt x="240" y="338"/>
                  </a:cubicBezTo>
                  <a:lnTo>
                    <a:pt x="240" y="325"/>
                  </a:lnTo>
                  <a:cubicBezTo>
                    <a:pt x="246" y="306"/>
                    <a:pt x="252" y="287"/>
                    <a:pt x="252" y="275"/>
                  </a:cubicBezTo>
                  <a:lnTo>
                    <a:pt x="252" y="262"/>
                  </a:lnTo>
                  <a:cubicBezTo>
                    <a:pt x="259" y="249"/>
                    <a:pt x="259" y="231"/>
                    <a:pt x="252" y="218"/>
                  </a:cubicBezTo>
                  <a:cubicBezTo>
                    <a:pt x="252" y="218"/>
                    <a:pt x="252" y="212"/>
                    <a:pt x="252" y="212"/>
                  </a:cubicBezTo>
                  <a:cubicBezTo>
                    <a:pt x="252" y="205"/>
                    <a:pt x="252" y="199"/>
                    <a:pt x="252" y="199"/>
                  </a:cubicBezTo>
                  <a:cubicBezTo>
                    <a:pt x="259" y="186"/>
                    <a:pt x="259" y="167"/>
                    <a:pt x="252" y="155"/>
                  </a:cubicBezTo>
                  <a:cubicBezTo>
                    <a:pt x="242" y="108"/>
                    <a:pt x="193" y="1"/>
                    <a:pt x="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1030775" y="3021725"/>
              <a:ext cx="7875" cy="11075"/>
            </a:xfrm>
            <a:custGeom>
              <a:rect b="b" l="l" r="r" t="t"/>
              <a:pathLst>
                <a:path extrusionOk="0" h="443" w="315">
                  <a:moveTo>
                    <a:pt x="120" y="1"/>
                  </a:moveTo>
                  <a:cubicBezTo>
                    <a:pt x="69" y="1"/>
                    <a:pt x="23" y="38"/>
                    <a:pt x="12" y="126"/>
                  </a:cubicBezTo>
                  <a:cubicBezTo>
                    <a:pt x="1" y="231"/>
                    <a:pt x="57" y="442"/>
                    <a:pt x="182" y="442"/>
                  </a:cubicBezTo>
                  <a:cubicBezTo>
                    <a:pt x="199" y="442"/>
                    <a:pt x="218" y="438"/>
                    <a:pt x="239" y="429"/>
                  </a:cubicBezTo>
                  <a:cubicBezTo>
                    <a:pt x="244" y="431"/>
                    <a:pt x="250" y="432"/>
                    <a:pt x="255" y="432"/>
                  </a:cubicBezTo>
                  <a:cubicBezTo>
                    <a:pt x="279" y="432"/>
                    <a:pt x="297" y="408"/>
                    <a:pt x="302" y="372"/>
                  </a:cubicBezTo>
                  <a:cubicBezTo>
                    <a:pt x="315" y="290"/>
                    <a:pt x="302" y="208"/>
                    <a:pt x="277" y="132"/>
                  </a:cubicBezTo>
                  <a:cubicBezTo>
                    <a:pt x="246" y="51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1000800" y="3008775"/>
              <a:ext cx="7250" cy="9650"/>
            </a:xfrm>
            <a:custGeom>
              <a:rect b="b" l="l" r="r" t="t"/>
              <a:pathLst>
                <a:path extrusionOk="0" h="386" w="290">
                  <a:moveTo>
                    <a:pt x="143" y="0"/>
                  </a:moveTo>
                  <a:cubicBezTo>
                    <a:pt x="129" y="0"/>
                    <a:pt x="114" y="6"/>
                    <a:pt x="101" y="19"/>
                  </a:cubicBezTo>
                  <a:cubicBezTo>
                    <a:pt x="94" y="26"/>
                    <a:pt x="88" y="32"/>
                    <a:pt x="82" y="32"/>
                  </a:cubicBezTo>
                  <a:cubicBezTo>
                    <a:pt x="0" y="102"/>
                    <a:pt x="42" y="385"/>
                    <a:pt x="158" y="385"/>
                  </a:cubicBezTo>
                  <a:cubicBezTo>
                    <a:pt x="168" y="385"/>
                    <a:pt x="178" y="383"/>
                    <a:pt x="189" y="379"/>
                  </a:cubicBezTo>
                  <a:cubicBezTo>
                    <a:pt x="214" y="373"/>
                    <a:pt x="239" y="354"/>
                    <a:pt x="258" y="328"/>
                  </a:cubicBezTo>
                  <a:cubicBezTo>
                    <a:pt x="290" y="259"/>
                    <a:pt x="290" y="183"/>
                    <a:pt x="258" y="114"/>
                  </a:cubicBezTo>
                  <a:cubicBezTo>
                    <a:pt x="244" y="74"/>
                    <a:pt x="194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1022275" y="3002625"/>
              <a:ext cx="7800" cy="9625"/>
            </a:xfrm>
            <a:custGeom>
              <a:rect b="b" l="l" r="r" t="t"/>
              <a:pathLst>
                <a:path extrusionOk="0" h="385" w="312">
                  <a:moveTo>
                    <a:pt x="125" y="1"/>
                  </a:moveTo>
                  <a:cubicBezTo>
                    <a:pt x="104" y="1"/>
                    <a:pt x="82" y="14"/>
                    <a:pt x="62" y="45"/>
                  </a:cubicBezTo>
                  <a:cubicBezTo>
                    <a:pt x="0" y="142"/>
                    <a:pt x="93" y="385"/>
                    <a:pt x="184" y="385"/>
                  </a:cubicBezTo>
                  <a:cubicBezTo>
                    <a:pt x="205" y="385"/>
                    <a:pt x="226" y="372"/>
                    <a:pt x="245" y="341"/>
                  </a:cubicBezTo>
                  <a:cubicBezTo>
                    <a:pt x="311" y="244"/>
                    <a:pt x="220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11"/>
          <p:cNvGrpSpPr/>
          <p:nvPr/>
        </p:nvGrpSpPr>
        <p:grpSpPr>
          <a:xfrm>
            <a:off x="7656748" y="2225199"/>
            <a:ext cx="2033309" cy="2333560"/>
            <a:chOff x="6162250" y="2307925"/>
            <a:chExt cx="766650" cy="879825"/>
          </a:xfrm>
        </p:grpSpPr>
        <p:sp>
          <p:nvSpPr>
            <p:cNvPr id="1333" name="Google Shape;1333;p11"/>
            <p:cNvSpPr/>
            <p:nvPr/>
          </p:nvSpPr>
          <p:spPr>
            <a:xfrm>
              <a:off x="6162250" y="2393075"/>
              <a:ext cx="766650" cy="784125"/>
            </a:xfrm>
            <a:custGeom>
              <a:rect b="b" l="l" r="r" t="t"/>
              <a:pathLst>
                <a:path extrusionOk="0" h="31365" w="30666">
                  <a:moveTo>
                    <a:pt x="29467" y="0"/>
                  </a:moveTo>
                  <a:cubicBezTo>
                    <a:pt x="26709" y="0"/>
                    <a:pt x="24051" y="2095"/>
                    <a:pt x="23021" y="3891"/>
                  </a:cubicBezTo>
                  <a:cubicBezTo>
                    <a:pt x="21413" y="6692"/>
                    <a:pt x="20587" y="9795"/>
                    <a:pt x="19786" y="12803"/>
                  </a:cubicBezTo>
                  <a:cubicBezTo>
                    <a:pt x="18732" y="16764"/>
                    <a:pt x="17647" y="20863"/>
                    <a:pt x="14740" y="24200"/>
                  </a:cubicBezTo>
                  <a:cubicBezTo>
                    <a:pt x="12722" y="26546"/>
                    <a:pt x="10029" y="28495"/>
                    <a:pt x="7348" y="29542"/>
                  </a:cubicBezTo>
                  <a:cubicBezTo>
                    <a:pt x="4870" y="30519"/>
                    <a:pt x="2252" y="30904"/>
                    <a:pt x="1" y="31188"/>
                  </a:cubicBezTo>
                  <a:lnTo>
                    <a:pt x="19" y="31364"/>
                  </a:lnTo>
                  <a:cubicBezTo>
                    <a:pt x="2290" y="31080"/>
                    <a:pt x="4920" y="30696"/>
                    <a:pt x="7418" y="29706"/>
                  </a:cubicBezTo>
                  <a:cubicBezTo>
                    <a:pt x="10123" y="28646"/>
                    <a:pt x="12842" y="26685"/>
                    <a:pt x="14879" y="24319"/>
                  </a:cubicBezTo>
                  <a:cubicBezTo>
                    <a:pt x="17811" y="20945"/>
                    <a:pt x="18903" y="16827"/>
                    <a:pt x="19962" y="12847"/>
                  </a:cubicBezTo>
                  <a:cubicBezTo>
                    <a:pt x="20757" y="9851"/>
                    <a:pt x="21577" y="6755"/>
                    <a:pt x="23172" y="3986"/>
                  </a:cubicBezTo>
                  <a:cubicBezTo>
                    <a:pt x="24181" y="2228"/>
                    <a:pt x="26779" y="180"/>
                    <a:pt x="29460" y="180"/>
                  </a:cubicBezTo>
                  <a:cubicBezTo>
                    <a:pt x="29847" y="180"/>
                    <a:pt x="30235" y="223"/>
                    <a:pt x="30621" y="315"/>
                  </a:cubicBezTo>
                  <a:lnTo>
                    <a:pt x="30665" y="139"/>
                  </a:lnTo>
                  <a:cubicBezTo>
                    <a:pt x="30267" y="44"/>
                    <a:pt x="29866" y="0"/>
                    <a:pt x="29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6396250" y="2974400"/>
              <a:ext cx="241100" cy="213350"/>
            </a:xfrm>
            <a:custGeom>
              <a:rect b="b" l="l" r="r" t="t"/>
              <a:pathLst>
                <a:path extrusionOk="0" h="8534" w="9644">
                  <a:moveTo>
                    <a:pt x="9486" y="1"/>
                  </a:moveTo>
                  <a:cubicBezTo>
                    <a:pt x="8899" y="1079"/>
                    <a:pt x="8199" y="2101"/>
                    <a:pt x="7392" y="3028"/>
                  </a:cubicBezTo>
                  <a:cubicBezTo>
                    <a:pt x="5374" y="5368"/>
                    <a:pt x="2681" y="7317"/>
                    <a:pt x="0" y="8364"/>
                  </a:cubicBezTo>
                  <a:lnTo>
                    <a:pt x="63" y="8534"/>
                  </a:lnTo>
                  <a:cubicBezTo>
                    <a:pt x="2775" y="7474"/>
                    <a:pt x="5493" y="5513"/>
                    <a:pt x="7531" y="3148"/>
                  </a:cubicBezTo>
                  <a:cubicBezTo>
                    <a:pt x="8344" y="2208"/>
                    <a:pt x="9051" y="1180"/>
                    <a:pt x="9643" y="83"/>
                  </a:cubicBezTo>
                  <a:lnTo>
                    <a:pt x="9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6672650" y="2331575"/>
              <a:ext cx="134050" cy="141775"/>
            </a:xfrm>
            <a:custGeom>
              <a:rect b="b" l="l" r="r" t="t"/>
              <a:pathLst>
                <a:path extrusionOk="0" h="5671" w="5362">
                  <a:moveTo>
                    <a:pt x="5317" y="0"/>
                  </a:moveTo>
                  <a:cubicBezTo>
                    <a:pt x="3097" y="543"/>
                    <a:pt x="486" y="2542"/>
                    <a:pt x="0" y="5645"/>
                  </a:cubicBezTo>
                  <a:lnTo>
                    <a:pt x="183" y="5670"/>
                  </a:lnTo>
                  <a:cubicBezTo>
                    <a:pt x="656" y="2649"/>
                    <a:pt x="3198" y="700"/>
                    <a:pt x="5361" y="177"/>
                  </a:cubicBezTo>
                  <a:lnTo>
                    <a:pt x="5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1"/>
            <p:cNvSpPr/>
            <p:nvPr/>
          </p:nvSpPr>
          <p:spPr>
            <a:xfrm>
              <a:off x="6674850" y="2307925"/>
              <a:ext cx="49850" cy="48100"/>
            </a:xfrm>
            <a:custGeom>
              <a:rect b="b" l="l" r="r" t="t"/>
              <a:pathLst>
                <a:path extrusionOk="0" h="1924" w="1994">
                  <a:moveTo>
                    <a:pt x="1930" y="0"/>
                  </a:moveTo>
                  <a:cubicBezTo>
                    <a:pt x="1161" y="278"/>
                    <a:pt x="259" y="965"/>
                    <a:pt x="1" y="1873"/>
                  </a:cubicBezTo>
                  <a:lnTo>
                    <a:pt x="171" y="1924"/>
                  </a:lnTo>
                  <a:cubicBezTo>
                    <a:pt x="417" y="1079"/>
                    <a:pt x="1287" y="423"/>
                    <a:pt x="1994" y="170"/>
                  </a:cubicBezTo>
                  <a:lnTo>
                    <a:pt x="19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11"/>
          <p:cNvGrpSpPr/>
          <p:nvPr/>
        </p:nvGrpSpPr>
        <p:grpSpPr>
          <a:xfrm rot="2699913">
            <a:off x="-456154" y="268652"/>
            <a:ext cx="1872950" cy="995323"/>
            <a:chOff x="199475" y="2119975"/>
            <a:chExt cx="672050" cy="357150"/>
          </a:xfrm>
        </p:grpSpPr>
        <p:sp>
          <p:nvSpPr>
            <p:cNvPr id="1338" name="Google Shape;1338;p11"/>
            <p:cNvSpPr/>
            <p:nvPr/>
          </p:nvSpPr>
          <p:spPr>
            <a:xfrm>
              <a:off x="199475" y="2170425"/>
              <a:ext cx="672050" cy="306700"/>
            </a:xfrm>
            <a:custGeom>
              <a:rect b="b" l="l" r="r" t="t"/>
              <a:pathLst>
                <a:path extrusionOk="0" h="12268" w="26882">
                  <a:moveTo>
                    <a:pt x="9178" y="6"/>
                  </a:moveTo>
                  <a:cubicBezTo>
                    <a:pt x="9102" y="6"/>
                    <a:pt x="9026" y="6"/>
                    <a:pt x="8950" y="7"/>
                  </a:cubicBezTo>
                  <a:cubicBezTo>
                    <a:pt x="6951" y="19"/>
                    <a:pt x="4952" y="133"/>
                    <a:pt x="2952" y="221"/>
                  </a:cubicBezTo>
                  <a:cubicBezTo>
                    <a:pt x="1" y="354"/>
                    <a:pt x="2498" y="6036"/>
                    <a:pt x="3217" y="7071"/>
                  </a:cubicBezTo>
                  <a:cubicBezTo>
                    <a:pt x="5613" y="10503"/>
                    <a:pt x="8887" y="12268"/>
                    <a:pt x="12624" y="12268"/>
                  </a:cubicBezTo>
                  <a:cubicBezTo>
                    <a:pt x="12753" y="12268"/>
                    <a:pt x="12882" y="12265"/>
                    <a:pt x="13012" y="12261"/>
                  </a:cubicBezTo>
                  <a:cubicBezTo>
                    <a:pt x="16222" y="12154"/>
                    <a:pt x="19218" y="10640"/>
                    <a:pt x="21608" y="8572"/>
                  </a:cubicBezTo>
                  <a:cubicBezTo>
                    <a:pt x="22857" y="7487"/>
                    <a:pt x="23879" y="6150"/>
                    <a:pt x="24712" y="4724"/>
                  </a:cubicBezTo>
                  <a:cubicBezTo>
                    <a:pt x="24970" y="4289"/>
                    <a:pt x="26881" y="429"/>
                    <a:pt x="25973" y="272"/>
                  </a:cubicBezTo>
                  <a:cubicBezTo>
                    <a:pt x="25904" y="259"/>
                    <a:pt x="25840" y="253"/>
                    <a:pt x="25777" y="247"/>
                  </a:cubicBezTo>
                  <a:cubicBezTo>
                    <a:pt x="25771" y="219"/>
                    <a:pt x="25753" y="208"/>
                    <a:pt x="25729" y="208"/>
                  </a:cubicBezTo>
                  <a:cubicBezTo>
                    <a:pt x="25710" y="208"/>
                    <a:pt x="25687" y="216"/>
                    <a:pt x="25664" y="228"/>
                  </a:cubicBezTo>
                  <a:cubicBezTo>
                    <a:pt x="24049" y="1"/>
                    <a:pt x="22384" y="70"/>
                    <a:pt x="20757" y="45"/>
                  </a:cubicBezTo>
                  <a:cubicBezTo>
                    <a:pt x="20454" y="39"/>
                    <a:pt x="20150" y="37"/>
                    <a:pt x="19847" y="37"/>
                  </a:cubicBezTo>
                  <a:cubicBezTo>
                    <a:pt x="18100" y="37"/>
                    <a:pt x="16354" y="117"/>
                    <a:pt x="14608" y="133"/>
                  </a:cubicBezTo>
                  <a:cubicBezTo>
                    <a:pt x="14532" y="133"/>
                    <a:pt x="14457" y="134"/>
                    <a:pt x="14381" y="134"/>
                  </a:cubicBezTo>
                  <a:cubicBezTo>
                    <a:pt x="12647" y="134"/>
                    <a:pt x="10917" y="6"/>
                    <a:pt x="9178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1"/>
            <p:cNvSpPr/>
            <p:nvPr/>
          </p:nvSpPr>
          <p:spPr>
            <a:xfrm>
              <a:off x="292500" y="2153700"/>
              <a:ext cx="491975" cy="224525"/>
            </a:xfrm>
            <a:custGeom>
              <a:rect b="b" l="l" r="r" t="t"/>
              <a:pathLst>
                <a:path extrusionOk="0" h="8981" w="19679">
                  <a:moveTo>
                    <a:pt x="6660" y="1"/>
                  </a:moveTo>
                  <a:cubicBezTo>
                    <a:pt x="6622" y="1"/>
                    <a:pt x="6585" y="1"/>
                    <a:pt x="6548" y="1"/>
                  </a:cubicBezTo>
                  <a:cubicBezTo>
                    <a:pt x="5084" y="14"/>
                    <a:pt x="3621" y="96"/>
                    <a:pt x="2158" y="159"/>
                  </a:cubicBezTo>
                  <a:cubicBezTo>
                    <a:pt x="1" y="260"/>
                    <a:pt x="1824" y="4422"/>
                    <a:pt x="2353" y="5179"/>
                  </a:cubicBezTo>
                  <a:cubicBezTo>
                    <a:pt x="4108" y="7689"/>
                    <a:pt x="6498" y="8981"/>
                    <a:pt x="9233" y="8981"/>
                  </a:cubicBezTo>
                  <a:cubicBezTo>
                    <a:pt x="9330" y="8981"/>
                    <a:pt x="9427" y="8979"/>
                    <a:pt x="9524" y="8976"/>
                  </a:cubicBezTo>
                  <a:cubicBezTo>
                    <a:pt x="11871" y="8894"/>
                    <a:pt x="14065" y="7790"/>
                    <a:pt x="15812" y="6276"/>
                  </a:cubicBezTo>
                  <a:cubicBezTo>
                    <a:pt x="16733" y="5475"/>
                    <a:pt x="17478" y="4504"/>
                    <a:pt x="18089" y="3457"/>
                  </a:cubicBezTo>
                  <a:cubicBezTo>
                    <a:pt x="18272" y="3136"/>
                    <a:pt x="19679" y="310"/>
                    <a:pt x="19004" y="197"/>
                  </a:cubicBezTo>
                  <a:cubicBezTo>
                    <a:pt x="18960" y="190"/>
                    <a:pt x="18916" y="184"/>
                    <a:pt x="18865" y="178"/>
                  </a:cubicBezTo>
                  <a:cubicBezTo>
                    <a:pt x="18862" y="158"/>
                    <a:pt x="18850" y="150"/>
                    <a:pt x="18834" y="150"/>
                  </a:cubicBezTo>
                  <a:cubicBezTo>
                    <a:pt x="18821" y="150"/>
                    <a:pt x="18804" y="156"/>
                    <a:pt x="18789" y="165"/>
                  </a:cubicBezTo>
                  <a:cubicBezTo>
                    <a:pt x="17900" y="37"/>
                    <a:pt x="16993" y="37"/>
                    <a:pt x="16092" y="37"/>
                  </a:cubicBezTo>
                  <a:lnTo>
                    <a:pt x="16092" y="37"/>
                  </a:lnTo>
                  <a:cubicBezTo>
                    <a:pt x="15792" y="37"/>
                    <a:pt x="15492" y="37"/>
                    <a:pt x="15194" y="33"/>
                  </a:cubicBezTo>
                  <a:cubicBezTo>
                    <a:pt x="14955" y="28"/>
                    <a:pt x="14716" y="25"/>
                    <a:pt x="14477" y="25"/>
                  </a:cubicBezTo>
                  <a:cubicBezTo>
                    <a:pt x="13215" y="25"/>
                    <a:pt x="11953" y="85"/>
                    <a:pt x="10691" y="96"/>
                  </a:cubicBezTo>
                  <a:cubicBezTo>
                    <a:pt x="10618" y="96"/>
                    <a:pt x="10546" y="97"/>
                    <a:pt x="10473" y="97"/>
                  </a:cubicBezTo>
                  <a:cubicBezTo>
                    <a:pt x="9202" y="97"/>
                    <a:pt x="7931" y="1"/>
                    <a:pt x="66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1"/>
            <p:cNvSpPr/>
            <p:nvPr/>
          </p:nvSpPr>
          <p:spPr>
            <a:xfrm>
              <a:off x="294250" y="2119975"/>
              <a:ext cx="505675" cy="278500"/>
            </a:xfrm>
            <a:custGeom>
              <a:rect b="b" l="l" r="r" t="t"/>
              <a:pathLst>
                <a:path extrusionOk="0" h="11140" w="20227">
                  <a:moveTo>
                    <a:pt x="19069" y="0"/>
                  </a:moveTo>
                  <a:cubicBezTo>
                    <a:pt x="18998" y="0"/>
                    <a:pt x="18916" y="78"/>
                    <a:pt x="18896" y="133"/>
                  </a:cubicBezTo>
                  <a:cubicBezTo>
                    <a:pt x="18398" y="1344"/>
                    <a:pt x="18360" y="2611"/>
                    <a:pt x="17862" y="3829"/>
                  </a:cubicBezTo>
                  <a:cubicBezTo>
                    <a:pt x="17389" y="4989"/>
                    <a:pt x="16663" y="6011"/>
                    <a:pt x="15812" y="6913"/>
                  </a:cubicBezTo>
                  <a:cubicBezTo>
                    <a:pt x="14077" y="8735"/>
                    <a:pt x="11649" y="9827"/>
                    <a:pt x="9133" y="9839"/>
                  </a:cubicBezTo>
                  <a:cubicBezTo>
                    <a:pt x="9114" y="9839"/>
                    <a:pt x="9096" y="9839"/>
                    <a:pt x="9077" y="9839"/>
                  </a:cubicBezTo>
                  <a:cubicBezTo>
                    <a:pt x="6608" y="9839"/>
                    <a:pt x="4392" y="8588"/>
                    <a:pt x="3015" y="6572"/>
                  </a:cubicBezTo>
                  <a:cubicBezTo>
                    <a:pt x="2372" y="5632"/>
                    <a:pt x="2000" y="4503"/>
                    <a:pt x="1741" y="3406"/>
                  </a:cubicBezTo>
                  <a:cubicBezTo>
                    <a:pt x="1577" y="2719"/>
                    <a:pt x="1615" y="1091"/>
                    <a:pt x="1047" y="637"/>
                  </a:cubicBezTo>
                  <a:cubicBezTo>
                    <a:pt x="1011" y="607"/>
                    <a:pt x="972" y="595"/>
                    <a:pt x="932" y="595"/>
                  </a:cubicBezTo>
                  <a:cubicBezTo>
                    <a:pt x="788" y="595"/>
                    <a:pt x="639" y="763"/>
                    <a:pt x="574" y="877"/>
                  </a:cubicBezTo>
                  <a:cubicBezTo>
                    <a:pt x="0" y="1855"/>
                    <a:pt x="271" y="3248"/>
                    <a:pt x="486" y="4308"/>
                  </a:cubicBezTo>
                  <a:cubicBezTo>
                    <a:pt x="738" y="5607"/>
                    <a:pt x="1306" y="6831"/>
                    <a:pt x="2050" y="7916"/>
                  </a:cubicBezTo>
                  <a:cubicBezTo>
                    <a:pt x="3536" y="10089"/>
                    <a:pt x="6118" y="11139"/>
                    <a:pt x="8680" y="11139"/>
                  </a:cubicBezTo>
                  <a:cubicBezTo>
                    <a:pt x="8913" y="11139"/>
                    <a:pt x="9147" y="11131"/>
                    <a:pt x="9379" y="11113"/>
                  </a:cubicBezTo>
                  <a:cubicBezTo>
                    <a:pt x="12192" y="10905"/>
                    <a:pt x="14771" y="9379"/>
                    <a:pt x="16682" y="7373"/>
                  </a:cubicBezTo>
                  <a:cubicBezTo>
                    <a:pt x="17653" y="6339"/>
                    <a:pt x="18436" y="5147"/>
                    <a:pt x="19003" y="3848"/>
                  </a:cubicBezTo>
                  <a:cubicBezTo>
                    <a:pt x="19508" y="2706"/>
                    <a:pt x="20227" y="953"/>
                    <a:pt x="19123" y="19"/>
                  </a:cubicBezTo>
                  <a:cubicBezTo>
                    <a:pt x="19107" y="6"/>
                    <a:pt x="19089" y="0"/>
                    <a:pt x="19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11"/>
          <p:cNvSpPr/>
          <p:nvPr/>
        </p:nvSpPr>
        <p:spPr>
          <a:xfrm>
            <a:off x="619887" y="264089"/>
            <a:ext cx="534106" cy="462297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11"/>
          <p:cNvGrpSpPr/>
          <p:nvPr/>
        </p:nvGrpSpPr>
        <p:grpSpPr>
          <a:xfrm>
            <a:off x="7968638" y="3496072"/>
            <a:ext cx="448549" cy="402861"/>
            <a:chOff x="6563050" y="2079925"/>
            <a:chExt cx="123025" cy="110500"/>
          </a:xfrm>
        </p:grpSpPr>
        <p:sp>
          <p:nvSpPr>
            <p:cNvPr id="1343" name="Google Shape;1343;p11"/>
            <p:cNvSpPr/>
            <p:nvPr/>
          </p:nvSpPr>
          <p:spPr>
            <a:xfrm>
              <a:off x="6563050" y="2135850"/>
              <a:ext cx="65000" cy="54575"/>
            </a:xfrm>
            <a:custGeom>
              <a:rect b="b" l="l" r="r" t="t"/>
              <a:pathLst>
                <a:path extrusionOk="0" h="2183" w="2600">
                  <a:moveTo>
                    <a:pt x="1643" y="1"/>
                  </a:moveTo>
                  <a:cubicBezTo>
                    <a:pt x="1116" y="1"/>
                    <a:pt x="150" y="129"/>
                    <a:pt x="51" y="601"/>
                  </a:cubicBezTo>
                  <a:cubicBezTo>
                    <a:pt x="1" y="854"/>
                    <a:pt x="184" y="1075"/>
                    <a:pt x="335" y="1251"/>
                  </a:cubicBezTo>
                  <a:cubicBezTo>
                    <a:pt x="556" y="1510"/>
                    <a:pt x="796" y="1762"/>
                    <a:pt x="1042" y="2002"/>
                  </a:cubicBezTo>
                  <a:cubicBezTo>
                    <a:pt x="1181" y="2129"/>
                    <a:pt x="1309" y="2182"/>
                    <a:pt x="1424" y="2182"/>
                  </a:cubicBezTo>
                  <a:cubicBezTo>
                    <a:pt x="1791" y="2182"/>
                    <a:pt x="2033" y="1643"/>
                    <a:pt x="2158" y="1283"/>
                  </a:cubicBezTo>
                  <a:cubicBezTo>
                    <a:pt x="2316" y="797"/>
                    <a:pt x="2599" y="53"/>
                    <a:pt x="1843" y="9"/>
                  </a:cubicBezTo>
                  <a:cubicBezTo>
                    <a:pt x="1788" y="4"/>
                    <a:pt x="1720" y="1"/>
                    <a:pt x="1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6620925" y="2079925"/>
              <a:ext cx="65150" cy="54450"/>
            </a:xfrm>
            <a:custGeom>
              <a:rect b="b" l="l" r="r" t="t"/>
              <a:pathLst>
                <a:path extrusionOk="0" h="2178" w="2606">
                  <a:moveTo>
                    <a:pt x="1662" y="1"/>
                  </a:moveTo>
                  <a:cubicBezTo>
                    <a:pt x="1142" y="1"/>
                    <a:pt x="158" y="122"/>
                    <a:pt x="57" y="606"/>
                  </a:cubicBezTo>
                  <a:cubicBezTo>
                    <a:pt x="1" y="852"/>
                    <a:pt x="183" y="1073"/>
                    <a:pt x="335" y="1243"/>
                  </a:cubicBezTo>
                  <a:cubicBezTo>
                    <a:pt x="562" y="1508"/>
                    <a:pt x="795" y="1760"/>
                    <a:pt x="1048" y="1993"/>
                  </a:cubicBezTo>
                  <a:cubicBezTo>
                    <a:pt x="1187" y="2124"/>
                    <a:pt x="1314" y="2178"/>
                    <a:pt x="1430" y="2178"/>
                  </a:cubicBezTo>
                  <a:cubicBezTo>
                    <a:pt x="1794" y="2178"/>
                    <a:pt x="2038" y="1640"/>
                    <a:pt x="2158" y="1281"/>
                  </a:cubicBezTo>
                  <a:cubicBezTo>
                    <a:pt x="2315" y="795"/>
                    <a:pt x="2605" y="51"/>
                    <a:pt x="1842" y="7"/>
                  </a:cubicBezTo>
                  <a:cubicBezTo>
                    <a:pt x="1793" y="3"/>
                    <a:pt x="1732" y="1"/>
                    <a:pt x="1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6652150" y="2098800"/>
              <a:ext cx="8925" cy="4050"/>
            </a:xfrm>
            <a:custGeom>
              <a:rect b="b" l="l" r="r" t="t"/>
              <a:pathLst>
                <a:path extrusionOk="0" h="162" w="357">
                  <a:moveTo>
                    <a:pt x="210" y="0"/>
                  </a:moveTo>
                  <a:cubicBezTo>
                    <a:pt x="200" y="0"/>
                    <a:pt x="191" y="1"/>
                    <a:pt x="183" y="2"/>
                  </a:cubicBezTo>
                  <a:lnTo>
                    <a:pt x="145" y="2"/>
                  </a:lnTo>
                  <a:cubicBezTo>
                    <a:pt x="44" y="9"/>
                    <a:pt x="0" y="109"/>
                    <a:pt x="108" y="154"/>
                  </a:cubicBezTo>
                  <a:cubicBezTo>
                    <a:pt x="120" y="159"/>
                    <a:pt x="145" y="162"/>
                    <a:pt x="174" y="162"/>
                  </a:cubicBezTo>
                  <a:cubicBezTo>
                    <a:pt x="251" y="162"/>
                    <a:pt x="357" y="139"/>
                    <a:pt x="316" y="65"/>
                  </a:cubicBezTo>
                  <a:lnTo>
                    <a:pt x="303" y="40"/>
                  </a:lnTo>
                  <a:cubicBezTo>
                    <a:pt x="283" y="10"/>
                    <a:pt x="244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6650725" y="2091525"/>
              <a:ext cx="6800" cy="4200"/>
            </a:xfrm>
            <a:custGeom>
              <a:rect b="b" l="l" r="r" t="t"/>
              <a:pathLst>
                <a:path extrusionOk="0" h="168" w="272">
                  <a:moveTo>
                    <a:pt x="130" y="1"/>
                  </a:moveTo>
                  <a:cubicBezTo>
                    <a:pt x="81" y="1"/>
                    <a:pt x="32" y="20"/>
                    <a:pt x="20" y="60"/>
                  </a:cubicBezTo>
                  <a:cubicBezTo>
                    <a:pt x="20" y="60"/>
                    <a:pt x="20" y="66"/>
                    <a:pt x="13" y="66"/>
                  </a:cubicBezTo>
                  <a:cubicBezTo>
                    <a:pt x="1" y="110"/>
                    <a:pt x="32" y="136"/>
                    <a:pt x="70" y="154"/>
                  </a:cubicBezTo>
                  <a:cubicBezTo>
                    <a:pt x="61" y="150"/>
                    <a:pt x="57" y="148"/>
                    <a:pt x="56" y="148"/>
                  </a:cubicBezTo>
                  <a:lnTo>
                    <a:pt x="56" y="148"/>
                  </a:lnTo>
                  <a:cubicBezTo>
                    <a:pt x="53" y="148"/>
                    <a:pt x="85" y="167"/>
                    <a:pt x="95" y="167"/>
                  </a:cubicBezTo>
                  <a:cubicBezTo>
                    <a:pt x="114" y="167"/>
                    <a:pt x="139" y="167"/>
                    <a:pt x="165" y="161"/>
                  </a:cubicBezTo>
                  <a:cubicBezTo>
                    <a:pt x="209" y="154"/>
                    <a:pt x="272" y="123"/>
                    <a:pt x="253" y="66"/>
                  </a:cubicBezTo>
                  <a:cubicBezTo>
                    <a:pt x="253" y="66"/>
                    <a:pt x="253" y="60"/>
                    <a:pt x="247" y="60"/>
                  </a:cubicBezTo>
                  <a:cubicBezTo>
                    <a:pt x="234" y="21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6596175" y="2159900"/>
              <a:ext cx="11200" cy="4650"/>
            </a:xfrm>
            <a:custGeom>
              <a:rect b="b" l="l" r="r" t="t"/>
              <a:pathLst>
                <a:path extrusionOk="0" h="186" w="448">
                  <a:moveTo>
                    <a:pt x="209" y="0"/>
                  </a:moveTo>
                  <a:cubicBezTo>
                    <a:pt x="174" y="0"/>
                    <a:pt x="139" y="8"/>
                    <a:pt x="108" y="24"/>
                  </a:cubicBezTo>
                  <a:cubicBezTo>
                    <a:pt x="0" y="87"/>
                    <a:pt x="95" y="163"/>
                    <a:pt x="171" y="182"/>
                  </a:cubicBezTo>
                  <a:lnTo>
                    <a:pt x="183" y="182"/>
                  </a:lnTo>
                  <a:cubicBezTo>
                    <a:pt x="191" y="184"/>
                    <a:pt x="201" y="186"/>
                    <a:pt x="213" y="186"/>
                  </a:cubicBezTo>
                  <a:cubicBezTo>
                    <a:pt x="292" y="186"/>
                    <a:pt x="448" y="133"/>
                    <a:pt x="360" y="56"/>
                  </a:cubicBezTo>
                  <a:cubicBezTo>
                    <a:pt x="354" y="56"/>
                    <a:pt x="354" y="49"/>
                    <a:pt x="354" y="49"/>
                  </a:cubicBezTo>
                  <a:cubicBezTo>
                    <a:pt x="309" y="16"/>
                    <a:pt x="259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6594125" y="2171000"/>
              <a:ext cx="8525" cy="4350"/>
            </a:xfrm>
            <a:custGeom>
              <a:rect b="b" l="l" r="r" t="t"/>
              <a:pathLst>
                <a:path extrusionOk="0" h="174" w="341">
                  <a:moveTo>
                    <a:pt x="161" y="1"/>
                  </a:moveTo>
                  <a:cubicBezTo>
                    <a:pt x="140" y="1"/>
                    <a:pt x="120" y="3"/>
                    <a:pt x="101" y="9"/>
                  </a:cubicBezTo>
                  <a:cubicBezTo>
                    <a:pt x="57" y="28"/>
                    <a:pt x="0" y="78"/>
                    <a:pt x="51" y="129"/>
                  </a:cubicBezTo>
                  <a:cubicBezTo>
                    <a:pt x="84" y="158"/>
                    <a:pt x="128" y="173"/>
                    <a:pt x="172" y="173"/>
                  </a:cubicBezTo>
                  <a:cubicBezTo>
                    <a:pt x="195" y="173"/>
                    <a:pt x="218" y="169"/>
                    <a:pt x="240" y="160"/>
                  </a:cubicBezTo>
                  <a:cubicBezTo>
                    <a:pt x="291" y="142"/>
                    <a:pt x="341" y="91"/>
                    <a:pt x="297" y="47"/>
                  </a:cubicBezTo>
                  <a:cubicBezTo>
                    <a:pt x="257" y="16"/>
                    <a:pt x="208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6586550" y="2166800"/>
              <a:ext cx="9025" cy="4600"/>
            </a:xfrm>
            <a:custGeom>
              <a:rect b="b" l="l" r="r" t="t"/>
              <a:pathLst>
                <a:path extrusionOk="0" h="184" w="361">
                  <a:moveTo>
                    <a:pt x="179" y="0"/>
                  </a:moveTo>
                  <a:cubicBezTo>
                    <a:pt x="155" y="0"/>
                    <a:pt x="131" y="5"/>
                    <a:pt x="108" y="13"/>
                  </a:cubicBezTo>
                  <a:cubicBezTo>
                    <a:pt x="57" y="32"/>
                    <a:pt x="1" y="89"/>
                    <a:pt x="51" y="139"/>
                  </a:cubicBezTo>
                  <a:cubicBezTo>
                    <a:pt x="88" y="168"/>
                    <a:pt x="134" y="184"/>
                    <a:pt x="182" y="184"/>
                  </a:cubicBezTo>
                  <a:cubicBezTo>
                    <a:pt x="207" y="184"/>
                    <a:pt x="233" y="179"/>
                    <a:pt x="259" y="171"/>
                  </a:cubicBezTo>
                  <a:cubicBezTo>
                    <a:pt x="303" y="158"/>
                    <a:pt x="360" y="101"/>
                    <a:pt x="316" y="51"/>
                  </a:cubicBezTo>
                  <a:cubicBezTo>
                    <a:pt x="274" y="17"/>
                    <a:pt x="22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6601450" y="2148800"/>
              <a:ext cx="9725" cy="5450"/>
            </a:xfrm>
            <a:custGeom>
              <a:rect b="b" l="l" r="r" t="t"/>
              <a:pathLst>
                <a:path extrusionOk="0" h="218" w="389">
                  <a:moveTo>
                    <a:pt x="206" y="1"/>
                  </a:moveTo>
                  <a:cubicBezTo>
                    <a:pt x="142" y="1"/>
                    <a:pt x="1" y="45"/>
                    <a:pt x="48" y="128"/>
                  </a:cubicBezTo>
                  <a:cubicBezTo>
                    <a:pt x="54" y="128"/>
                    <a:pt x="54" y="134"/>
                    <a:pt x="54" y="140"/>
                  </a:cubicBezTo>
                  <a:cubicBezTo>
                    <a:pt x="79" y="189"/>
                    <a:pt x="159" y="218"/>
                    <a:pt x="234" y="218"/>
                  </a:cubicBezTo>
                  <a:cubicBezTo>
                    <a:pt x="314" y="218"/>
                    <a:pt x="389" y="186"/>
                    <a:pt x="389" y="115"/>
                  </a:cubicBezTo>
                  <a:lnTo>
                    <a:pt x="389" y="109"/>
                  </a:lnTo>
                  <a:cubicBezTo>
                    <a:pt x="389" y="27"/>
                    <a:pt x="281" y="1"/>
                    <a:pt x="218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1587242" y="-190438"/>
            <a:ext cx="282475" cy="1112853"/>
            <a:chOff x="1535150" y="2784850"/>
            <a:chExt cx="114650" cy="451700"/>
          </a:xfrm>
        </p:grpSpPr>
        <p:sp>
          <p:nvSpPr>
            <p:cNvPr id="1352" name="Google Shape;1352;p11"/>
            <p:cNvSpPr/>
            <p:nvPr/>
          </p:nvSpPr>
          <p:spPr>
            <a:xfrm>
              <a:off x="1535150" y="2784850"/>
              <a:ext cx="114650" cy="451700"/>
            </a:xfrm>
            <a:custGeom>
              <a:rect b="b" l="l" r="r" t="t"/>
              <a:pathLst>
                <a:path extrusionOk="0" h="18068" w="4586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603575" y="2822400"/>
              <a:ext cx="10275" cy="9500"/>
            </a:xfrm>
            <a:custGeom>
              <a:rect b="b" l="l" r="r" t="t"/>
              <a:pathLst>
                <a:path extrusionOk="0" h="380" w="411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610825" y="2836800"/>
              <a:ext cx="8375" cy="7550"/>
            </a:xfrm>
            <a:custGeom>
              <a:rect b="b" l="l" r="r" t="t"/>
              <a:pathLst>
                <a:path extrusionOk="0" h="302" w="335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1600900" y="2847325"/>
              <a:ext cx="12150" cy="7275"/>
            </a:xfrm>
            <a:custGeom>
              <a:rect b="b" l="l" r="r" t="t"/>
              <a:pathLst>
                <a:path extrusionOk="0" h="291" w="486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1"/>
            <p:cNvSpPr/>
            <p:nvPr/>
          </p:nvSpPr>
          <p:spPr>
            <a:xfrm>
              <a:off x="1591125" y="2833450"/>
              <a:ext cx="7825" cy="6275"/>
            </a:xfrm>
            <a:custGeom>
              <a:rect b="b" l="l" r="r" t="t"/>
              <a:pathLst>
                <a:path extrusionOk="0" h="251" w="313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586725" y="2802425"/>
              <a:ext cx="5650" cy="4675"/>
            </a:xfrm>
            <a:custGeom>
              <a:rect b="b" l="l" r="r" t="t"/>
              <a:pathLst>
                <a:path extrusionOk="0" h="187" w="226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550925" y="3002675"/>
              <a:ext cx="5525" cy="4500"/>
            </a:xfrm>
            <a:custGeom>
              <a:rect b="b" l="l" r="r" t="t"/>
              <a:pathLst>
                <a:path extrusionOk="0" h="180" w="221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1"/>
            <p:cNvSpPr/>
            <p:nvPr/>
          </p:nvSpPr>
          <p:spPr>
            <a:xfrm>
              <a:off x="1550425" y="2984650"/>
              <a:ext cx="7300" cy="4275"/>
            </a:xfrm>
            <a:custGeom>
              <a:rect b="b" l="l" r="r" t="t"/>
              <a:pathLst>
                <a:path extrusionOk="0" h="171" w="292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1569525" y="2961650"/>
              <a:ext cx="9275" cy="7525"/>
            </a:xfrm>
            <a:custGeom>
              <a:rect b="b" l="l" r="r" t="t"/>
              <a:pathLst>
                <a:path extrusionOk="0" h="301" w="371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588600" y="2976675"/>
              <a:ext cx="7750" cy="7225"/>
            </a:xfrm>
            <a:custGeom>
              <a:rect b="b" l="l" r="r" t="t"/>
              <a:pathLst>
                <a:path extrusionOk="0" h="289" w="31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578975" y="3004975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1574400" y="2987225"/>
              <a:ext cx="5775" cy="6075"/>
            </a:xfrm>
            <a:custGeom>
              <a:rect b="b" l="l" r="r" t="t"/>
              <a:pathLst>
                <a:path extrusionOk="0" h="243" w="231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1600250" y="2946500"/>
              <a:ext cx="9500" cy="8625"/>
            </a:xfrm>
            <a:custGeom>
              <a:rect b="b" l="l" r="r" t="t"/>
              <a:pathLst>
                <a:path extrusionOk="0" h="345" w="38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565675" y="2932600"/>
              <a:ext cx="4825" cy="4900"/>
            </a:xfrm>
            <a:custGeom>
              <a:rect b="b" l="l" r="r" t="t"/>
              <a:pathLst>
                <a:path extrusionOk="0" h="196" w="193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576300" y="3116100"/>
              <a:ext cx="6775" cy="6225"/>
            </a:xfrm>
            <a:custGeom>
              <a:rect b="b" l="l" r="r" t="t"/>
              <a:pathLst>
                <a:path extrusionOk="0" h="249" w="271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1569850" y="3098575"/>
              <a:ext cx="6000" cy="3950"/>
            </a:xfrm>
            <a:custGeom>
              <a:rect b="b" l="l" r="r" t="t"/>
              <a:pathLst>
                <a:path extrusionOk="0" h="158" w="24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1598325" y="3074900"/>
              <a:ext cx="8175" cy="6750"/>
            </a:xfrm>
            <a:custGeom>
              <a:rect b="b" l="l" r="r" t="t"/>
              <a:pathLst>
                <a:path extrusionOk="0" h="270" w="327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608150" y="3099675"/>
              <a:ext cx="4900" cy="6950"/>
            </a:xfrm>
            <a:custGeom>
              <a:rect b="b" l="l" r="r" t="t"/>
              <a:pathLst>
                <a:path extrusionOk="0" h="278" w="196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599125" y="3132900"/>
              <a:ext cx="8250" cy="6000"/>
            </a:xfrm>
            <a:custGeom>
              <a:rect b="b" l="l" r="r" t="t"/>
              <a:pathLst>
                <a:path extrusionOk="0" h="240" w="33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1594425" y="3096475"/>
              <a:ext cx="4975" cy="4100"/>
            </a:xfrm>
            <a:custGeom>
              <a:rect b="b" l="l" r="r" t="t"/>
              <a:pathLst>
                <a:path extrusionOk="0" h="164" w="199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1584750" y="3172225"/>
              <a:ext cx="8750" cy="5875"/>
            </a:xfrm>
            <a:custGeom>
              <a:rect b="b" l="l" r="r" t="t"/>
              <a:pathLst>
                <a:path extrusionOk="0" h="235" w="35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1569825" y="3212325"/>
              <a:ext cx="12650" cy="7450"/>
            </a:xfrm>
            <a:custGeom>
              <a:rect b="b" l="l" r="r" t="t"/>
              <a:pathLst>
                <a:path extrusionOk="0" h="298" w="506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1555950" y="3199675"/>
              <a:ext cx="6650" cy="7025"/>
            </a:xfrm>
            <a:custGeom>
              <a:rect b="b" l="l" r="r" t="t"/>
              <a:pathLst>
                <a:path extrusionOk="0" h="281" w="266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1581975" y="3196875"/>
              <a:ext cx="6950" cy="5575"/>
            </a:xfrm>
            <a:custGeom>
              <a:rect b="b" l="l" r="r" t="t"/>
              <a:pathLst>
                <a:path extrusionOk="0" h="223" w="278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1568575" y="3196875"/>
              <a:ext cx="8050" cy="4750"/>
            </a:xfrm>
            <a:custGeom>
              <a:rect b="b" l="l" r="r" t="t"/>
              <a:pathLst>
                <a:path extrusionOk="0" h="190" w="322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1556500" y="3171500"/>
              <a:ext cx="6100" cy="5650"/>
            </a:xfrm>
            <a:custGeom>
              <a:rect b="b" l="l" r="r" t="t"/>
              <a:pathLst>
                <a:path extrusionOk="0" h="226" w="244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1607525" y="3117575"/>
              <a:ext cx="11200" cy="10425"/>
            </a:xfrm>
            <a:custGeom>
              <a:rect b="b" l="l" r="r" t="t"/>
              <a:pathLst>
                <a:path extrusionOk="0" h="417" w="448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1561325" y="3005000"/>
              <a:ext cx="12000" cy="11200"/>
            </a:xfrm>
            <a:custGeom>
              <a:rect b="b" l="l" r="r" t="t"/>
              <a:pathLst>
                <a:path extrusionOk="0" h="448" w="48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1549500" y="2961325"/>
              <a:ext cx="7275" cy="6800"/>
            </a:xfrm>
            <a:custGeom>
              <a:rect b="b" l="l" r="r" t="t"/>
              <a:pathLst>
                <a:path extrusionOk="0" h="272" w="291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1581825" y="2817350"/>
              <a:ext cx="7100" cy="5875"/>
            </a:xfrm>
            <a:custGeom>
              <a:rect b="b" l="l" r="r" t="t"/>
              <a:pathLst>
                <a:path extrusionOk="0" h="235" w="284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452003" y="1514946"/>
            <a:ext cx="282475" cy="1112853"/>
            <a:chOff x="1535150" y="2784850"/>
            <a:chExt cx="114650" cy="451700"/>
          </a:xfrm>
        </p:grpSpPr>
        <p:sp>
          <p:nvSpPr>
            <p:cNvPr id="1383" name="Google Shape;1383;p11"/>
            <p:cNvSpPr/>
            <p:nvPr/>
          </p:nvSpPr>
          <p:spPr>
            <a:xfrm>
              <a:off x="1535150" y="2784850"/>
              <a:ext cx="114650" cy="451700"/>
            </a:xfrm>
            <a:custGeom>
              <a:rect b="b" l="l" r="r" t="t"/>
              <a:pathLst>
                <a:path extrusionOk="0" h="18068" w="4586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1603575" y="2822400"/>
              <a:ext cx="10275" cy="9500"/>
            </a:xfrm>
            <a:custGeom>
              <a:rect b="b" l="l" r="r" t="t"/>
              <a:pathLst>
                <a:path extrusionOk="0" h="380" w="411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1610825" y="2836800"/>
              <a:ext cx="8375" cy="7550"/>
            </a:xfrm>
            <a:custGeom>
              <a:rect b="b" l="l" r="r" t="t"/>
              <a:pathLst>
                <a:path extrusionOk="0" h="302" w="335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1600900" y="2847325"/>
              <a:ext cx="12150" cy="7275"/>
            </a:xfrm>
            <a:custGeom>
              <a:rect b="b" l="l" r="r" t="t"/>
              <a:pathLst>
                <a:path extrusionOk="0" h="291" w="486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1591125" y="2833450"/>
              <a:ext cx="7825" cy="6275"/>
            </a:xfrm>
            <a:custGeom>
              <a:rect b="b" l="l" r="r" t="t"/>
              <a:pathLst>
                <a:path extrusionOk="0" h="251" w="313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1586725" y="2802425"/>
              <a:ext cx="5650" cy="4675"/>
            </a:xfrm>
            <a:custGeom>
              <a:rect b="b" l="l" r="r" t="t"/>
              <a:pathLst>
                <a:path extrusionOk="0" h="187" w="226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1550925" y="3002675"/>
              <a:ext cx="5525" cy="4500"/>
            </a:xfrm>
            <a:custGeom>
              <a:rect b="b" l="l" r="r" t="t"/>
              <a:pathLst>
                <a:path extrusionOk="0" h="180" w="221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1550425" y="2984650"/>
              <a:ext cx="7300" cy="4275"/>
            </a:xfrm>
            <a:custGeom>
              <a:rect b="b" l="l" r="r" t="t"/>
              <a:pathLst>
                <a:path extrusionOk="0" h="171" w="292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1569525" y="2961650"/>
              <a:ext cx="9275" cy="7525"/>
            </a:xfrm>
            <a:custGeom>
              <a:rect b="b" l="l" r="r" t="t"/>
              <a:pathLst>
                <a:path extrusionOk="0" h="301" w="371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1588600" y="2976675"/>
              <a:ext cx="7750" cy="7225"/>
            </a:xfrm>
            <a:custGeom>
              <a:rect b="b" l="l" r="r" t="t"/>
              <a:pathLst>
                <a:path extrusionOk="0" h="289" w="31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1578975" y="3004975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1574400" y="2987225"/>
              <a:ext cx="5775" cy="6075"/>
            </a:xfrm>
            <a:custGeom>
              <a:rect b="b" l="l" r="r" t="t"/>
              <a:pathLst>
                <a:path extrusionOk="0" h="243" w="231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1600250" y="2946500"/>
              <a:ext cx="9500" cy="8625"/>
            </a:xfrm>
            <a:custGeom>
              <a:rect b="b" l="l" r="r" t="t"/>
              <a:pathLst>
                <a:path extrusionOk="0" h="345" w="38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1565675" y="2932600"/>
              <a:ext cx="4825" cy="4900"/>
            </a:xfrm>
            <a:custGeom>
              <a:rect b="b" l="l" r="r" t="t"/>
              <a:pathLst>
                <a:path extrusionOk="0" h="196" w="193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1576300" y="3116100"/>
              <a:ext cx="6775" cy="6225"/>
            </a:xfrm>
            <a:custGeom>
              <a:rect b="b" l="l" r="r" t="t"/>
              <a:pathLst>
                <a:path extrusionOk="0" h="249" w="271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1569850" y="3098575"/>
              <a:ext cx="6000" cy="3950"/>
            </a:xfrm>
            <a:custGeom>
              <a:rect b="b" l="l" r="r" t="t"/>
              <a:pathLst>
                <a:path extrusionOk="0" h="158" w="24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1598325" y="3074900"/>
              <a:ext cx="8175" cy="6750"/>
            </a:xfrm>
            <a:custGeom>
              <a:rect b="b" l="l" r="r" t="t"/>
              <a:pathLst>
                <a:path extrusionOk="0" h="270" w="327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1"/>
            <p:cNvSpPr/>
            <p:nvPr/>
          </p:nvSpPr>
          <p:spPr>
            <a:xfrm>
              <a:off x="1608150" y="3099675"/>
              <a:ext cx="4900" cy="6950"/>
            </a:xfrm>
            <a:custGeom>
              <a:rect b="b" l="l" r="r" t="t"/>
              <a:pathLst>
                <a:path extrusionOk="0" h="278" w="196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1599125" y="3132900"/>
              <a:ext cx="8250" cy="6000"/>
            </a:xfrm>
            <a:custGeom>
              <a:rect b="b" l="l" r="r" t="t"/>
              <a:pathLst>
                <a:path extrusionOk="0" h="240" w="33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1594425" y="3096475"/>
              <a:ext cx="4975" cy="4100"/>
            </a:xfrm>
            <a:custGeom>
              <a:rect b="b" l="l" r="r" t="t"/>
              <a:pathLst>
                <a:path extrusionOk="0" h="164" w="199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1584750" y="3172225"/>
              <a:ext cx="8750" cy="5875"/>
            </a:xfrm>
            <a:custGeom>
              <a:rect b="b" l="l" r="r" t="t"/>
              <a:pathLst>
                <a:path extrusionOk="0" h="235" w="35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1569825" y="3212325"/>
              <a:ext cx="12650" cy="7450"/>
            </a:xfrm>
            <a:custGeom>
              <a:rect b="b" l="l" r="r" t="t"/>
              <a:pathLst>
                <a:path extrusionOk="0" h="298" w="506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1555950" y="3199675"/>
              <a:ext cx="6650" cy="7025"/>
            </a:xfrm>
            <a:custGeom>
              <a:rect b="b" l="l" r="r" t="t"/>
              <a:pathLst>
                <a:path extrusionOk="0" h="281" w="266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1581975" y="3196875"/>
              <a:ext cx="6950" cy="5575"/>
            </a:xfrm>
            <a:custGeom>
              <a:rect b="b" l="l" r="r" t="t"/>
              <a:pathLst>
                <a:path extrusionOk="0" h="223" w="278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1568575" y="3196875"/>
              <a:ext cx="8050" cy="4750"/>
            </a:xfrm>
            <a:custGeom>
              <a:rect b="b" l="l" r="r" t="t"/>
              <a:pathLst>
                <a:path extrusionOk="0" h="190" w="322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1556500" y="3171500"/>
              <a:ext cx="6100" cy="5650"/>
            </a:xfrm>
            <a:custGeom>
              <a:rect b="b" l="l" r="r" t="t"/>
              <a:pathLst>
                <a:path extrusionOk="0" h="226" w="244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1607525" y="3117575"/>
              <a:ext cx="11200" cy="10425"/>
            </a:xfrm>
            <a:custGeom>
              <a:rect b="b" l="l" r="r" t="t"/>
              <a:pathLst>
                <a:path extrusionOk="0" h="417" w="448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1561325" y="3005000"/>
              <a:ext cx="12000" cy="11200"/>
            </a:xfrm>
            <a:custGeom>
              <a:rect b="b" l="l" r="r" t="t"/>
              <a:pathLst>
                <a:path extrusionOk="0" h="448" w="48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1549500" y="2961325"/>
              <a:ext cx="7275" cy="6800"/>
            </a:xfrm>
            <a:custGeom>
              <a:rect b="b" l="l" r="r" t="t"/>
              <a:pathLst>
                <a:path extrusionOk="0" h="272" w="291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1581825" y="2817350"/>
              <a:ext cx="7100" cy="5875"/>
            </a:xfrm>
            <a:custGeom>
              <a:rect b="b" l="l" r="r" t="t"/>
              <a:pathLst>
                <a:path extrusionOk="0" h="235" w="284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3" name="Google Shape;1413;p11"/>
          <p:cNvGrpSpPr/>
          <p:nvPr/>
        </p:nvGrpSpPr>
        <p:grpSpPr>
          <a:xfrm rot="5400000">
            <a:off x="4306673" y="1788155"/>
            <a:ext cx="341403" cy="2522651"/>
            <a:chOff x="1961800" y="3022425"/>
            <a:chExt cx="60750" cy="316725"/>
          </a:xfrm>
        </p:grpSpPr>
        <p:sp>
          <p:nvSpPr>
            <p:cNvPr id="1414" name="Google Shape;1414;p11"/>
            <p:cNvSpPr/>
            <p:nvPr/>
          </p:nvSpPr>
          <p:spPr>
            <a:xfrm>
              <a:off x="1961800" y="3022425"/>
              <a:ext cx="60750" cy="316725"/>
            </a:xfrm>
            <a:custGeom>
              <a:rect b="b" l="l" r="r" t="t"/>
              <a:pathLst>
                <a:path extrusionOk="0" h="12669" w="2430">
                  <a:moveTo>
                    <a:pt x="1391" y="0"/>
                  </a:moveTo>
                  <a:cubicBezTo>
                    <a:pt x="694" y="0"/>
                    <a:pt x="316" y="2966"/>
                    <a:pt x="316" y="4147"/>
                  </a:cubicBezTo>
                  <a:cubicBezTo>
                    <a:pt x="316" y="4885"/>
                    <a:pt x="310" y="5623"/>
                    <a:pt x="297" y="6354"/>
                  </a:cubicBezTo>
                  <a:cubicBezTo>
                    <a:pt x="278" y="7092"/>
                    <a:pt x="278" y="7849"/>
                    <a:pt x="285" y="8593"/>
                  </a:cubicBezTo>
                  <a:cubicBezTo>
                    <a:pt x="285" y="8776"/>
                    <a:pt x="297" y="8965"/>
                    <a:pt x="316" y="9148"/>
                  </a:cubicBezTo>
                  <a:cubicBezTo>
                    <a:pt x="392" y="10025"/>
                    <a:pt x="1" y="11740"/>
                    <a:pt x="789" y="12409"/>
                  </a:cubicBezTo>
                  <a:cubicBezTo>
                    <a:pt x="1000" y="12589"/>
                    <a:pt x="1179" y="12669"/>
                    <a:pt x="1330" y="12669"/>
                  </a:cubicBezTo>
                  <a:cubicBezTo>
                    <a:pt x="2293" y="12669"/>
                    <a:pt x="2170" y="9477"/>
                    <a:pt x="2170" y="8606"/>
                  </a:cubicBezTo>
                  <a:cubicBezTo>
                    <a:pt x="2233" y="7811"/>
                    <a:pt x="2208" y="7010"/>
                    <a:pt x="2196" y="6209"/>
                  </a:cubicBezTo>
                  <a:cubicBezTo>
                    <a:pt x="2177" y="5080"/>
                    <a:pt x="2429" y="1321"/>
                    <a:pt x="1824" y="356"/>
                  </a:cubicBezTo>
                  <a:cubicBezTo>
                    <a:pt x="1668" y="108"/>
                    <a:pt x="1524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1993175" y="3070425"/>
              <a:ext cx="9025" cy="7700"/>
            </a:xfrm>
            <a:custGeom>
              <a:rect b="b" l="l" r="r" t="t"/>
              <a:pathLst>
                <a:path extrusionOk="0" h="308" w="361">
                  <a:moveTo>
                    <a:pt x="179" y="0"/>
                  </a:moveTo>
                  <a:cubicBezTo>
                    <a:pt x="152" y="0"/>
                    <a:pt x="123" y="21"/>
                    <a:pt x="108" y="45"/>
                  </a:cubicBezTo>
                  <a:cubicBezTo>
                    <a:pt x="89" y="76"/>
                    <a:pt x="70" y="101"/>
                    <a:pt x="51" y="133"/>
                  </a:cubicBezTo>
                  <a:cubicBezTo>
                    <a:pt x="0" y="210"/>
                    <a:pt x="11" y="308"/>
                    <a:pt x="89" y="308"/>
                  </a:cubicBezTo>
                  <a:cubicBezTo>
                    <a:pt x="106" y="308"/>
                    <a:pt x="128" y="302"/>
                    <a:pt x="152" y="291"/>
                  </a:cubicBezTo>
                  <a:cubicBezTo>
                    <a:pt x="228" y="253"/>
                    <a:pt x="360" y="101"/>
                    <a:pt x="247" y="32"/>
                  </a:cubicBezTo>
                  <a:lnTo>
                    <a:pt x="203" y="7"/>
                  </a:lnTo>
                  <a:cubicBezTo>
                    <a:pt x="195" y="2"/>
                    <a:pt x="187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2001225" y="3055100"/>
              <a:ext cx="7475" cy="5150"/>
            </a:xfrm>
            <a:custGeom>
              <a:rect b="b" l="l" r="r" t="t"/>
              <a:pathLst>
                <a:path extrusionOk="0" h="206" w="299">
                  <a:moveTo>
                    <a:pt x="187" y="1"/>
                  </a:moveTo>
                  <a:cubicBezTo>
                    <a:pt x="182" y="1"/>
                    <a:pt x="177" y="1"/>
                    <a:pt x="171" y="2"/>
                  </a:cubicBezTo>
                  <a:cubicBezTo>
                    <a:pt x="101" y="8"/>
                    <a:pt x="45" y="46"/>
                    <a:pt x="19" y="109"/>
                  </a:cubicBezTo>
                  <a:cubicBezTo>
                    <a:pt x="7" y="128"/>
                    <a:pt x="1" y="166"/>
                    <a:pt x="19" y="185"/>
                  </a:cubicBezTo>
                  <a:lnTo>
                    <a:pt x="26" y="191"/>
                  </a:lnTo>
                  <a:cubicBezTo>
                    <a:pt x="35" y="200"/>
                    <a:pt x="48" y="205"/>
                    <a:pt x="61" y="205"/>
                  </a:cubicBezTo>
                  <a:cubicBezTo>
                    <a:pt x="75" y="205"/>
                    <a:pt x="89" y="200"/>
                    <a:pt x="101" y="191"/>
                  </a:cubicBezTo>
                  <a:cubicBezTo>
                    <a:pt x="103" y="191"/>
                    <a:pt x="104" y="191"/>
                    <a:pt x="106" y="191"/>
                  </a:cubicBezTo>
                  <a:cubicBezTo>
                    <a:pt x="201" y="191"/>
                    <a:pt x="299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1986250" y="3061850"/>
              <a:ext cx="8075" cy="6425"/>
            </a:xfrm>
            <a:custGeom>
              <a:rect b="b" l="l" r="r" t="t"/>
              <a:pathLst>
                <a:path extrusionOk="0" h="257" w="323">
                  <a:moveTo>
                    <a:pt x="204" y="0"/>
                  </a:moveTo>
                  <a:cubicBezTo>
                    <a:pt x="161" y="0"/>
                    <a:pt x="104" y="60"/>
                    <a:pt x="89" y="85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3" y="123"/>
                    <a:pt x="0" y="255"/>
                    <a:pt x="108" y="255"/>
                  </a:cubicBezTo>
                  <a:cubicBezTo>
                    <a:pt x="112" y="256"/>
                    <a:pt x="117" y="256"/>
                    <a:pt x="121" y="256"/>
                  </a:cubicBezTo>
                  <a:cubicBezTo>
                    <a:pt x="161" y="256"/>
                    <a:pt x="199" y="232"/>
                    <a:pt x="221" y="198"/>
                  </a:cubicBezTo>
                  <a:cubicBezTo>
                    <a:pt x="272" y="154"/>
                    <a:pt x="322" y="34"/>
                    <a:pt x="221" y="22"/>
                  </a:cubicBezTo>
                  <a:lnTo>
                    <a:pt x="234" y="16"/>
                  </a:lnTo>
                  <a:cubicBezTo>
                    <a:pt x="226" y="5"/>
                    <a:pt x="215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1985925" y="3300150"/>
              <a:ext cx="11375" cy="6650"/>
            </a:xfrm>
            <a:custGeom>
              <a:rect b="b" l="l" r="r" t="t"/>
              <a:pathLst>
                <a:path extrusionOk="0" h="266" w="455">
                  <a:moveTo>
                    <a:pt x="291" y="1"/>
                  </a:moveTo>
                  <a:cubicBezTo>
                    <a:pt x="171" y="1"/>
                    <a:pt x="1" y="266"/>
                    <a:pt x="165" y="266"/>
                  </a:cubicBezTo>
                  <a:cubicBezTo>
                    <a:pt x="285" y="266"/>
                    <a:pt x="455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1996975" y="3280750"/>
              <a:ext cx="5225" cy="3025"/>
            </a:xfrm>
            <a:custGeom>
              <a:rect b="b" l="l" r="r" t="t"/>
              <a:pathLst>
                <a:path extrusionOk="0" h="121" w="209">
                  <a:moveTo>
                    <a:pt x="133" y="1"/>
                  </a:moveTo>
                  <a:cubicBezTo>
                    <a:pt x="82" y="1"/>
                    <a:pt x="0" y="121"/>
                    <a:pt x="76" y="121"/>
                  </a:cubicBezTo>
                  <a:cubicBezTo>
                    <a:pt x="126" y="121"/>
                    <a:pt x="208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1988300" y="3186150"/>
              <a:ext cx="6950" cy="4425"/>
            </a:xfrm>
            <a:custGeom>
              <a:rect b="b" l="l" r="r" t="t"/>
              <a:pathLst>
                <a:path extrusionOk="0" h="177" w="278">
                  <a:moveTo>
                    <a:pt x="174" y="0"/>
                  </a:moveTo>
                  <a:cubicBezTo>
                    <a:pt x="143" y="0"/>
                    <a:pt x="107" y="23"/>
                    <a:pt x="89" y="45"/>
                  </a:cubicBezTo>
                  <a:lnTo>
                    <a:pt x="82" y="45"/>
                  </a:lnTo>
                  <a:cubicBezTo>
                    <a:pt x="63" y="51"/>
                    <a:pt x="0" y="108"/>
                    <a:pt x="38" y="133"/>
                  </a:cubicBezTo>
                  <a:lnTo>
                    <a:pt x="57" y="165"/>
                  </a:lnTo>
                  <a:cubicBezTo>
                    <a:pt x="66" y="173"/>
                    <a:pt x="78" y="177"/>
                    <a:pt x="91" y="177"/>
                  </a:cubicBezTo>
                  <a:cubicBezTo>
                    <a:pt x="108" y="177"/>
                    <a:pt x="125" y="172"/>
                    <a:pt x="139" y="165"/>
                  </a:cubicBezTo>
                  <a:cubicBezTo>
                    <a:pt x="183" y="140"/>
                    <a:pt x="278" y="76"/>
                    <a:pt x="209" y="13"/>
                  </a:cubicBezTo>
                  <a:cubicBezTo>
                    <a:pt x="199" y="4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1994500" y="3172575"/>
              <a:ext cx="9125" cy="5275"/>
            </a:xfrm>
            <a:custGeom>
              <a:rect b="b" l="l" r="r" t="t"/>
              <a:pathLst>
                <a:path extrusionOk="0" h="211" w="365">
                  <a:moveTo>
                    <a:pt x="198" y="1"/>
                  </a:moveTo>
                  <a:cubicBezTo>
                    <a:pt x="97" y="1"/>
                    <a:pt x="0" y="210"/>
                    <a:pt x="97" y="210"/>
                  </a:cubicBezTo>
                  <a:cubicBezTo>
                    <a:pt x="100" y="210"/>
                    <a:pt x="103" y="210"/>
                    <a:pt x="106" y="210"/>
                  </a:cubicBezTo>
                  <a:cubicBezTo>
                    <a:pt x="131" y="210"/>
                    <a:pt x="156" y="203"/>
                    <a:pt x="181" y="197"/>
                  </a:cubicBezTo>
                  <a:cubicBezTo>
                    <a:pt x="225" y="178"/>
                    <a:pt x="364" y="46"/>
                    <a:pt x="270" y="14"/>
                  </a:cubicBezTo>
                  <a:cubicBezTo>
                    <a:pt x="251" y="8"/>
                    <a:pt x="225" y="1"/>
                    <a:pt x="206" y="1"/>
                  </a:cubicBezTo>
                  <a:cubicBezTo>
                    <a:pt x="204" y="1"/>
                    <a:pt x="201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1987825" y="3137425"/>
              <a:ext cx="12325" cy="7300"/>
            </a:xfrm>
            <a:custGeom>
              <a:rect b="b" l="l" r="r" t="t"/>
              <a:pathLst>
                <a:path extrusionOk="0" h="292" w="493">
                  <a:moveTo>
                    <a:pt x="316" y="1"/>
                  </a:moveTo>
                  <a:cubicBezTo>
                    <a:pt x="183" y="1"/>
                    <a:pt x="0" y="291"/>
                    <a:pt x="177" y="291"/>
                  </a:cubicBezTo>
                  <a:cubicBezTo>
                    <a:pt x="310" y="291"/>
                    <a:pt x="492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1984975" y="3122900"/>
              <a:ext cx="5925" cy="6300"/>
            </a:xfrm>
            <a:custGeom>
              <a:rect b="b" l="l" r="r" t="t"/>
              <a:pathLst>
                <a:path extrusionOk="0" h="252" w="237">
                  <a:moveTo>
                    <a:pt x="155" y="1"/>
                  </a:moveTo>
                  <a:cubicBezTo>
                    <a:pt x="114" y="1"/>
                    <a:pt x="48" y="68"/>
                    <a:pt x="39" y="96"/>
                  </a:cubicBezTo>
                  <a:cubicBezTo>
                    <a:pt x="51" y="84"/>
                    <a:pt x="57" y="78"/>
                    <a:pt x="58" y="78"/>
                  </a:cubicBezTo>
                  <a:lnTo>
                    <a:pt x="58" y="78"/>
                  </a:lnTo>
                  <a:cubicBezTo>
                    <a:pt x="58" y="78"/>
                    <a:pt x="52" y="86"/>
                    <a:pt x="39" y="103"/>
                  </a:cubicBezTo>
                  <a:cubicBezTo>
                    <a:pt x="26" y="128"/>
                    <a:pt x="14" y="153"/>
                    <a:pt x="14" y="178"/>
                  </a:cubicBezTo>
                  <a:cubicBezTo>
                    <a:pt x="1" y="230"/>
                    <a:pt x="24" y="252"/>
                    <a:pt x="59" y="252"/>
                  </a:cubicBezTo>
                  <a:cubicBezTo>
                    <a:pt x="126" y="252"/>
                    <a:pt x="236" y="173"/>
                    <a:pt x="215" y="77"/>
                  </a:cubicBezTo>
                  <a:lnTo>
                    <a:pt x="209" y="58"/>
                  </a:lnTo>
                  <a:cubicBezTo>
                    <a:pt x="203" y="46"/>
                    <a:pt x="196" y="40"/>
                    <a:pt x="184" y="33"/>
                  </a:cubicBezTo>
                  <a:lnTo>
                    <a:pt x="184" y="27"/>
                  </a:lnTo>
                  <a:cubicBezTo>
                    <a:pt x="179" y="8"/>
                    <a:pt x="16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1"/>
            <p:cNvSpPr/>
            <p:nvPr/>
          </p:nvSpPr>
          <p:spPr>
            <a:xfrm>
              <a:off x="1998225" y="3106850"/>
              <a:ext cx="6175" cy="5250"/>
            </a:xfrm>
            <a:custGeom>
              <a:rect b="b" l="l" r="r" t="t"/>
              <a:pathLst>
                <a:path extrusionOk="0" h="210" w="247">
                  <a:moveTo>
                    <a:pt x="196" y="0"/>
                  </a:moveTo>
                  <a:cubicBezTo>
                    <a:pt x="165" y="0"/>
                    <a:pt x="133" y="7"/>
                    <a:pt x="108" y="26"/>
                  </a:cubicBezTo>
                  <a:cubicBezTo>
                    <a:pt x="76" y="32"/>
                    <a:pt x="1" y="120"/>
                    <a:pt x="45" y="145"/>
                  </a:cubicBezTo>
                  <a:cubicBezTo>
                    <a:pt x="57" y="158"/>
                    <a:pt x="70" y="164"/>
                    <a:pt x="76" y="177"/>
                  </a:cubicBezTo>
                  <a:cubicBezTo>
                    <a:pt x="83" y="200"/>
                    <a:pt x="96" y="209"/>
                    <a:pt x="112" y="209"/>
                  </a:cubicBezTo>
                  <a:cubicBezTo>
                    <a:pt x="163" y="209"/>
                    <a:pt x="247" y="119"/>
                    <a:pt x="247" y="76"/>
                  </a:cubicBezTo>
                  <a:cubicBezTo>
                    <a:pt x="247" y="57"/>
                    <a:pt x="247" y="45"/>
                    <a:pt x="240" y="32"/>
                  </a:cubicBezTo>
                  <a:cubicBezTo>
                    <a:pt x="234" y="13"/>
                    <a:pt x="21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1"/>
            <p:cNvSpPr/>
            <p:nvPr/>
          </p:nvSpPr>
          <p:spPr>
            <a:xfrm>
              <a:off x="1993650" y="3124625"/>
              <a:ext cx="10500" cy="5925"/>
            </a:xfrm>
            <a:custGeom>
              <a:rect b="b" l="l" r="r" t="t"/>
              <a:pathLst>
                <a:path extrusionOk="0" h="237" w="420">
                  <a:moveTo>
                    <a:pt x="281" y="0"/>
                  </a:moveTo>
                  <a:cubicBezTo>
                    <a:pt x="274" y="0"/>
                    <a:pt x="267" y="1"/>
                    <a:pt x="259" y="2"/>
                  </a:cubicBezTo>
                  <a:cubicBezTo>
                    <a:pt x="240" y="2"/>
                    <a:pt x="228" y="8"/>
                    <a:pt x="215" y="15"/>
                  </a:cubicBezTo>
                  <a:cubicBezTo>
                    <a:pt x="159" y="27"/>
                    <a:pt x="1" y="179"/>
                    <a:pt x="114" y="217"/>
                  </a:cubicBezTo>
                  <a:cubicBezTo>
                    <a:pt x="133" y="223"/>
                    <a:pt x="152" y="229"/>
                    <a:pt x="177" y="235"/>
                  </a:cubicBezTo>
                  <a:cubicBezTo>
                    <a:pt x="182" y="236"/>
                    <a:pt x="186" y="236"/>
                    <a:pt x="190" y="236"/>
                  </a:cubicBezTo>
                  <a:cubicBezTo>
                    <a:pt x="306" y="236"/>
                    <a:pt x="420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2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28" name="Google Shape;1428;p12"/>
          <p:cNvGrpSpPr/>
          <p:nvPr/>
        </p:nvGrpSpPr>
        <p:grpSpPr>
          <a:xfrm>
            <a:off x="-131137" y="4322241"/>
            <a:ext cx="520669" cy="493250"/>
            <a:chOff x="484075" y="3026900"/>
            <a:chExt cx="161975" cy="153450"/>
          </a:xfrm>
        </p:grpSpPr>
        <p:sp>
          <p:nvSpPr>
            <p:cNvPr id="1429" name="Google Shape;1429;p12"/>
            <p:cNvSpPr/>
            <p:nvPr/>
          </p:nvSpPr>
          <p:spPr>
            <a:xfrm>
              <a:off x="492450" y="3034950"/>
              <a:ext cx="144125" cy="137525"/>
            </a:xfrm>
            <a:custGeom>
              <a:rect b="b" l="l" r="r" t="t"/>
              <a:pathLst>
                <a:path extrusionOk="0" h="5501" w="5765">
                  <a:moveTo>
                    <a:pt x="2554" y="0"/>
                  </a:moveTo>
                  <a:cubicBezTo>
                    <a:pt x="2126" y="0"/>
                    <a:pt x="1703" y="108"/>
                    <a:pt x="1331" y="316"/>
                  </a:cubicBezTo>
                  <a:cubicBezTo>
                    <a:pt x="776" y="619"/>
                    <a:pt x="379" y="1167"/>
                    <a:pt x="202" y="1848"/>
                  </a:cubicBezTo>
                  <a:cubicBezTo>
                    <a:pt x="0" y="2662"/>
                    <a:pt x="126" y="3520"/>
                    <a:pt x="568" y="4232"/>
                  </a:cubicBezTo>
                  <a:cubicBezTo>
                    <a:pt x="1079" y="5052"/>
                    <a:pt x="1873" y="5500"/>
                    <a:pt x="2813" y="5500"/>
                  </a:cubicBezTo>
                  <a:cubicBezTo>
                    <a:pt x="3866" y="5500"/>
                    <a:pt x="4875" y="4907"/>
                    <a:pt x="5330" y="4024"/>
                  </a:cubicBezTo>
                  <a:cubicBezTo>
                    <a:pt x="5765" y="3179"/>
                    <a:pt x="5639" y="2208"/>
                    <a:pt x="4983" y="1293"/>
                  </a:cubicBezTo>
                  <a:cubicBezTo>
                    <a:pt x="4402" y="480"/>
                    <a:pt x="3494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2"/>
            <p:cNvSpPr/>
            <p:nvPr/>
          </p:nvSpPr>
          <p:spPr>
            <a:xfrm>
              <a:off x="484075" y="3026900"/>
              <a:ext cx="161975" cy="153450"/>
            </a:xfrm>
            <a:custGeom>
              <a:rect b="b" l="l" r="r" t="t"/>
              <a:pathLst>
                <a:path extrusionOk="0" h="6138" w="6479">
                  <a:moveTo>
                    <a:pt x="2889" y="631"/>
                  </a:moveTo>
                  <a:cubicBezTo>
                    <a:pt x="3703" y="631"/>
                    <a:pt x="4529" y="1054"/>
                    <a:pt x="5059" y="1798"/>
                  </a:cubicBezTo>
                  <a:cubicBezTo>
                    <a:pt x="6478" y="3779"/>
                    <a:pt x="4832" y="5500"/>
                    <a:pt x="3148" y="5500"/>
                  </a:cubicBezTo>
                  <a:cubicBezTo>
                    <a:pt x="2410" y="5500"/>
                    <a:pt x="1666" y="5172"/>
                    <a:pt x="1168" y="4384"/>
                  </a:cubicBezTo>
                  <a:cubicBezTo>
                    <a:pt x="430" y="3205"/>
                    <a:pt x="714" y="1527"/>
                    <a:pt x="1817" y="909"/>
                  </a:cubicBezTo>
                  <a:cubicBezTo>
                    <a:pt x="2145" y="732"/>
                    <a:pt x="2517" y="638"/>
                    <a:pt x="2889" y="638"/>
                  </a:cubicBezTo>
                  <a:lnTo>
                    <a:pt x="2889" y="631"/>
                  </a:lnTo>
                  <a:close/>
                  <a:moveTo>
                    <a:pt x="2889" y="1"/>
                  </a:moveTo>
                  <a:lnTo>
                    <a:pt x="2889" y="7"/>
                  </a:lnTo>
                  <a:cubicBezTo>
                    <a:pt x="2410" y="7"/>
                    <a:pt x="1931" y="121"/>
                    <a:pt x="1508" y="354"/>
                  </a:cubicBezTo>
                  <a:cubicBezTo>
                    <a:pt x="884" y="701"/>
                    <a:pt x="423" y="1319"/>
                    <a:pt x="228" y="2088"/>
                  </a:cubicBezTo>
                  <a:cubicBezTo>
                    <a:pt x="1" y="2984"/>
                    <a:pt x="152" y="3930"/>
                    <a:pt x="632" y="4718"/>
                  </a:cubicBezTo>
                  <a:cubicBezTo>
                    <a:pt x="1199" y="5620"/>
                    <a:pt x="2114" y="6137"/>
                    <a:pt x="3148" y="6137"/>
                  </a:cubicBezTo>
                  <a:cubicBezTo>
                    <a:pt x="4315" y="6137"/>
                    <a:pt x="5437" y="5475"/>
                    <a:pt x="5942" y="4491"/>
                  </a:cubicBezTo>
                  <a:cubicBezTo>
                    <a:pt x="6428" y="3545"/>
                    <a:pt x="6295" y="2435"/>
                    <a:pt x="5576" y="1432"/>
                  </a:cubicBezTo>
                  <a:cubicBezTo>
                    <a:pt x="4939" y="537"/>
                    <a:pt x="3930" y="1"/>
                    <a:pt x="2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2"/>
            <p:cNvSpPr/>
            <p:nvPr/>
          </p:nvSpPr>
          <p:spPr>
            <a:xfrm>
              <a:off x="525400" y="3102200"/>
              <a:ext cx="14850" cy="10125"/>
            </a:xfrm>
            <a:custGeom>
              <a:rect b="b" l="l" r="r" t="t"/>
              <a:pathLst>
                <a:path extrusionOk="0" h="405" w="594">
                  <a:moveTo>
                    <a:pt x="249" y="0"/>
                  </a:moveTo>
                  <a:cubicBezTo>
                    <a:pt x="233" y="0"/>
                    <a:pt x="218" y="1"/>
                    <a:pt x="202" y="4"/>
                  </a:cubicBezTo>
                  <a:cubicBezTo>
                    <a:pt x="114" y="22"/>
                    <a:pt x="0" y="111"/>
                    <a:pt x="70" y="237"/>
                  </a:cubicBezTo>
                  <a:cubicBezTo>
                    <a:pt x="125" y="343"/>
                    <a:pt x="235" y="404"/>
                    <a:pt x="355" y="404"/>
                  </a:cubicBezTo>
                  <a:cubicBezTo>
                    <a:pt x="371" y="404"/>
                    <a:pt x="388" y="403"/>
                    <a:pt x="404" y="401"/>
                  </a:cubicBezTo>
                  <a:cubicBezTo>
                    <a:pt x="517" y="395"/>
                    <a:pt x="593" y="275"/>
                    <a:pt x="536" y="167"/>
                  </a:cubicBezTo>
                  <a:cubicBezTo>
                    <a:pt x="475" y="62"/>
                    <a:pt x="365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2"/>
            <p:cNvSpPr/>
            <p:nvPr/>
          </p:nvSpPr>
          <p:spPr>
            <a:xfrm>
              <a:off x="527125" y="3082050"/>
              <a:ext cx="10600" cy="7375"/>
            </a:xfrm>
            <a:custGeom>
              <a:rect b="b" l="l" r="r" t="t"/>
              <a:pathLst>
                <a:path extrusionOk="0" h="295" w="424">
                  <a:moveTo>
                    <a:pt x="173" y="0"/>
                  </a:moveTo>
                  <a:cubicBezTo>
                    <a:pt x="162" y="0"/>
                    <a:pt x="151" y="1"/>
                    <a:pt x="139" y="2"/>
                  </a:cubicBezTo>
                  <a:cubicBezTo>
                    <a:pt x="57" y="9"/>
                    <a:pt x="1" y="97"/>
                    <a:pt x="45" y="173"/>
                  </a:cubicBezTo>
                  <a:cubicBezTo>
                    <a:pt x="84" y="251"/>
                    <a:pt x="168" y="294"/>
                    <a:pt x="252" y="294"/>
                  </a:cubicBezTo>
                  <a:cubicBezTo>
                    <a:pt x="263" y="294"/>
                    <a:pt x="274" y="294"/>
                    <a:pt x="284" y="292"/>
                  </a:cubicBezTo>
                  <a:cubicBezTo>
                    <a:pt x="373" y="286"/>
                    <a:pt x="423" y="198"/>
                    <a:pt x="385" y="122"/>
                  </a:cubicBezTo>
                  <a:cubicBezTo>
                    <a:pt x="341" y="44"/>
                    <a:pt x="261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2"/>
            <p:cNvSpPr/>
            <p:nvPr/>
          </p:nvSpPr>
          <p:spPr>
            <a:xfrm>
              <a:off x="541950" y="3079500"/>
              <a:ext cx="9025" cy="7225"/>
            </a:xfrm>
            <a:custGeom>
              <a:rect b="b" l="l" r="r" t="t"/>
              <a:pathLst>
                <a:path extrusionOk="0" h="289" w="361">
                  <a:moveTo>
                    <a:pt x="96" y="0"/>
                  </a:moveTo>
                  <a:cubicBezTo>
                    <a:pt x="46" y="0"/>
                    <a:pt x="1" y="18"/>
                    <a:pt x="1" y="73"/>
                  </a:cubicBezTo>
                  <a:lnTo>
                    <a:pt x="1" y="111"/>
                  </a:lnTo>
                  <a:cubicBezTo>
                    <a:pt x="1" y="236"/>
                    <a:pt x="119" y="289"/>
                    <a:pt x="206" y="289"/>
                  </a:cubicBezTo>
                  <a:cubicBezTo>
                    <a:pt x="216" y="289"/>
                    <a:pt x="225" y="288"/>
                    <a:pt x="234" y="287"/>
                  </a:cubicBezTo>
                  <a:cubicBezTo>
                    <a:pt x="354" y="268"/>
                    <a:pt x="360" y="155"/>
                    <a:pt x="272" y="73"/>
                  </a:cubicBezTo>
                  <a:lnTo>
                    <a:pt x="234" y="41"/>
                  </a:lnTo>
                  <a:cubicBezTo>
                    <a:pt x="214" y="21"/>
                    <a:pt x="152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2"/>
            <p:cNvSpPr/>
            <p:nvPr/>
          </p:nvSpPr>
          <p:spPr>
            <a:xfrm>
              <a:off x="546375" y="3097850"/>
              <a:ext cx="5375" cy="4175"/>
            </a:xfrm>
            <a:custGeom>
              <a:rect b="b" l="l" r="r" t="t"/>
              <a:pathLst>
                <a:path extrusionOk="0" h="167" w="215">
                  <a:moveTo>
                    <a:pt x="58" y="1"/>
                  </a:moveTo>
                  <a:cubicBezTo>
                    <a:pt x="43" y="1"/>
                    <a:pt x="29" y="7"/>
                    <a:pt x="19" y="26"/>
                  </a:cubicBezTo>
                  <a:cubicBezTo>
                    <a:pt x="13" y="26"/>
                    <a:pt x="13" y="26"/>
                    <a:pt x="13" y="32"/>
                  </a:cubicBezTo>
                  <a:cubicBezTo>
                    <a:pt x="0" y="45"/>
                    <a:pt x="0" y="64"/>
                    <a:pt x="13" y="83"/>
                  </a:cubicBezTo>
                  <a:cubicBezTo>
                    <a:pt x="13" y="89"/>
                    <a:pt x="19" y="102"/>
                    <a:pt x="19" y="108"/>
                  </a:cubicBezTo>
                  <a:cubicBezTo>
                    <a:pt x="32" y="148"/>
                    <a:pt x="75" y="167"/>
                    <a:pt x="114" y="167"/>
                  </a:cubicBezTo>
                  <a:cubicBezTo>
                    <a:pt x="167" y="167"/>
                    <a:pt x="214" y="132"/>
                    <a:pt x="170" y="70"/>
                  </a:cubicBezTo>
                  <a:cubicBezTo>
                    <a:pt x="158" y="45"/>
                    <a:pt x="133" y="20"/>
                    <a:pt x="101" y="14"/>
                  </a:cubicBezTo>
                  <a:cubicBezTo>
                    <a:pt x="88" y="7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2"/>
            <p:cNvSpPr/>
            <p:nvPr/>
          </p:nvSpPr>
          <p:spPr>
            <a:xfrm>
              <a:off x="584525" y="3105800"/>
              <a:ext cx="12625" cy="8900"/>
            </a:xfrm>
            <a:custGeom>
              <a:rect b="b" l="l" r="r" t="t"/>
              <a:pathLst>
                <a:path extrusionOk="0" h="356" w="505">
                  <a:moveTo>
                    <a:pt x="208" y="1"/>
                  </a:moveTo>
                  <a:cubicBezTo>
                    <a:pt x="194" y="1"/>
                    <a:pt x="179" y="2"/>
                    <a:pt x="164" y="5"/>
                  </a:cubicBezTo>
                  <a:cubicBezTo>
                    <a:pt x="63" y="11"/>
                    <a:pt x="0" y="118"/>
                    <a:pt x="38" y="206"/>
                  </a:cubicBezTo>
                  <a:cubicBezTo>
                    <a:pt x="93" y="300"/>
                    <a:pt x="191" y="355"/>
                    <a:pt x="295" y="355"/>
                  </a:cubicBezTo>
                  <a:cubicBezTo>
                    <a:pt x="310" y="355"/>
                    <a:pt x="326" y="354"/>
                    <a:pt x="341" y="351"/>
                  </a:cubicBezTo>
                  <a:cubicBezTo>
                    <a:pt x="442" y="345"/>
                    <a:pt x="505" y="238"/>
                    <a:pt x="461" y="143"/>
                  </a:cubicBezTo>
                  <a:cubicBezTo>
                    <a:pt x="406" y="55"/>
                    <a:pt x="308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6" name="Google Shape;1436;p12"/>
          <p:cNvGrpSpPr/>
          <p:nvPr/>
        </p:nvGrpSpPr>
        <p:grpSpPr>
          <a:xfrm>
            <a:off x="6587758" y="-210650"/>
            <a:ext cx="636408" cy="494052"/>
            <a:chOff x="1145300" y="2753225"/>
            <a:chExt cx="173375" cy="134575"/>
          </a:xfrm>
        </p:grpSpPr>
        <p:sp>
          <p:nvSpPr>
            <p:cNvPr id="1437" name="Google Shape;1437;p12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2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2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2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2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2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2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2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2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2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2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2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2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2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2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2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3" name="Google Shape;1453;p12"/>
          <p:cNvGrpSpPr/>
          <p:nvPr/>
        </p:nvGrpSpPr>
        <p:grpSpPr>
          <a:xfrm>
            <a:off x="6890446" y="83937"/>
            <a:ext cx="367400" cy="284730"/>
            <a:chOff x="1891175" y="2586225"/>
            <a:chExt cx="212100" cy="164375"/>
          </a:xfrm>
        </p:grpSpPr>
        <p:sp>
          <p:nvSpPr>
            <p:cNvPr id="1454" name="Google Shape;1454;p12"/>
            <p:cNvSpPr/>
            <p:nvPr/>
          </p:nvSpPr>
          <p:spPr>
            <a:xfrm>
              <a:off x="1891175" y="2586225"/>
              <a:ext cx="212100" cy="164375"/>
            </a:xfrm>
            <a:custGeom>
              <a:rect b="b" l="l" r="r" t="t"/>
              <a:pathLst>
                <a:path extrusionOk="0" h="6575" w="8484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2"/>
            <p:cNvSpPr/>
            <p:nvPr/>
          </p:nvSpPr>
          <p:spPr>
            <a:xfrm>
              <a:off x="2039375" y="2650525"/>
              <a:ext cx="7925" cy="6675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2"/>
            <p:cNvSpPr/>
            <p:nvPr/>
          </p:nvSpPr>
          <p:spPr>
            <a:xfrm>
              <a:off x="2050000" y="2649275"/>
              <a:ext cx="12425" cy="7925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2"/>
            <p:cNvSpPr/>
            <p:nvPr/>
          </p:nvSpPr>
          <p:spPr>
            <a:xfrm>
              <a:off x="2056325" y="2663150"/>
              <a:ext cx="7375" cy="6975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2"/>
            <p:cNvSpPr/>
            <p:nvPr/>
          </p:nvSpPr>
          <p:spPr>
            <a:xfrm>
              <a:off x="2043475" y="2665175"/>
              <a:ext cx="7275" cy="4725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2"/>
            <p:cNvSpPr/>
            <p:nvPr/>
          </p:nvSpPr>
          <p:spPr>
            <a:xfrm>
              <a:off x="2052575" y="2616325"/>
              <a:ext cx="6550" cy="6225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2"/>
            <p:cNvSpPr/>
            <p:nvPr/>
          </p:nvSpPr>
          <p:spPr>
            <a:xfrm>
              <a:off x="2028975" y="2712825"/>
              <a:ext cx="7500" cy="5225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2"/>
            <p:cNvSpPr/>
            <p:nvPr/>
          </p:nvSpPr>
          <p:spPr>
            <a:xfrm>
              <a:off x="2056825" y="269220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2"/>
            <p:cNvSpPr/>
            <p:nvPr/>
          </p:nvSpPr>
          <p:spPr>
            <a:xfrm>
              <a:off x="1937200" y="2668200"/>
              <a:ext cx="7450" cy="6975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2"/>
            <p:cNvSpPr/>
            <p:nvPr/>
          </p:nvSpPr>
          <p:spPr>
            <a:xfrm>
              <a:off x="1941250" y="2689950"/>
              <a:ext cx="6225" cy="5375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2"/>
            <p:cNvSpPr/>
            <p:nvPr/>
          </p:nvSpPr>
          <p:spPr>
            <a:xfrm>
              <a:off x="1966225" y="2673725"/>
              <a:ext cx="8500" cy="6850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2"/>
            <p:cNvSpPr/>
            <p:nvPr/>
          </p:nvSpPr>
          <p:spPr>
            <a:xfrm>
              <a:off x="1952675" y="2668575"/>
              <a:ext cx="7900" cy="6200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2"/>
            <p:cNvSpPr/>
            <p:nvPr/>
          </p:nvSpPr>
          <p:spPr>
            <a:xfrm>
              <a:off x="1957875" y="2648400"/>
              <a:ext cx="5800" cy="6475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2"/>
            <p:cNvSpPr/>
            <p:nvPr/>
          </p:nvSpPr>
          <p:spPr>
            <a:xfrm>
              <a:off x="1992175" y="2605350"/>
              <a:ext cx="7975" cy="6275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2"/>
            <p:cNvSpPr/>
            <p:nvPr/>
          </p:nvSpPr>
          <p:spPr>
            <a:xfrm>
              <a:off x="1996975" y="2638150"/>
              <a:ext cx="8700" cy="7325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2"/>
            <p:cNvSpPr/>
            <p:nvPr/>
          </p:nvSpPr>
          <p:spPr>
            <a:xfrm>
              <a:off x="2014150" y="261245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2"/>
            <p:cNvSpPr/>
            <p:nvPr/>
          </p:nvSpPr>
          <p:spPr>
            <a:xfrm>
              <a:off x="1990500" y="2704625"/>
              <a:ext cx="9325" cy="5375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2"/>
            <p:cNvSpPr/>
            <p:nvPr/>
          </p:nvSpPr>
          <p:spPr>
            <a:xfrm>
              <a:off x="1986125" y="2724650"/>
              <a:ext cx="7725" cy="7325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2"/>
            <p:cNvSpPr/>
            <p:nvPr/>
          </p:nvSpPr>
          <p:spPr>
            <a:xfrm>
              <a:off x="1997925" y="2729700"/>
              <a:ext cx="10725" cy="8350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12"/>
          <p:cNvGrpSpPr/>
          <p:nvPr/>
        </p:nvGrpSpPr>
        <p:grpSpPr>
          <a:xfrm>
            <a:off x="451926" y="4680432"/>
            <a:ext cx="164580" cy="648506"/>
            <a:chOff x="1535150" y="2784850"/>
            <a:chExt cx="114650" cy="451700"/>
          </a:xfrm>
        </p:grpSpPr>
        <p:sp>
          <p:nvSpPr>
            <p:cNvPr id="1474" name="Google Shape;1474;p12"/>
            <p:cNvSpPr/>
            <p:nvPr/>
          </p:nvSpPr>
          <p:spPr>
            <a:xfrm>
              <a:off x="1535150" y="2784850"/>
              <a:ext cx="114650" cy="451700"/>
            </a:xfrm>
            <a:custGeom>
              <a:rect b="b" l="l" r="r" t="t"/>
              <a:pathLst>
                <a:path extrusionOk="0" h="18068" w="4586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2"/>
            <p:cNvSpPr/>
            <p:nvPr/>
          </p:nvSpPr>
          <p:spPr>
            <a:xfrm>
              <a:off x="1603575" y="2822400"/>
              <a:ext cx="10275" cy="9500"/>
            </a:xfrm>
            <a:custGeom>
              <a:rect b="b" l="l" r="r" t="t"/>
              <a:pathLst>
                <a:path extrusionOk="0" h="380" w="411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2"/>
            <p:cNvSpPr/>
            <p:nvPr/>
          </p:nvSpPr>
          <p:spPr>
            <a:xfrm>
              <a:off x="1610825" y="2836800"/>
              <a:ext cx="8375" cy="7550"/>
            </a:xfrm>
            <a:custGeom>
              <a:rect b="b" l="l" r="r" t="t"/>
              <a:pathLst>
                <a:path extrusionOk="0" h="302" w="335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2"/>
            <p:cNvSpPr/>
            <p:nvPr/>
          </p:nvSpPr>
          <p:spPr>
            <a:xfrm>
              <a:off x="1600900" y="2847325"/>
              <a:ext cx="12150" cy="7275"/>
            </a:xfrm>
            <a:custGeom>
              <a:rect b="b" l="l" r="r" t="t"/>
              <a:pathLst>
                <a:path extrusionOk="0" h="291" w="486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2"/>
            <p:cNvSpPr/>
            <p:nvPr/>
          </p:nvSpPr>
          <p:spPr>
            <a:xfrm>
              <a:off x="1591125" y="2833450"/>
              <a:ext cx="7825" cy="6275"/>
            </a:xfrm>
            <a:custGeom>
              <a:rect b="b" l="l" r="r" t="t"/>
              <a:pathLst>
                <a:path extrusionOk="0" h="251" w="313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1586725" y="2802425"/>
              <a:ext cx="5650" cy="4675"/>
            </a:xfrm>
            <a:custGeom>
              <a:rect b="b" l="l" r="r" t="t"/>
              <a:pathLst>
                <a:path extrusionOk="0" h="187" w="226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1550925" y="3002675"/>
              <a:ext cx="5525" cy="4500"/>
            </a:xfrm>
            <a:custGeom>
              <a:rect b="b" l="l" r="r" t="t"/>
              <a:pathLst>
                <a:path extrusionOk="0" h="180" w="221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1550425" y="2984650"/>
              <a:ext cx="7300" cy="4275"/>
            </a:xfrm>
            <a:custGeom>
              <a:rect b="b" l="l" r="r" t="t"/>
              <a:pathLst>
                <a:path extrusionOk="0" h="171" w="292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2"/>
            <p:cNvSpPr/>
            <p:nvPr/>
          </p:nvSpPr>
          <p:spPr>
            <a:xfrm>
              <a:off x="1569525" y="2961650"/>
              <a:ext cx="9275" cy="7525"/>
            </a:xfrm>
            <a:custGeom>
              <a:rect b="b" l="l" r="r" t="t"/>
              <a:pathLst>
                <a:path extrusionOk="0" h="301" w="371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2"/>
            <p:cNvSpPr/>
            <p:nvPr/>
          </p:nvSpPr>
          <p:spPr>
            <a:xfrm>
              <a:off x="1588600" y="2976675"/>
              <a:ext cx="7750" cy="7225"/>
            </a:xfrm>
            <a:custGeom>
              <a:rect b="b" l="l" r="r" t="t"/>
              <a:pathLst>
                <a:path extrusionOk="0" h="289" w="31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1578975" y="3004975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1574400" y="2987225"/>
              <a:ext cx="5775" cy="6075"/>
            </a:xfrm>
            <a:custGeom>
              <a:rect b="b" l="l" r="r" t="t"/>
              <a:pathLst>
                <a:path extrusionOk="0" h="243" w="231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1600250" y="2946500"/>
              <a:ext cx="9500" cy="8625"/>
            </a:xfrm>
            <a:custGeom>
              <a:rect b="b" l="l" r="r" t="t"/>
              <a:pathLst>
                <a:path extrusionOk="0" h="345" w="38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2"/>
            <p:cNvSpPr/>
            <p:nvPr/>
          </p:nvSpPr>
          <p:spPr>
            <a:xfrm>
              <a:off x="1565675" y="2932600"/>
              <a:ext cx="4825" cy="4900"/>
            </a:xfrm>
            <a:custGeom>
              <a:rect b="b" l="l" r="r" t="t"/>
              <a:pathLst>
                <a:path extrusionOk="0" h="196" w="193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2"/>
            <p:cNvSpPr/>
            <p:nvPr/>
          </p:nvSpPr>
          <p:spPr>
            <a:xfrm>
              <a:off x="1576300" y="3116100"/>
              <a:ext cx="6775" cy="6225"/>
            </a:xfrm>
            <a:custGeom>
              <a:rect b="b" l="l" r="r" t="t"/>
              <a:pathLst>
                <a:path extrusionOk="0" h="249" w="271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1569850" y="3098575"/>
              <a:ext cx="6000" cy="3950"/>
            </a:xfrm>
            <a:custGeom>
              <a:rect b="b" l="l" r="r" t="t"/>
              <a:pathLst>
                <a:path extrusionOk="0" h="158" w="24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1598325" y="3074900"/>
              <a:ext cx="8175" cy="6750"/>
            </a:xfrm>
            <a:custGeom>
              <a:rect b="b" l="l" r="r" t="t"/>
              <a:pathLst>
                <a:path extrusionOk="0" h="270" w="327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1608150" y="3099675"/>
              <a:ext cx="4900" cy="6950"/>
            </a:xfrm>
            <a:custGeom>
              <a:rect b="b" l="l" r="r" t="t"/>
              <a:pathLst>
                <a:path extrusionOk="0" h="278" w="196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1599125" y="3132900"/>
              <a:ext cx="8250" cy="6000"/>
            </a:xfrm>
            <a:custGeom>
              <a:rect b="b" l="l" r="r" t="t"/>
              <a:pathLst>
                <a:path extrusionOk="0" h="240" w="33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1594425" y="3096475"/>
              <a:ext cx="4975" cy="4100"/>
            </a:xfrm>
            <a:custGeom>
              <a:rect b="b" l="l" r="r" t="t"/>
              <a:pathLst>
                <a:path extrusionOk="0" h="164" w="199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2"/>
            <p:cNvSpPr/>
            <p:nvPr/>
          </p:nvSpPr>
          <p:spPr>
            <a:xfrm>
              <a:off x="1584750" y="3172225"/>
              <a:ext cx="8750" cy="5875"/>
            </a:xfrm>
            <a:custGeom>
              <a:rect b="b" l="l" r="r" t="t"/>
              <a:pathLst>
                <a:path extrusionOk="0" h="235" w="35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2"/>
            <p:cNvSpPr/>
            <p:nvPr/>
          </p:nvSpPr>
          <p:spPr>
            <a:xfrm>
              <a:off x="1569825" y="3212325"/>
              <a:ext cx="12650" cy="7450"/>
            </a:xfrm>
            <a:custGeom>
              <a:rect b="b" l="l" r="r" t="t"/>
              <a:pathLst>
                <a:path extrusionOk="0" h="298" w="506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1555950" y="3199675"/>
              <a:ext cx="6650" cy="7025"/>
            </a:xfrm>
            <a:custGeom>
              <a:rect b="b" l="l" r="r" t="t"/>
              <a:pathLst>
                <a:path extrusionOk="0" h="281" w="266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1581975" y="3196875"/>
              <a:ext cx="6950" cy="5575"/>
            </a:xfrm>
            <a:custGeom>
              <a:rect b="b" l="l" r="r" t="t"/>
              <a:pathLst>
                <a:path extrusionOk="0" h="223" w="278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1568575" y="3196875"/>
              <a:ext cx="8050" cy="4750"/>
            </a:xfrm>
            <a:custGeom>
              <a:rect b="b" l="l" r="r" t="t"/>
              <a:pathLst>
                <a:path extrusionOk="0" h="190" w="322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2"/>
            <p:cNvSpPr/>
            <p:nvPr/>
          </p:nvSpPr>
          <p:spPr>
            <a:xfrm>
              <a:off x="1556500" y="3171500"/>
              <a:ext cx="6100" cy="5650"/>
            </a:xfrm>
            <a:custGeom>
              <a:rect b="b" l="l" r="r" t="t"/>
              <a:pathLst>
                <a:path extrusionOk="0" h="226" w="244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2"/>
            <p:cNvSpPr/>
            <p:nvPr/>
          </p:nvSpPr>
          <p:spPr>
            <a:xfrm>
              <a:off x="1607525" y="3117575"/>
              <a:ext cx="11200" cy="10425"/>
            </a:xfrm>
            <a:custGeom>
              <a:rect b="b" l="l" r="r" t="t"/>
              <a:pathLst>
                <a:path extrusionOk="0" h="417" w="448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1561325" y="3005000"/>
              <a:ext cx="12000" cy="11200"/>
            </a:xfrm>
            <a:custGeom>
              <a:rect b="b" l="l" r="r" t="t"/>
              <a:pathLst>
                <a:path extrusionOk="0" h="448" w="48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2"/>
            <p:cNvSpPr/>
            <p:nvPr/>
          </p:nvSpPr>
          <p:spPr>
            <a:xfrm>
              <a:off x="1549500" y="2961325"/>
              <a:ext cx="7275" cy="6800"/>
            </a:xfrm>
            <a:custGeom>
              <a:rect b="b" l="l" r="r" t="t"/>
              <a:pathLst>
                <a:path extrusionOk="0" h="272" w="291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2"/>
            <p:cNvSpPr/>
            <p:nvPr/>
          </p:nvSpPr>
          <p:spPr>
            <a:xfrm>
              <a:off x="1581825" y="2817350"/>
              <a:ext cx="7100" cy="5875"/>
            </a:xfrm>
            <a:custGeom>
              <a:rect b="b" l="l" r="r" t="t"/>
              <a:pathLst>
                <a:path extrusionOk="0" h="235" w="284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4" name="Google Shape;1504;p12"/>
          <p:cNvSpPr/>
          <p:nvPr/>
        </p:nvSpPr>
        <p:spPr>
          <a:xfrm rot="5400000">
            <a:off x="8351750" y="-120932"/>
            <a:ext cx="423916" cy="1232581"/>
          </a:xfrm>
          <a:custGeom>
            <a:rect b="b" l="l" r="r" t="t"/>
            <a:pathLst>
              <a:path extrusionOk="0" h="23979" w="8247">
                <a:moveTo>
                  <a:pt x="7730" y="1"/>
                </a:moveTo>
                <a:cubicBezTo>
                  <a:pt x="7629" y="1"/>
                  <a:pt x="7513" y="29"/>
                  <a:pt x="7392" y="95"/>
                </a:cubicBezTo>
                <a:cubicBezTo>
                  <a:pt x="7291" y="132"/>
                  <a:pt x="7197" y="189"/>
                  <a:pt x="7115" y="259"/>
                </a:cubicBezTo>
                <a:cubicBezTo>
                  <a:pt x="6459" y="795"/>
                  <a:pt x="5809" y="1337"/>
                  <a:pt x="5153" y="1873"/>
                </a:cubicBezTo>
                <a:cubicBezTo>
                  <a:pt x="4970" y="2018"/>
                  <a:pt x="4794" y="2163"/>
                  <a:pt x="4617" y="2308"/>
                </a:cubicBezTo>
                <a:cubicBezTo>
                  <a:pt x="4182" y="2655"/>
                  <a:pt x="3741" y="3008"/>
                  <a:pt x="3305" y="3355"/>
                </a:cubicBezTo>
                <a:cubicBezTo>
                  <a:pt x="3242" y="3406"/>
                  <a:pt x="3179" y="3463"/>
                  <a:pt x="3122" y="3513"/>
                </a:cubicBezTo>
                <a:cubicBezTo>
                  <a:pt x="2189" y="4270"/>
                  <a:pt x="1249" y="5027"/>
                  <a:pt x="322" y="5783"/>
                </a:cubicBezTo>
                <a:cubicBezTo>
                  <a:pt x="297" y="5802"/>
                  <a:pt x="284" y="5815"/>
                  <a:pt x="265" y="5834"/>
                </a:cubicBezTo>
                <a:cubicBezTo>
                  <a:pt x="183" y="5872"/>
                  <a:pt x="120" y="5941"/>
                  <a:pt x="108" y="6036"/>
                </a:cubicBezTo>
                <a:cubicBezTo>
                  <a:pt x="7" y="6244"/>
                  <a:pt x="114" y="6414"/>
                  <a:pt x="316" y="6458"/>
                </a:cubicBezTo>
                <a:cubicBezTo>
                  <a:pt x="328" y="6465"/>
                  <a:pt x="335" y="6471"/>
                  <a:pt x="347" y="6484"/>
                </a:cubicBezTo>
                <a:cubicBezTo>
                  <a:pt x="1754" y="7657"/>
                  <a:pt x="3167" y="8817"/>
                  <a:pt x="4598" y="9971"/>
                </a:cubicBezTo>
                <a:cubicBezTo>
                  <a:pt x="4939" y="10255"/>
                  <a:pt x="5286" y="10539"/>
                  <a:pt x="5633" y="10823"/>
                </a:cubicBezTo>
                <a:cubicBezTo>
                  <a:pt x="6099" y="11214"/>
                  <a:pt x="6566" y="11598"/>
                  <a:pt x="7039" y="11983"/>
                </a:cubicBezTo>
                <a:cubicBezTo>
                  <a:pt x="6415" y="12500"/>
                  <a:pt x="5784" y="13024"/>
                  <a:pt x="5153" y="13541"/>
                </a:cubicBezTo>
                <a:cubicBezTo>
                  <a:pt x="4977" y="13680"/>
                  <a:pt x="4794" y="13825"/>
                  <a:pt x="4617" y="13970"/>
                </a:cubicBezTo>
                <a:lnTo>
                  <a:pt x="3305" y="15017"/>
                </a:lnTo>
                <a:cubicBezTo>
                  <a:pt x="3242" y="15067"/>
                  <a:pt x="3186" y="15124"/>
                  <a:pt x="3129" y="15174"/>
                </a:cubicBezTo>
                <a:cubicBezTo>
                  <a:pt x="2189" y="15931"/>
                  <a:pt x="1249" y="16688"/>
                  <a:pt x="316" y="17445"/>
                </a:cubicBezTo>
                <a:cubicBezTo>
                  <a:pt x="297" y="17458"/>
                  <a:pt x="278" y="17477"/>
                  <a:pt x="265" y="17495"/>
                </a:cubicBezTo>
                <a:cubicBezTo>
                  <a:pt x="177" y="17527"/>
                  <a:pt x="120" y="17603"/>
                  <a:pt x="108" y="17691"/>
                </a:cubicBezTo>
                <a:cubicBezTo>
                  <a:pt x="1" y="17905"/>
                  <a:pt x="114" y="18076"/>
                  <a:pt x="316" y="18114"/>
                </a:cubicBezTo>
                <a:cubicBezTo>
                  <a:pt x="328" y="18126"/>
                  <a:pt x="335" y="18132"/>
                  <a:pt x="347" y="18145"/>
                </a:cubicBezTo>
                <a:cubicBezTo>
                  <a:pt x="1748" y="19318"/>
                  <a:pt x="3167" y="20479"/>
                  <a:pt x="4592" y="21633"/>
                </a:cubicBezTo>
                <a:cubicBezTo>
                  <a:pt x="4939" y="21917"/>
                  <a:pt x="5279" y="22200"/>
                  <a:pt x="5626" y="22484"/>
                </a:cubicBezTo>
                <a:cubicBezTo>
                  <a:pt x="6150" y="22913"/>
                  <a:pt x="6673" y="23348"/>
                  <a:pt x="7203" y="23777"/>
                </a:cubicBezTo>
                <a:cubicBezTo>
                  <a:pt x="7378" y="23920"/>
                  <a:pt x="7553" y="23979"/>
                  <a:pt x="7696" y="23979"/>
                </a:cubicBezTo>
                <a:cubicBezTo>
                  <a:pt x="7998" y="23979"/>
                  <a:pt x="8166" y="23719"/>
                  <a:pt x="7922" y="23424"/>
                </a:cubicBezTo>
                <a:cubicBezTo>
                  <a:pt x="7872" y="23336"/>
                  <a:pt x="7802" y="23260"/>
                  <a:pt x="7727" y="23197"/>
                </a:cubicBezTo>
                <a:cubicBezTo>
                  <a:pt x="7058" y="22667"/>
                  <a:pt x="6396" y="22131"/>
                  <a:pt x="5740" y="21601"/>
                </a:cubicBezTo>
                <a:cubicBezTo>
                  <a:pt x="5563" y="21456"/>
                  <a:pt x="5380" y="21311"/>
                  <a:pt x="5204" y="21160"/>
                </a:cubicBezTo>
                <a:lnTo>
                  <a:pt x="3917" y="20107"/>
                </a:lnTo>
                <a:cubicBezTo>
                  <a:pt x="3854" y="20050"/>
                  <a:pt x="3791" y="19999"/>
                  <a:pt x="3722" y="19955"/>
                </a:cubicBezTo>
                <a:cubicBezTo>
                  <a:pt x="2845" y="19230"/>
                  <a:pt x="1962" y="18511"/>
                  <a:pt x="1085" y="17792"/>
                </a:cubicBezTo>
                <a:cubicBezTo>
                  <a:pt x="2467" y="16694"/>
                  <a:pt x="3835" y="15584"/>
                  <a:pt x="5191" y="14474"/>
                </a:cubicBezTo>
                <a:cubicBezTo>
                  <a:pt x="5544" y="14191"/>
                  <a:pt x="5891" y="13913"/>
                  <a:pt x="6238" y="13629"/>
                </a:cubicBezTo>
                <a:cubicBezTo>
                  <a:pt x="6768" y="13207"/>
                  <a:pt x="7298" y="12778"/>
                  <a:pt x="7821" y="12349"/>
                </a:cubicBezTo>
                <a:cubicBezTo>
                  <a:pt x="7859" y="12324"/>
                  <a:pt x="7891" y="12292"/>
                  <a:pt x="7922" y="12261"/>
                </a:cubicBezTo>
                <a:cubicBezTo>
                  <a:pt x="7973" y="12223"/>
                  <a:pt x="8010" y="12172"/>
                  <a:pt x="8029" y="12116"/>
                </a:cubicBezTo>
                <a:cubicBezTo>
                  <a:pt x="8137" y="11914"/>
                  <a:pt x="8048" y="11744"/>
                  <a:pt x="7872" y="11687"/>
                </a:cubicBezTo>
                <a:cubicBezTo>
                  <a:pt x="7827" y="11630"/>
                  <a:pt x="7777" y="11586"/>
                  <a:pt x="7727" y="11542"/>
                </a:cubicBezTo>
                <a:cubicBezTo>
                  <a:pt x="7064" y="11012"/>
                  <a:pt x="6402" y="10476"/>
                  <a:pt x="5740" y="9946"/>
                </a:cubicBezTo>
                <a:cubicBezTo>
                  <a:pt x="5563" y="9795"/>
                  <a:pt x="5387" y="9650"/>
                  <a:pt x="5210" y="9505"/>
                </a:cubicBezTo>
                <a:lnTo>
                  <a:pt x="3917" y="8439"/>
                </a:lnTo>
                <a:cubicBezTo>
                  <a:pt x="3854" y="8382"/>
                  <a:pt x="3791" y="8338"/>
                  <a:pt x="3722" y="8287"/>
                </a:cubicBezTo>
                <a:cubicBezTo>
                  <a:pt x="2845" y="7562"/>
                  <a:pt x="1962" y="6843"/>
                  <a:pt x="1085" y="6124"/>
                </a:cubicBezTo>
                <a:cubicBezTo>
                  <a:pt x="2467" y="5027"/>
                  <a:pt x="3835" y="3923"/>
                  <a:pt x="5191" y="2807"/>
                </a:cubicBezTo>
                <a:cubicBezTo>
                  <a:pt x="5544" y="2523"/>
                  <a:pt x="5891" y="2245"/>
                  <a:pt x="6238" y="1961"/>
                </a:cubicBezTo>
                <a:cubicBezTo>
                  <a:pt x="6768" y="1539"/>
                  <a:pt x="7298" y="1110"/>
                  <a:pt x="7821" y="681"/>
                </a:cubicBezTo>
                <a:cubicBezTo>
                  <a:pt x="8246" y="339"/>
                  <a:pt x="8077" y="1"/>
                  <a:pt x="77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3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507" name="Google Shape;1507;p13"/>
          <p:cNvGrpSpPr/>
          <p:nvPr/>
        </p:nvGrpSpPr>
        <p:grpSpPr>
          <a:xfrm>
            <a:off x="-31838" y="4637882"/>
            <a:ext cx="518224" cy="401617"/>
            <a:chOff x="1891175" y="2586225"/>
            <a:chExt cx="212100" cy="164375"/>
          </a:xfrm>
        </p:grpSpPr>
        <p:sp>
          <p:nvSpPr>
            <p:cNvPr id="1508" name="Google Shape;1508;p13"/>
            <p:cNvSpPr/>
            <p:nvPr/>
          </p:nvSpPr>
          <p:spPr>
            <a:xfrm>
              <a:off x="1891175" y="2586225"/>
              <a:ext cx="212100" cy="164375"/>
            </a:xfrm>
            <a:custGeom>
              <a:rect b="b" l="l" r="r" t="t"/>
              <a:pathLst>
                <a:path extrusionOk="0" h="6575" w="8484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2039375" y="2650525"/>
              <a:ext cx="7925" cy="6675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2050000" y="2649275"/>
              <a:ext cx="12425" cy="7925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2056325" y="2663150"/>
              <a:ext cx="7375" cy="6975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2043475" y="2665175"/>
              <a:ext cx="7275" cy="4725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2052575" y="2616325"/>
              <a:ext cx="6550" cy="6225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2028975" y="2712825"/>
              <a:ext cx="7500" cy="5225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2056825" y="269220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1937200" y="2668200"/>
              <a:ext cx="7450" cy="6975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1941250" y="2689950"/>
              <a:ext cx="6225" cy="5375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1966225" y="2673725"/>
              <a:ext cx="8500" cy="6850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1952675" y="2668575"/>
              <a:ext cx="7900" cy="6200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1957875" y="2648400"/>
              <a:ext cx="5800" cy="6475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1992175" y="2605350"/>
              <a:ext cx="7975" cy="6275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1996975" y="2638150"/>
              <a:ext cx="8700" cy="7325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2014150" y="261245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1990500" y="2704625"/>
              <a:ext cx="9325" cy="5375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1986125" y="2724650"/>
              <a:ext cx="7725" cy="7325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997925" y="2729700"/>
              <a:ext cx="10725" cy="8350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7" name="Google Shape;1527;p13"/>
          <p:cNvGrpSpPr/>
          <p:nvPr/>
        </p:nvGrpSpPr>
        <p:grpSpPr>
          <a:xfrm>
            <a:off x="8550000" y="765128"/>
            <a:ext cx="724449" cy="573098"/>
            <a:chOff x="4971350" y="3403100"/>
            <a:chExt cx="418225" cy="330850"/>
          </a:xfrm>
        </p:grpSpPr>
        <p:sp>
          <p:nvSpPr>
            <p:cNvPr id="1528" name="Google Shape;1528;p13"/>
            <p:cNvSpPr/>
            <p:nvPr/>
          </p:nvSpPr>
          <p:spPr>
            <a:xfrm>
              <a:off x="4971350" y="3403100"/>
              <a:ext cx="418225" cy="330850"/>
            </a:xfrm>
            <a:custGeom>
              <a:rect b="b" l="l" r="r" t="t"/>
              <a:pathLst>
                <a:path extrusionOk="0" h="13234" w="16729">
                  <a:moveTo>
                    <a:pt x="9128" y="0"/>
                  </a:moveTo>
                  <a:cubicBezTo>
                    <a:pt x="8815" y="0"/>
                    <a:pt x="8504" y="21"/>
                    <a:pt x="8199" y="64"/>
                  </a:cubicBezTo>
                  <a:cubicBezTo>
                    <a:pt x="3828" y="670"/>
                    <a:pt x="0" y="6598"/>
                    <a:pt x="2687" y="10616"/>
                  </a:cubicBezTo>
                  <a:cubicBezTo>
                    <a:pt x="3918" y="12457"/>
                    <a:pt x="5749" y="13234"/>
                    <a:pt x="7657" y="13234"/>
                  </a:cubicBezTo>
                  <a:cubicBezTo>
                    <a:pt x="11997" y="13234"/>
                    <a:pt x="16729" y="9215"/>
                    <a:pt x="15673" y="4567"/>
                  </a:cubicBezTo>
                  <a:cubicBezTo>
                    <a:pt x="15026" y="1711"/>
                    <a:pt x="11961" y="0"/>
                    <a:pt x="9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5091475" y="3435875"/>
              <a:ext cx="225450" cy="178450"/>
            </a:xfrm>
            <a:custGeom>
              <a:rect b="b" l="l" r="r" t="t"/>
              <a:pathLst>
                <a:path extrusionOk="0" h="7138" w="9018">
                  <a:moveTo>
                    <a:pt x="4917" y="0"/>
                  </a:moveTo>
                  <a:cubicBezTo>
                    <a:pt x="4750" y="0"/>
                    <a:pt x="4584" y="11"/>
                    <a:pt x="4422" y="34"/>
                  </a:cubicBezTo>
                  <a:cubicBezTo>
                    <a:pt x="2063" y="368"/>
                    <a:pt x="1" y="3559"/>
                    <a:pt x="1452" y="5729"/>
                  </a:cubicBezTo>
                  <a:cubicBezTo>
                    <a:pt x="2113" y="6720"/>
                    <a:pt x="3099" y="7138"/>
                    <a:pt x="4125" y="7138"/>
                  </a:cubicBezTo>
                  <a:cubicBezTo>
                    <a:pt x="6464" y="7138"/>
                    <a:pt x="9018" y="4969"/>
                    <a:pt x="8452" y="2462"/>
                  </a:cubicBezTo>
                  <a:cubicBezTo>
                    <a:pt x="8100" y="921"/>
                    <a:pt x="6445" y="0"/>
                    <a:pt x="4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5252775" y="3459850"/>
              <a:ext cx="5700" cy="5750"/>
            </a:xfrm>
            <a:custGeom>
              <a:rect b="b" l="l" r="r" t="t"/>
              <a:pathLst>
                <a:path extrusionOk="0" h="230" w="228">
                  <a:moveTo>
                    <a:pt x="153" y="1"/>
                  </a:moveTo>
                  <a:cubicBezTo>
                    <a:pt x="120" y="1"/>
                    <a:pt x="83" y="36"/>
                    <a:pt x="64" y="65"/>
                  </a:cubicBezTo>
                  <a:cubicBezTo>
                    <a:pt x="32" y="103"/>
                    <a:pt x="1" y="140"/>
                    <a:pt x="20" y="185"/>
                  </a:cubicBezTo>
                  <a:lnTo>
                    <a:pt x="20" y="191"/>
                  </a:lnTo>
                  <a:cubicBezTo>
                    <a:pt x="31" y="219"/>
                    <a:pt x="49" y="229"/>
                    <a:pt x="68" y="229"/>
                  </a:cubicBezTo>
                  <a:cubicBezTo>
                    <a:pt x="125" y="229"/>
                    <a:pt x="201" y="140"/>
                    <a:pt x="215" y="103"/>
                  </a:cubicBezTo>
                  <a:lnTo>
                    <a:pt x="215" y="90"/>
                  </a:lnTo>
                  <a:cubicBezTo>
                    <a:pt x="228" y="52"/>
                    <a:pt x="203" y="14"/>
                    <a:pt x="165" y="14"/>
                  </a:cubicBezTo>
                  <a:lnTo>
                    <a:pt x="184" y="14"/>
                  </a:lnTo>
                  <a:cubicBezTo>
                    <a:pt x="174" y="5"/>
                    <a:pt x="164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5258925" y="3476200"/>
              <a:ext cx="11400" cy="7700"/>
            </a:xfrm>
            <a:custGeom>
              <a:rect b="b" l="l" r="r" t="t"/>
              <a:pathLst>
                <a:path extrusionOk="0" h="308" w="456">
                  <a:moveTo>
                    <a:pt x="269" y="0"/>
                  </a:moveTo>
                  <a:cubicBezTo>
                    <a:pt x="239" y="0"/>
                    <a:pt x="209" y="10"/>
                    <a:pt x="184" y="29"/>
                  </a:cubicBezTo>
                  <a:cubicBezTo>
                    <a:pt x="133" y="48"/>
                    <a:pt x="1" y="186"/>
                    <a:pt x="77" y="250"/>
                  </a:cubicBezTo>
                  <a:cubicBezTo>
                    <a:pt x="77" y="250"/>
                    <a:pt x="83" y="256"/>
                    <a:pt x="83" y="256"/>
                  </a:cubicBezTo>
                  <a:cubicBezTo>
                    <a:pt x="95" y="288"/>
                    <a:pt x="122" y="307"/>
                    <a:pt x="159" y="307"/>
                  </a:cubicBezTo>
                  <a:cubicBezTo>
                    <a:pt x="179" y="307"/>
                    <a:pt x="203" y="301"/>
                    <a:pt x="228" y="287"/>
                  </a:cubicBezTo>
                  <a:cubicBezTo>
                    <a:pt x="285" y="268"/>
                    <a:pt x="455" y="92"/>
                    <a:pt x="354" y="29"/>
                  </a:cubicBezTo>
                  <a:cubicBezTo>
                    <a:pt x="329" y="10"/>
                    <a:pt x="299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5251050" y="3489200"/>
              <a:ext cx="11225" cy="6650"/>
            </a:xfrm>
            <a:custGeom>
              <a:rect b="b" l="l" r="r" t="t"/>
              <a:pathLst>
                <a:path extrusionOk="0" h="266" w="449">
                  <a:moveTo>
                    <a:pt x="291" y="1"/>
                  </a:moveTo>
                  <a:cubicBezTo>
                    <a:pt x="171" y="1"/>
                    <a:pt x="1" y="266"/>
                    <a:pt x="165" y="266"/>
                  </a:cubicBezTo>
                  <a:cubicBezTo>
                    <a:pt x="284" y="266"/>
                    <a:pt x="448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5243175" y="3472525"/>
              <a:ext cx="10025" cy="7075"/>
            </a:xfrm>
            <a:custGeom>
              <a:rect b="b" l="l" r="r" t="t"/>
              <a:pathLst>
                <a:path extrusionOk="0" h="283" w="401">
                  <a:moveTo>
                    <a:pt x="284" y="1"/>
                  </a:moveTo>
                  <a:cubicBezTo>
                    <a:pt x="254" y="1"/>
                    <a:pt x="219" y="11"/>
                    <a:pt x="189" y="31"/>
                  </a:cubicBezTo>
                  <a:cubicBezTo>
                    <a:pt x="126" y="75"/>
                    <a:pt x="0" y="270"/>
                    <a:pt x="158" y="283"/>
                  </a:cubicBezTo>
                  <a:lnTo>
                    <a:pt x="171" y="283"/>
                  </a:lnTo>
                  <a:cubicBezTo>
                    <a:pt x="246" y="270"/>
                    <a:pt x="309" y="220"/>
                    <a:pt x="341" y="151"/>
                  </a:cubicBezTo>
                  <a:lnTo>
                    <a:pt x="353" y="138"/>
                  </a:lnTo>
                  <a:cubicBezTo>
                    <a:pt x="401" y="47"/>
                    <a:pt x="351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5230075" y="3458925"/>
              <a:ext cx="8850" cy="6475"/>
            </a:xfrm>
            <a:custGeom>
              <a:rect b="b" l="l" r="r" t="t"/>
              <a:pathLst>
                <a:path extrusionOk="0" h="259" w="354">
                  <a:moveTo>
                    <a:pt x="196" y="1"/>
                  </a:moveTo>
                  <a:cubicBezTo>
                    <a:pt x="127" y="7"/>
                    <a:pt x="70" y="51"/>
                    <a:pt x="45" y="114"/>
                  </a:cubicBezTo>
                  <a:lnTo>
                    <a:pt x="39" y="133"/>
                  </a:lnTo>
                  <a:cubicBezTo>
                    <a:pt x="0" y="214"/>
                    <a:pt x="40" y="258"/>
                    <a:pt x="97" y="258"/>
                  </a:cubicBezTo>
                  <a:cubicBezTo>
                    <a:pt x="124" y="258"/>
                    <a:pt x="155" y="248"/>
                    <a:pt x="184" y="228"/>
                  </a:cubicBezTo>
                  <a:cubicBezTo>
                    <a:pt x="240" y="190"/>
                    <a:pt x="35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5195700" y="3525400"/>
              <a:ext cx="9175" cy="7975"/>
            </a:xfrm>
            <a:custGeom>
              <a:rect b="b" l="l" r="r" t="t"/>
              <a:pathLst>
                <a:path extrusionOk="0" h="319" w="367">
                  <a:moveTo>
                    <a:pt x="252" y="0"/>
                  </a:moveTo>
                  <a:cubicBezTo>
                    <a:pt x="231" y="0"/>
                    <a:pt x="209" y="5"/>
                    <a:pt x="190" y="16"/>
                  </a:cubicBezTo>
                  <a:cubicBezTo>
                    <a:pt x="121" y="47"/>
                    <a:pt x="1" y="167"/>
                    <a:pt x="51" y="249"/>
                  </a:cubicBezTo>
                  <a:cubicBezTo>
                    <a:pt x="70" y="293"/>
                    <a:pt x="95" y="319"/>
                    <a:pt x="146" y="319"/>
                  </a:cubicBezTo>
                  <a:cubicBezTo>
                    <a:pt x="228" y="306"/>
                    <a:pt x="367" y="199"/>
                    <a:pt x="335" y="104"/>
                  </a:cubicBezTo>
                  <a:cubicBezTo>
                    <a:pt x="358" y="36"/>
                    <a:pt x="308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5168425" y="3577975"/>
              <a:ext cx="10900" cy="6500"/>
            </a:xfrm>
            <a:custGeom>
              <a:rect b="b" l="l" r="r" t="t"/>
              <a:pathLst>
                <a:path extrusionOk="0" h="260" w="436">
                  <a:moveTo>
                    <a:pt x="278" y="1"/>
                  </a:moveTo>
                  <a:cubicBezTo>
                    <a:pt x="165" y="1"/>
                    <a:pt x="1" y="259"/>
                    <a:pt x="158" y="259"/>
                  </a:cubicBezTo>
                  <a:cubicBezTo>
                    <a:pt x="278" y="259"/>
                    <a:pt x="436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5147450" y="3563775"/>
              <a:ext cx="12500" cy="8550"/>
            </a:xfrm>
            <a:custGeom>
              <a:rect b="b" l="l" r="r" t="t"/>
              <a:pathLst>
                <a:path extrusionOk="0" h="342" w="500">
                  <a:moveTo>
                    <a:pt x="360" y="1"/>
                  </a:moveTo>
                  <a:cubicBezTo>
                    <a:pt x="310" y="7"/>
                    <a:pt x="259" y="20"/>
                    <a:pt x="215" y="39"/>
                  </a:cubicBezTo>
                  <a:cubicBezTo>
                    <a:pt x="133" y="77"/>
                    <a:pt x="1" y="222"/>
                    <a:pt x="83" y="310"/>
                  </a:cubicBezTo>
                  <a:cubicBezTo>
                    <a:pt x="100" y="332"/>
                    <a:pt x="126" y="342"/>
                    <a:pt x="156" y="342"/>
                  </a:cubicBezTo>
                  <a:cubicBezTo>
                    <a:pt x="201" y="342"/>
                    <a:pt x="253" y="319"/>
                    <a:pt x="291" y="285"/>
                  </a:cubicBezTo>
                  <a:cubicBezTo>
                    <a:pt x="405" y="234"/>
                    <a:pt x="499" y="133"/>
                    <a:pt x="417" y="26"/>
                  </a:cubicBezTo>
                  <a:cubicBezTo>
                    <a:pt x="405" y="7"/>
                    <a:pt x="386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5176875" y="3557975"/>
              <a:ext cx="9725" cy="7750"/>
            </a:xfrm>
            <a:custGeom>
              <a:rect b="b" l="l" r="r" t="t"/>
              <a:pathLst>
                <a:path extrusionOk="0" h="310" w="389">
                  <a:moveTo>
                    <a:pt x="240" y="0"/>
                  </a:moveTo>
                  <a:cubicBezTo>
                    <a:pt x="173" y="0"/>
                    <a:pt x="95" y="66"/>
                    <a:pt x="60" y="113"/>
                  </a:cubicBezTo>
                  <a:cubicBezTo>
                    <a:pt x="15" y="174"/>
                    <a:pt x="0" y="310"/>
                    <a:pt x="93" y="310"/>
                  </a:cubicBezTo>
                  <a:cubicBezTo>
                    <a:pt x="106" y="310"/>
                    <a:pt x="120" y="307"/>
                    <a:pt x="136" y="302"/>
                  </a:cubicBezTo>
                  <a:lnTo>
                    <a:pt x="167" y="290"/>
                  </a:lnTo>
                  <a:cubicBezTo>
                    <a:pt x="237" y="271"/>
                    <a:pt x="388" y="157"/>
                    <a:pt x="331" y="69"/>
                  </a:cubicBezTo>
                  <a:lnTo>
                    <a:pt x="319" y="50"/>
                  </a:lnTo>
                  <a:cubicBezTo>
                    <a:pt x="299" y="14"/>
                    <a:pt x="271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5186950" y="3590425"/>
              <a:ext cx="10200" cy="7450"/>
            </a:xfrm>
            <a:custGeom>
              <a:rect b="b" l="l" r="r" t="t"/>
              <a:pathLst>
                <a:path extrusionOk="0" h="298" w="408">
                  <a:moveTo>
                    <a:pt x="285" y="0"/>
                  </a:moveTo>
                  <a:cubicBezTo>
                    <a:pt x="140" y="0"/>
                    <a:pt x="0" y="298"/>
                    <a:pt x="146" y="298"/>
                  </a:cubicBezTo>
                  <a:cubicBezTo>
                    <a:pt x="149" y="298"/>
                    <a:pt x="152" y="297"/>
                    <a:pt x="155" y="297"/>
                  </a:cubicBezTo>
                  <a:lnTo>
                    <a:pt x="187" y="297"/>
                  </a:lnTo>
                  <a:cubicBezTo>
                    <a:pt x="269" y="285"/>
                    <a:pt x="345" y="228"/>
                    <a:pt x="376" y="152"/>
                  </a:cubicBezTo>
                  <a:cubicBezTo>
                    <a:pt x="408" y="89"/>
                    <a:pt x="401" y="13"/>
                    <a:pt x="326" y="1"/>
                  </a:cubicBezTo>
                  <a:lnTo>
                    <a:pt x="294" y="1"/>
                  </a:lnTo>
                  <a:cubicBezTo>
                    <a:pt x="291" y="1"/>
                    <a:pt x="28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5204375" y="3576725"/>
              <a:ext cx="8100" cy="6275"/>
            </a:xfrm>
            <a:custGeom>
              <a:rect b="b" l="l" r="r" t="t"/>
              <a:pathLst>
                <a:path extrusionOk="0" h="251" w="324">
                  <a:moveTo>
                    <a:pt x="217" y="1"/>
                  </a:moveTo>
                  <a:cubicBezTo>
                    <a:pt x="144" y="1"/>
                    <a:pt x="40" y="94"/>
                    <a:pt x="26" y="177"/>
                  </a:cubicBezTo>
                  <a:cubicBezTo>
                    <a:pt x="13" y="202"/>
                    <a:pt x="1" y="240"/>
                    <a:pt x="39" y="246"/>
                  </a:cubicBezTo>
                  <a:cubicBezTo>
                    <a:pt x="50" y="249"/>
                    <a:pt x="62" y="250"/>
                    <a:pt x="74" y="250"/>
                  </a:cubicBezTo>
                  <a:cubicBezTo>
                    <a:pt x="178" y="250"/>
                    <a:pt x="323" y="162"/>
                    <a:pt x="278" y="44"/>
                  </a:cubicBezTo>
                  <a:cubicBezTo>
                    <a:pt x="266" y="14"/>
                    <a:pt x="244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5147275" y="3544750"/>
              <a:ext cx="9750" cy="5975"/>
            </a:xfrm>
            <a:custGeom>
              <a:rect b="b" l="l" r="r" t="t"/>
              <a:pathLst>
                <a:path extrusionOk="0" h="239" w="390">
                  <a:moveTo>
                    <a:pt x="249" y="0"/>
                  </a:moveTo>
                  <a:cubicBezTo>
                    <a:pt x="129" y="0"/>
                    <a:pt x="1" y="221"/>
                    <a:pt x="140" y="238"/>
                  </a:cubicBezTo>
                  <a:cubicBezTo>
                    <a:pt x="143" y="239"/>
                    <a:pt x="146" y="239"/>
                    <a:pt x="149" y="239"/>
                  </a:cubicBezTo>
                  <a:cubicBezTo>
                    <a:pt x="238" y="239"/>
                    <a:pt x="389" y="48"/>
                    <a:pt x="279" y="5"/>
                  </a:cubicBezTo>
                  <a:cubicBezTo>
                    <a:pt x="269" y="2"/>
                    <a:pt x="259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5155975" y="3590125"/>
              <a:ext cx="10225" cy="5850"/>
            </a:xfrm>
            <a:custGeom>
              <a:rect b="b" l="l" r="r" t="t"/>
              <a:pathLst>
                <a:path extrusionOk="0" h="234" w="409">
                  <a:moveTo>
                    <a:pt x="259" y="0"/>
                  </a:moveTo>
                  <a:cubicBezTo>
                    <a:pt x="152" y="0"/>
                    <a:pt x="0" y="234"/>
                    <a:pt x="146" y="234"/>
                  </a:cubicBezTo>
                  <a:cubicBezTo>
                    <a:pt x="147" y="234"/>
                    <a:pt x="148" y="234"/>
                    <a:pt x="150" y="234"/>
                  </a:cubicBezTo>
                  <a:cubicBezTo>
                    <a:pt x="257" y="234"/>
                    <a:pt x="408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5063725" y="3652250"/>
              <a:ext cx="9650" cy="9000"/>
            </a:xfrm>
            <a:custGeom>
              <a:rect b="b" l="l" r="r" t="t"/>
              <a:pathLst>
                <a:path extrusionOk="0" h="360" w="386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52"/>
                    <a:pt x="1" y="360"/>
                    <a:pt x="108" y="360"/>
                  </a:cubicBezTo>
                  <a:cubicBezTo>
                    <a:pt x="215" y="347"/>
                    <a:pt x="304" y="284"/>
                    <a:pt x="348" y="183"/>
                  </a:cubicBezTo>
                  <a:cubicBezTo>
                    <a:pt x="386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5086000" y="3649875"/>
              <a:ext cx="11650" cy="8650"/>
            </a:xfrm>
            <a:custGeom>
              <a:rect b="b" l="l" r="r" t="t"/>
              <a:pathLst>
                <a:path extrusionOk="0" h="346" w="466">
                  <a:moveTo>
                    <a:pt x="282" y="1"/>
                  </a:moveTo>
                  <a:cubicBezTo>
                    <a:pt x="254" y="1"/>
                    <a:pt x="226" y="9"/>
                    <a:pt x="201" y="26"/>
                  </a:cubicBezTo>
                  <a:cubicBezTo>
                    <a:pt x="140" y="56"/>
                    <a:pt x="0" y="189"/>
                    <a:pt x="75" y="266"/>
                  </a:cubicBezTo>
                  <a:lnTo>
                    <a:pt x="75" y="266"/>
                  </a:lnTo>
                  <a:cubicBezTo>
                    <a:pt x="78" y="325"/>
                    <a:pt x="114" y="345"/>
                    <a:pt x="158" y="345"/>
                  </a:cubicBezTo>
                  <a:cubicBezTo>
                    <a:pt x="201" y="345"/>
                    <a:pt x="252" y="325"/>
                    <a:pt x="283" y="303"/>
                  </a:cubicBezTo>
                  <a:cubicBezTo>
                    <a:pt x="346" y="253"/>
                    <a:pt x="466" y="114"/>
                    <a:pt x="384" y="38"/>
                  </a:cubicBezTo>
                  <a:cubicBezTo>
                    <a:pt x="352" y="14"/>
                    <a:pt x="317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5087300" y="3675900"/>
              <a:ext cx="8850" cy="7675"/>
            </a:xfrm>
            <a:custGeom>
              <a:rect b="b" l="l" r="r" t="t"/>
              <a:pathLst>
                <a:path extrusionOk="0" h="307" w="354">
                  <a:moveTo>
                    <a:pt x="254" y="1"/>
                  </a:moveTo>
                  <a:cubicBezTo>
                    <a:pt x="244" y="1"/>
                    <a:pt x="234" y="3"/>
                    <a:pt x="225" y="6"/>
                  </a:cubicBezTo>
                  <a:lnTo>
                    <a:pt x="212" y="6"/>
                  </a:lnTo>
                  <a:cubicBezTo>
                    <a:pt x="117" y="32"/>
                    <a:pt x="48" y="101"/>
                    <a:pt x="23" y="196"/>
                  </a:cubicBezTo>
                  <a:cubicBezTo>
                    <a:pt x="0" y="272"/>
                    <a:pt x="45" y="307"/>
                    <a:pt x="102" y="307"/>
                  </a:cubicBezTo>
                  <a:cubicBezTo>
                    <a:pt x="126" y="307"/>
                    <a:pt x="151" y="301"/>
                    <a:pt x="174" y="290"/>
                  </a:cubicBezTo>
                  <a:lnTo>
                    <a:pt x="187" y="284"/>
                  </a:lnTo>
                  <a:cubicBezTo>
                    <a:pt x="256" y="252"/>
                    <a:pt x="313" y="189"/>
                    <a:pt x="332" y="114"/>
                  </a:cubicBezTo>
                  <a:cubicBezTo>
                    <a:pt x="353" y="55"/>
                    <a:pt x="307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5075425" y="3663625"/>
              <a:ext cx="10225" cy="6275"/>
            </a:xfrm>
            <a:custGeom>
              <a:rect b="b" l="l" r="r" t="t"/>
              <a:pathLst>
                <a:path extrusionOk="0" h="251" w="409">
                  <a:moveTo>
                    <a:pt x="256" y="1"/>
                  </a:moveTo>
                  <a:cubicBezTo>
                    <a:pt x="163" y="1"/>
                    <a:pt x="0" y="134"/>
                    <a:pt x="88" y="226"/>
                  </a:cubicBezTo>
                  <a:cubicBezTo>
                    <a:pt x="107" y="245"/>
                    <a:pt x="130" y="250"/>
                    <a:pt x="155" y="250"/>
                  </a:cubicBezTo>
                  <a:cubicBezTo>
                    <a:pt x="172" y="250"/>
                    <a:pt x="190" y="248"/>
                    <a:pt x="208" y="245"/>
                  </a:cubicBezTo>
                  <a:cubicBezTo>
                    <a:pt x="263" y="233"/>
                    <a:pt x="408" y="77"/>
                    <a:pt x="310" y="34"/>
                  </a:cubicBezTo>
                  <a:lnTo>
                    <a:pt x="310" y="34"/>
                  </a:lnTo>
                  <a:cubicBezTo>
                    <a:pt x="302" y="11"/>
                    <a:pt x="282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5068075" y="3627375"/>
              <a:ext cx="10350" cy="7575"/>
            </a:xfrm>
            <a:custGeom>
              <a:rect b="b" l="l" r="r" t="t"/>
              <a:pathLst>
                <a:path extrusionOk="0" h="303" w="414">
                  <a:moveTo>
                    <a:pt x="296" y="0"/>
                  </a:moveTo>
                  <a:cubicBezTo>
                    <a:pt x="172" y="0"/>
                    <a:pt x="1" y="233"/>
                    <a:pt x="136" y="295"/>
                  </a:cubicBezTo>
                  <a:cubicBezTo>
                    <a:pt x="152" y="300"/>
                    <a:pt x="168" y="303"/>
                    <a:pt x="185" y="303"/>
                  </a:cubicBezTo>
                  <a:cubicBezTo>
                    <a:pt x="247" y="303"/>
                    <a:pt x="309" y="268"/>
                    <a:pt x="344" y="213"/>
                  </a:cubicBezTo>
                  <a:cubicBezTo>
                    <a:pt x="344" y="207"/>
                    <a:pt x="350" y="200"/>
                    <a:pt x="350" y="200"/>
                  </a:cubicBezTo>
                  <a:cubicBezTo>
                    <a:pt x="388" y="137"/>
                    <a:pt x="413" y="62"/>
                    <a:pt x="350" y="18"/>
                  </a:cubicBezTo>
                  <a:lnTo>
                    <a:pt x="338" y="11"/>
                  </a:lnTo>
                  <a:cubicBezTo>
                    <a:pt x="325" y="4"/>
                    <a:pt x="311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5046550" y="3625275"/>
              <a:ext cx="8550" cy="6650"/>
            </a:xfrm>
            <a:custGeom>
              <a:rect b="b" l="l" r="r" t="t"/>
              <a:pathLst>
                <a:path extrusionOk="0" h="266" w="342">
                  <a:moveTo>
                    <a:pt x="234" y="1"/>
                  </a:moveTo>
                  <a:cubicBezTo>
                    <a:pt x="158" y="1"/>
                    <a:pt x="0" y="127"/>
                    <a:pt x="51" y="215"/>
                  </a:cubicBezTo>
                  <a:cubicBezTo>
                    <a:pt x="57" y="234"/>
                    <a:pt x="70" y="247"/>
                    <a:pt x="82" y="253"/>
                  </a:cubicBezTo>
                  <a:cubicBezTo>
                    <a:pt x="95" y="259"/>
                    <a:pt x="108" y="266"/>
                    <a:pt x="127" y="266"/>
                  </a:cubicBezTo>
                  <a:cubicBezTo>
                    <a:pt x="152" y="266"/>
                    <a:pt x="171" y="259"/>
                    <a:pt x="196" y="253"/>
                  </a:cubicBezTo>
                  <a:cubicBezTo>
                    <a:pt x="259" y="240"/>
                    <a:pt x="309" y="190"/>
                    <a:pt x="322" y="127"/>
                  </a:cubicBezTo>
                  <a:cubicBezTo>
                    <a:pt x="322" y="120"/>
                    <a:pt x="322" y="114"/>
                    <a:pt x="328" y="108"/>
                  </a:cubicBezTo>
                  <a:cubicBezTo>
                    <a:pt x="341" y="70"/>
                    <a:pt x="328" y="32"/>
                    <a:pt x="291" y="13"/>
                  </a:cubicBezTo>
                  <a:cubicBezTo>
                    <a:pt x="278" y="1"/>
                    <a:pt x="259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5116250" y="3646900"/>
              <a:ext cx="9075" cy="8175"/>
            </a:xfrm>
            <a:custGeom>
              <a:rect b="b" l="l" r="r" t="t"/>
              <a:pathLst>
                <a:path extrusionOk="0" h="327" w="363">
                  <a:moveTo>
                    <a:pt x="243" y="0"/>
                  </a:moveTo>
                  <a:cubicBezTo>
                    <a:pt x="222" y="0"/>
                    <a:pt x="198" y="6"/>
                    <a:pt x="170" y="19"/>
                  </a:cubicBezTo>
                  <a:cubicBezTo>
                    <a:pt x="158" y="25"/>
                    <a:pt x="145" y="38"/>
                    <a:pt x="133" y="44"/>
                  </a:cubicBezTo>
                  <a:cubicBezTo>
                    <a:pt x="134" y="42"/>
                    <a:pt x="135" y="42"/>
                    <a:pt x="135" y="42"/>
                  </a:cubicBezTo>
                  <a:lnTo>
                    <a:pt x="135" y="42"/>
                  </a:lnTo>
                  <a:cubicBezTo>
                    <a:pt x="134" y="42"/>
                    <a:pt x="123" y="51"/>
                    <a:pt x="88" y="75"/>
                  </a:cubicBezTo>
                  <a:cubicBezTo>
                    <a:pt x="63" y="107"/>
                    <a:pt x="38" y="145"/>
                    <a:pt x="25" y="189"/>
                  </a:cubicBezTo>
                  <a:cubicBezTo>
                    <a:pt x="6" y="233"/>
                    <a:pt x="0" y="265"/>
                    <a:pt x="32" y="296"/>
                  </a:cubicBezTo>
                  <a:cubicBezTo>
                    <a:pt x="38" y="302"/>
                    <a:pt x="51" y="315"/>
                    <a:pt x="63" y="315"/>
                  </a:cubicBezTo>
                  <a:lnTo>
                    <a:pt x="82" y="321"/>
                  </a:lnTo>
                  <a:cubicBezTo>
                    <a:pt x="93" y="325"/>
                    <a:pt x="104" y="327"/>
                    <a:pt x="115" y="327"/>
                  </a:cubicBezTo>
                  <a:cubicBezTo>
                    <a:pt x="179" y="327"/>
                    <a:pt x="240" y="270"/>
                    <a:pt x="278" y="227"/>
                  </a:cubicBezTo>
                  <a:lnTo>
                    <a:pt x="290" y="201"/>
                  </a:lnTo>
                  <a:cubicBezTo>
                    <a:pt x="363" y="114"/>
                    <a:pt x="338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5114375" y="3687475"/>
              <a:ext cx="8775" cy="8200"/>
            </a:xfrm>
            <a:custGeom>
              <a:rect b="b" l="l" r="r" t="t"/>
              <a:pathLst>
                <a:path extrusionOk="0" h="328" w="351">
                  <a:moveTo>
                    <a:pt x="244" y="0"/>
                  </a:moveTo>
                  <a:cubicBezTo>
                    <a:pt x="235" y="0"/>
                    <a:pt x="225" y="2"/>
                    <a:pt x="214" y="4"/>
                  </a:cubicBezTo>
                  <a:cubicBezTo>
                    <a:pt x="119" y="35"/>
                    <a:pt x="44" y="105"/>
                    <a:pt x="18" y="206"/>
                  </a:cubicBezTo>
                  <a:cubicBezTo>
                    <a:pt x="0" y="283"/>
                    <a:pt x="47" y="327"/>
                    <a:pt x="106" y="327"/>
                  </a:cubicBezTo>
                  <a:cubicBezTo>
                    <a:pt x="129" y="327"/>
                    <a:pt x="153" y="321"/>
                    <a:pt x="176" y="307"/>
                  </a:cubicBezTo>
                  <a:cubicBezTo>
                    <a:pt x="252" y="275"/>
                    <a:pt x="308" y="212"/>
                    <a:pt x="334" y="130"/>
                  </a:cubicBezTo>
                  <a:cubicBezTo>
                    <a:pt x="350" y="58"/>
                    <a:pt x="313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5109775" y="3670700"/>
              <a:ext cx="9025" cy="6475"/>
            </a:xfrm>
            <a:custGeom>
              <a:rect b="b" l="l" r="r" t="t"/>
              <a:pathLst>
                <a:path extrusionOk="0" h="259" w="361">
                  <a:moveTo>
                    <a:pt x="280" y="1"/>
                  </a:moveTo>
                  <a:cubicBezTo>
                    <a:pt x="271" y="1"/>
                    <a:pt x="262" y="3"/>
                    <a:pt x="253" y="6"/>
                  </a:cubicBezTo>
                  <a:lnTo>
                    <a:pt x="228" y="13"/>
                  </a:lnTo>
                  <a:cubicBezTo>
                    <a:pt x="177" y="32"/>
                    <a:pt x="1" y="170"/>
                    <a:pt x="95" y="233"/>
                  </a:cubicBezTo>
                  <a:lnTo>
                    <a:pt x="108" y="240"/>
                  </a:lnTo>
                  <a:cubicBezTo>
                    <a:pt x="127" y="252"/>
                    <a:pt x="149" y="259"/>
                    <a:pt x="171" y="259"/>
                  </a:cubicBezTo>
                  <a:cubicBezTo>
                    <a:pt x="193" y="259"/>
                    <a:pt x="215" y="252"/>
                    <a:pt x="234" y="240"/>
                  </a:cubicBezTo>
                  <a:cubicBezTo>
                    <a:pt x="310" y="221"/>
                    <a:pt x="360" y="145"/>
                    <a:pt x="354" y="69"/>
                  </a:cubicBezTo>
                  <a:cubicBezTo>
                    <a:pt x="349" y="29"/>
                    <a:pt x="315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5166875" y="3696900"/>
              <a:ext cx="6150" cy="5200"/>
            </a:xfrm>
            <a:custGeom>
              <a:rect b="b" l="l" r="r" t="t"/>
              <a:pathLst>
                <a:path extrusionOk="0" h="208" w="246">
                  <a:moveTo>
                    <a:pt x="173" y="0"/>
                  </a:moveTo>
                  <a:cubicBezTo>
                    <a:pt x="120" y="0"/>
                    <a:pt x="49" y="70"/>
                    <a:pt x="31" y="106"/>
                  </a:cubicBezTo>
                  <a:cubicBezTo>
                    <a:pt x="0" y="172"/>
                    <a:pt x="37" y="208"/>
                    <a:pt x="86" y="208"/>
                  </a:cubicBezTo>
                  <a:cubicBezTo>
                    <a:pt x="107" y="208"/>
                    <a:pt x="130" y="201"/>
                    <a:pt x="151" y="188"/>
                  </a:cubicBezTo>
                  <a:lnTo>
                    <a:pt x="170" y="169"/>
                  </a:lnTo>
                  <a:cubicBezTo>
                    <a:pt x="201" y="144"/>
                    <a:pt x="246" y="94"/>
                    <a:pt x="227" y="49"/>
                  </a:cubicBezTo>
                  <a:cubicBezTo>
                    <a:pt x="227" y="49"/>
                    <a:pt x="220" y="43"/>
                    <a:pt x="220" y="37"/>
                  </a:cubicBezTo>
                  <a:cubicBezTo>
                    <a:pt x="210" y="11"/>
                    <a:pt x="193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5304975" y="3629525"/>
              <a:ext cx="13750" cy="8075"/>
            </a:xfrm>
            <a:custGeom>
              <a:rect b="b" l="l" r="r" t="t"/>
              <a:pathLst>
                <a:path extrusionOk="0" h="323" w="550">
                  <a:moveTo>
                    <a:pt x="354" y="1"/>
                  </a:moveTo>
                  <a:cubicBezTo>
                    <a:pt x="209" y="1"/>
                    <a:pt x="1" y="323"/>
                    <a:pt x="196" y="323"/>
                  </a:cubicBezTo>
                  <a:cubicBezTo>
                    <a:pt x="347" y="323"/>
                    <a:pt x="549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5306075" y="3645925"/>
              <a:ext cx="11550" cy="6825"/>
            </a:xfrm>
            <a:custGeom>
              <a:rect b="b" l="l" r="r" t="t"/>
              <a:pathLst>
                <a:path extrusionOk="0" h="273" w="462">
                  <a:moveTo>
                    <a:pt x="297" y="1"/>
                  </a:moveTo>
                  <a:cubicBezTo>
                    <a:pt x="177" y="1"/>
                    <a:pt x="1" y="272"/>
                    <a:pt x="171" y="272"/>
                  </a:cubicBezTo>
                  <a:cubicBezTo>
                    <a:pt x="291" y="272"/>
                    <a:pt x="461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5328000" y="3615500"/>
              <a:ext cx="11225" cy="6500"/>
            </a:xfrm>
            <a:custGeom>
              <a:rect b="b" l="l" r="r" t="t"/>
              <a:pathLst>
                <a:path extrusionOk="0" h="260" w="449">
                  <a:moveTo>
                    <a:pt x="284" y="1"/>
                  </a:moveTo>
                  <a:cubicBezTo>
                    <a:pt x="171" y="1"/>
                    <a:pt x="0" y="259"/>
                    <a:pt x="158" y="259"/>
                  </a:cubicBezTo>
                  <a:cubicBezTo>
                    <a:pt x="278" y="259"/>
                    <a:pt x="448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5310450" y="3596150"/>
              <a:ext cx="8175" cy="5850"/>
            </a:xfrm>
            <a:custGeom>
              <a:rect b="b" l="l" r="r" t="t"/>
              <a:pathLst>
                <a:path extrusionOk="0" h="234" w="327">
                  <a:moveTo>
                    <a:pt x="262" y="0"/>
                  </a:moveTo>
                  <a:cubicBezTo>
                    <a:pt x="253" y="0"/>
                    <a:pt x="242" y="2"/>
                    <a:pt x="229" y="5"/>
                  </a:cubicBezTo>
                  <a:cubicBezTo>
                    <a:pt x="127" y="35"/>
                    <a:pt x="1" y="233"/>
                    <a:pt x="157" y="233"/>
                  </a:cubicBezTo>
                  <a:cubicBezTo>
                    <a:pt x="164" y="233"/>
                    <a:pt x="171" y="233"/>
                    <a:pt x="179" y="232"/>
                  </a:cubicBezTo>
                  <a:cubicBezTo>
                    <a:pt x="229" y="226"/>
                    <a:pt x="280" y="188"/>
                    <a:pt x="292" y="138"/>
                  </a:cubicBezTo>
                  <a:cubicBezTo>
                    <a:pt x="292" y="125"/>
                    <a:pt x="299" y="119"/>
                    <a:pt x="299" y="112"/>
                  </a:cubicBezTo>
                  <a:lnTo>
                    <a:pt x="299" y="112"/>
                  </a:lnTo>
                  <a:lnTo>
                    <a:pt x="280" y="131"/>
                  </a:lnTo>
                  <a:cubicBezTo>
                    <a:pt x="313" y="71"/>
                    <a:pt x="32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5082025" y="3472975"/>
              <a:ext cx="8225" cy="7750"/>
            </a:xfrm>
            <a:custGeom>
              <a:rect b="b" l="l" r="r" t="t"/>
              <a:pathLst>
                <a:path extrusionOk="0" h="310" w="329">
                  <a:moveTo>
                    <a:pt x="240" y="0"/>
                  </a:moveTo>
                  <a:cubicBezTo>
                    <a:pt x="146" y="6"/>
                    <a:pt x="64" y="63"/>
                    <a:pt x="26" y="151"/>
                  </a:cubicBezTo>
                  <a:cubicBezTo>
                    <a:pt x="1" y="208"/>
                    <a:pt x="1" y="309"/>
                    <a:pt x="89" y="309"/>
                  </a:cubicBezTo>
                  <a:cubicBezTo>
                    <a:pt x="183" y="297"/>
                    <a:pt x="259" y="240"/>
                    <a:pt x="297" y="158"/>
                  </a:cubicBezTo>
                  <a:cubicBezTo>
                    <a:pt x="328" y="95"/>
                    <a:pt x="328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5092600" y="3485850"/>
              <a:ext cx="6625" cy="5400"/>
            </a:xfrm>
            <a:custGeom>
              <a:rect b="b" l="l" r="r" t="t"/>
              <a:pathLst>
                <a:path extrusionOk="0" h="216" w="265">
                  <a:moveTo>
                    <a:pt x="168" y="0"/>
                  </a:moveTo>
                  <a:cubicBezTo>
                    <a:pt x="149" y="0"/>
                    <a:pt x="128" y="8"/>
                    <a:pt x="114" y="15"/>
                  </a:cubicBezTo>
                  <a:lnTo>
                    <a:pt x="101" y="15"/>
                  </a:lnTo>
                  <a:cubicBezTo>
                    <a:pt x="38" y="40"/>
                    <a:pt x="0" y="110"/>
                    <a:pt x="6" y="173"/>
                  </a:cubicBezTo>
                  <a:lnTo>
                    <a:pt x="6" y="185"/>
                  </a:lnTo>
                  <a:cubicBezTo>
                    <a:pt x="10" y="209"/>
                    <a:pt x="32" y="216"/>
                    <a:pt x="57" y="216"/>
                  </a:cubicBezTo>
                  <a:cubicBezTo>
                    <a:pt x="79" y="216"/>
                    <a:pt x="102" y="210"/>
                    <a:pt x="114" y="204"/>
                  </a:cubicBezTo>
                  <a:lnTo>
                    <a:pt x="133" y="191"/>
                  </a:lnTo>
                  <a:cubicBezTo>
                    <a:pt x="183" y="173"/>
                    <a:pt x="265" y="84"/>
                    <a:pt x="215" y="28"/>
                  </a:cubicBezTo>
                  <a:lnTo>
                    <a:pt x="202" y="15"/>
                  </a:lnTo>
                  <a:cubicBezTo>
                    <a:pt x="194" y="4"/>
                    <a:pt x="181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5108200" y="3469175"/>
              <a:ext cx="9000" cy="5400"/>
            </a:xfrm>
            <a:custGeom>
              <a:rect b="b" l="l" r="r" t="t"/>
              <a:pathLst>
                <a:path extrusionOk="0" h="216" w="360">
                  <a:moveTo>
                    <a:pt x="234" y="1"/>
                  </a:moveTo>
                  <a:cubicBezTo>
                    <a:pt x="139" y="1"/>
                    <a:pt x="0" y="215"/>
                    <a:pt x="133" y="215"/>
                  </a:cubicBezTo>
                  <a:cubicBezTo>
                    <a:pt x="228" y="215"/>
                    <a:pt x="360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5102525" y="3448675"/>
              <a:ext cx="8525" cy="4925"/>
            </a:xfrm>
            <a:custGeom>
              <a:rect b="b" l="l" r="r" t="t"/>
              <a:pathLst>
                <a:path extrusionOk="0" h="197" w="341">
                  <a:moveTo>
                    <a:pt x="221" y="1"/>
                  </a:moveTo>
                  <a:cubicBezTo>
                    <a:pt x="133" y="1"/>
                    <a:pt x="0" y="196"/>
                    <a:pt x="127" y="196"/>
                  </a:cubicBezTo>
                  <a:cubicBezTo>
                    <a:pt x="215" y="196"/>
                    <a:pt x="341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1" name="Google Shape;1561;p13"/>
          <p:cNvGrpSpPr/>
          <p:nvPr/>
        </p:nvGrpSpPr>
        <p:grpSpPr>
          <a:xfrm>
            <a:off x="8314536" y="310556"/>
            <a:ext cx="510911" cy="458907"/>
            <a:chOff x="6563050" y="2079925"/>
            <a:chExt cx="123025" cy="110500"/>
          </a:xfrm>
        </p:grpSpPr>
        <p:sp>
          <p:nvSpPr>
            <p:cNvPr id="1562" name="Google Shape;1562;p13"/>
            <p:cNvSpPr/>
            <p:nvPr/>
          </p:nvSpPr>
          <p:spPr>
            <a:xfrm>
              <a:off x="6563050" y="2135850"/>
              <a:ext cx="65000" cy="54575"/>
            </a:xfrm>
            <a:custGeom>
              <a:rect b="b" l="l" r="r" t="t"/>
              <a:pathLst>
                <a:path extrusionOk="0" h="2183" w="2600">
                  <a:moveTo>
                    <a:pt x="1643" y="1"/>
                  </a:moveTo>
                  <a:cubicBezTo>
                    <a:pt x="1116" y="1"/>
                    <a:pt x="150" y="129"/>
                    <a:pt x="51" y="601"/>
                  </a:cubicBezTo>
                  <a:cubicBezTo>
                    <a:pt x="1" y="854"/>
                    <a:pt x="184" y="1075"/>
                    <a:pt x="335" y="1251"/>
                  </a:cubicBezTo>
                  <a:cubicBezTo>
                    <a:pt x="556" y="1510"/>
                    <a:pt x="796" y="1762"/>
                    <a:pt x="1042" y="2002"/>
                  </a:cubicBezTo>
                  <a:cubicBezTo>
                    <a:pt x="1181" y="2129"/>
                    <a:pt x="1309" y="2182"/>
                    <a:pt x="1424" y="2182"/>
                  </a:cubicBezTo>
                  <a:cubicBezTo>
                    <a:pt x="1791" y="2182"/>
                    <a:pt x="2033" y="1643"/>
                    <a:pt x="2158" y="1283"/>
                  </a:cubicBezTo>
                  <a:cubicBezTo>
                    <a:pt x="2316" y="797"/>
                    <a:pt x="2599" y="53"/>
                    <a:pt x="1843" y="9"/>
                  </a:cubicBezTo>
                  <a:cubicBezTo>
                    <a:pt x="1788" y="4"/>
                    <a:pt x="1720" y="1"/>
                    <a:pt x="1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6620925" y="2079925"/>
              <a:ext cx="65150" cy="54450"/>
            </a:xfrm>
            <a:custGeom>
              <a:rect b="b" l="l" r="r" t="t"/>
              <a:pathLst>
                <a:path extrusionOk="0" h="2178" w="2606">
                  <a:moveTo>
                    <a:pt x="1662" y="1"/>
                  </a:moveTo>
                  <a:cubicBezTo>
                    <a:pt x="1142" y="1"/>
                    <a:pt x="158" y="122"/>
                    <a:pt x="57" y="606"/>
                  </a:cubicBezTo>
                  <a:cubicBezTo>
                    <a:pt x="1" y="852"/>
                    <a:pt x="183" y="1073"/>
                    <a:pt x="335" y="1243"/>
                  </a:cubicBezTo>
                  <a:cubicBezTo>
                    <a:pt x="562" y="1508"/>
                    <a:pt x="795" y="1760"/>
                    <a:pt x="1048" y="1993"/>
                  </a:cubicBezTo>
                  <a:cubicBezTo>
                    <a:pt x="1187" y="2124"/>
                    <a:pt x="1314" y="2178"/>
                    <a:pt x="1430" y="2178"/>
                  </a:cubicBezTo>
                  <a:cubicBezTo>
                    <a:pt x="1794" y="2178"/>
                    <a:pt x="2038" y="1640"/>
                    <a:pt x="2158" y="1281"/>
                  </a:cubicBezTo>
                  <a:cubicBezTo>
                    <a:pt x="2315" y="795"/>
                    <a:pt x="2605" y="51"/>
                    <a:pt x="1842" y="7"/>
                  </a:cubicBezTo>
                  <a:cubicBezTo>
                    <a:pt x="1793" y="3"/>
                    <a:pt x="1732" y="1"/>
                    <a:pt x="1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6652150" y="2098800"/>
              <a:ext cx="8925" cy="4050"/>
            </a:xfrm>
            <a:custGeom>
              <a:rect b="b" l="l" r="r" t="t"/>
              <a:pathLst>
                <a:path extrusionOk="0" h="162" w="357">
                  <a:moveTo>
                    <a:pt x="210" y="0"/>
                  </a:moveTo>
                  <a:cubicBezTo>
                    <a:pt x="200" y="0"/>
                    <a:pt x="191" y="1"/>
                    <a:pt x="183" y="2"/>
                  </a:cubicBezTo>
                  <a:lnTo>
                    <a:pt x="145" y="2"/>
                  </a:lnTo>
                  <a:cubicBezTo>
                    <a:pt x="44" y="9"/>
                    <a:pt x="0" y="109"/>
                    <a:pt x="108" y="154"/>
                  </a:cubicBezTo>
                  <a:cubicBezTo>
                    <a:pt x="120" y="159"/>
                    <a:pt x="145" y="162"/>
                    <a:pt x="174" y="162"/>
                  </a:cubicBezTo>
                  <a:cubicBezTo>
                    <a:pt x="251" y="162"/>
                    <a:pt x="357" y="139"/>
                    <a:pt x="316" y="65"/>
                  </a:cubicBezTo>
                  <a:lnTo>
                    <a:pt x="303" y="40"/>
                  </a:lnTo>
                  <a:cubicBezTo>
                    <a:pt x="283" y="10"/>
                    <a:pt x="244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6650725" y="2091525"/>
              <a:ext cx="6800" cy="4200"/>
            </a:xfrm>
            <a:custGeom>
              <a:rect b="b" l="l" r="r" t="t"/>
              <a:pathLst>
                <a:path extrusionOk="0" h="168" w="272">
                  <a:moveTo>
                    <a:pt x="130" y="1"/>
                  </a:moveTo>
                  <a:cubicBezTo>
                    <a:pt x="81" y="1"/>
                    <a:pt x="32" y="20"/>
                    <a:pt x="20" y="60"/>
                  </a:cubicBezTo>
                  <a:cubicBezTo>
                    <a:pt x="20" y="60"/>
                    <a:pt x="20" y="66"/>
                    <a:pt x="13" y="66"/>
                  </a:cubicBezTo>
                  <a:cubicBezTo>
                    <a:pt x="1" y="110"/>
                    <a:pt x="32" y="136"/>
                    <a:pt x="70" y="154"/>
                  </a:cubicBezTo>
                  <a:cubicBezTo>
                    <a:pt x="61" y="150"/>
                    <a:pt x="57" y="148"/>
                    <a:pt x="56" y="148"/>
                  </a:cubicBezTo>
                  <a:lnTo>
                    <a:pt x="56" y="148"/>
                  </a:lnTo>
                  <a:cubicBezTo>
                    <a:pt x="53" y="148"/>
                    <a:pt x="85" y="167"/>
                    <a:pt x="95" y="167"/>
                  </a:cubicBezTo>
                  <a:cubicBezTo>
                    <a:pt x="114" y="167"/>
                    <a:pt x="139" y="167"/>
                    <a:pt x="165" y="161"/>
                  </a:cubicBezTo>
                  <a:cubicBezTo>
                    <a:pt x="209" y="154"/>
                    <a:pt x="272" y="123"/>
                    <a:pt x="253" y="66"/>
                  </a:cubicBezTo>
                  <a:cubicBezTo>
                    <a:pt x="253" y="66"/>
                    <a:pt x="253" y="60"/>
                    <a:pt x="247" y="60"/>
                  </a:cubicBezTo>
                  <a:cubicBezTo>
                    <a:pt x="234" y="21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6596175" y="2159900"/>
              <a:ext cx="11200" cy="4650"/>
            </a:xfrm>
            <a:custGeom>
              <a:rect b="b" l="l" r="r" t="t"/>
              <a:pathLst>
                <a:path extrusionOk="0" h="186" w="448">
                  <a:moveTo>
                    <a:pt x="209" y="0"/>
                  </a:moveTo>
                  <a:cubicBezTo>
                    <a:pt x="174" y="0"/>
                    <a:pt x="139" y="8"/>
                    <a:pt x="108" y="24"/>
                  </a:cubicBezTo>
                  <a:cubicBezTo>
                    <a:pt x="0" y="87"/>
                    <a:pt x="95" y="163"/>
                    <a:pt x="171" y="182"/>
                  </a:cubicBezTo>
                  <a:lnTo>
                    <a:pt x="183" y="182"/>
                  </a:lnTo>
                  <a:cubicBezTo>
                    <a:pt x="191" y="184"/>
                    <a:pt x="201" y="186"/>
                    <a:pt x="213" y="186"/>
                  </a:cubicBezTo>
                  <a:cubicBezTo>
                    <a:pt x="292" y="186"/>
                    <a:pt x="448" y="133"/>
                    <a:pt x="360" y="56"/>
                  </a:cubicBezTo>
                  <a:cubicBezTo>
                    <a:pt x="354" y="56"/>
                    <a:pt x="354" y="49"/>
                    <a:pt x="354" y="49"/>
                  </a:cubicBezTo>
                  <a:cubicBezTo>
                    <a:pt x="309" y="16"/>
                    <a:pt x="259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6594125" y="2171000"/>
              <a:ext cx="8525" cy="4350"/>
            </a:xfrm>
            <a:custGeom>
              <a:rect b="b" l="l" r="r" t="t"/>
              <a:pathLst>
                <a:path extrusionOk="0" h="174" w="341">
                  <a:moveTo>
                    <a:pt x="161" y="1"/>
                  </a:moveTo>
                  <a:cubicBezTo>
                    <a:pt x="140" y="1"/>
                    <a:pt x="120" y="3"/>
                    <a:pt x="101" y="9"/>
                  </a:cubicBezTo>
                  <a:cubicBezTo>
                    <a:pt x="57" y="28"/>
                    <a:pt x="0" y="78"/>
                    <a:pt x="51" y="129"/>
                  </a:cubicBezTo>
                  <a:cubicBezTo>
                    <a:pt x="84" y="158"/>
                    <a:pt x="128" y="173"/>
                    <a:pt x="172" y="173"/>
                  </a:cubicBezTo>
                  <a:cubicBezTo>
                    <a:pt x="195" y="173"/>
                    <a:pt x="218" y="169"/>
                    <a:pt x="240" y="160"/>
                  </a:cubicBezTo>
                  <a:cubicBezTo>
                    <a:pt x="291" y="142"/>
                    <a:pt x="341" y="91"/>
                    <a:pt x="297" y="47"/>
                  </a:cubicBezTo>
                  <a:cubicBezTo>
                    <a:pt x="257" y="16"/>
                    <a:pt x="208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6586550" y="2166800"/>
              <a:ext cx="9025" cy="4600"/>
            </a:xfrm>
            <a:custGeom>
              <a:rect b="b" l="l" r="r" t="t"/>
              <a:pathLst>
                <a:path extrusionOk="0" h="184" w="361">
                  <a:moveTo>
                    <a:pt x="179" y="0"/>
                  </a:moveTo>
                  <a:cubicBezTo>
                    <a:pt x="155" y="0"/>
                    <a:pt x="131" y="5"/>
                    <a:pt x="108" y="13"/>
                  </a:cubicBezTo>
                  <a:cubicBezTo>
                    <a:pt x="57" y="32"/>
                    <a:pt x="1" y="89"/>
                    <a:pt x="51" y="139"/>
                  </a:cubicBezTo>
                  <a:cubicBezTo>
                    <a:pt x="88" y="168"/>
                    <a:pt x="134" y="184"/>
                    <a:pt x="182" y="184"/>
                  </a:cubicBezTo>
                  <a:cubicBezTo>
                    <a:pt x="207" y="184"/>
                    <a:pt x="233" y="179"/>
                    <a:pt x="259" y="171"/>
                  </a:cubicBezTo>
                  <a:cubicBezTo>
                    <a:pt x="303" y="158"/>
                    <a:pt x="360" y="101"/>
                    <a:pt x="316" y="51"/>
                  </a:cubicBezTo>
                  <a:cubicBezTo>
                    <a:pt x="274" y="17"/>
                    <a:pt x="22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6601450" y="2148800"/>
              <a:ext cx="9725" cy="5450"/>
            </a:xfrm>
            <a:custGeom>
              <a:rect b="b" l="l" r="r" t="t"/>
              <a:pathLst>
                <a:path extrusionOk="0" h="218" w="389">
                  <a:moveTo>
                    <a:pt x="206" y="1"/>
                  </a:moveTo>
                  <a:cubicBezTo>
                    <a:pt x="142" y="1"/>
                    <a:pt x="1" y="45"/>
                    <a:pt x="48" y="128"/>
                  </a:cubicBezTo>
                  <a:cubicBezTo>
                    <a:pt x="54" y="128"/>
                    <a:pt x="54" y="134"/>
                    <a:pt x="54" y="140"/>
                  </a:cubicBezTo>
                  <a:cubicBezTo>
                    <a:pt x="79" y="189"/>
                    <a:pt x="159" y="218"/>
                    <a:pt x="234" y="218"/>
                  </a:cubicBezTo>
                  <a:cubicBezTo>
                    <a:pt x="314" y="218"/>
                    <a:pt x="389" y="186"/>
                    <a:pt x="389" y="115"/>
                  </a:cubicBezTo>
                  <a:lnTo>
                    <a:pt x="389" y="109"/>
                  </a:lnTo>
                  <a:cubicBezTo>
                    <a:pt x="389" y="27"/>
                    <a:pt x="281" y="1"/>
                    <a:pt x="218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0" name="Google Shape;1570;p13"/>
          <p:cNvSpPr/>
          <p:nvPr/>
        </p:nvSpPr>
        <p:spPr>
          <a:xfrm>
            <a:off x="171827" y="4818499"/>
            <a:ext cx="444676" cy="384897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2" name="Google Shape;1572;p14"/>
          <p:cNvGrpSpPr/>
          <p:nvPr/>
        </p:nvGrpSpPr>
        <p:grpSpPr>
          <a:xfrm>
            <a:off x="8511329" y="94466"/>
            <a:ext cx="976182" cy="756984"/>
            <a:chOff x="1982250" y="2295975"/>
            <a:chExt cx="334825" cy="259650"/>
          </a:xfrm>
        </p:grpSpPr>
        <p:sp>
          <p:nvSpPr>
            <p:cNvPr id="1573" name="Google Shape;1573;p14"/>
            <p:cNvSpPr/>
            <p:nvPr/>
          </p:nvSpPr>
          <p:spPr>
            <a:xfrm>
              <a:off x="1982250" y="2295975"/>
              <a:ext cx="334825" cy="259650"/>
            </a:xfrm>
            <a:custGeom>
              <a:rect b="b" l="l" r="r" t="t"/>
              <a:pathLst>
                <a:path extrusionOk="0" h="10386" w="13393">
                  <a:moveTo>
                    <a:pt x="7902" y="0"/>
                  </a:moveTo>
                  <a:cubicBezTo>
                    <a:pt x="3449" y="0"/>
                    <a:pt x="0" y="4648"/>
                    <a:pt x="2601" y="8721"/>
                  </a:cubicBezTo>
                  <a:cubicBezTo>
                    <a:pt x="3365" y="9917"/>
                    <a:pt x="4775" y="10385"/>
                    <a:pt x="6270" y="10385"/>
                  </a:cubicBezTo>
                  <a:cubicBezTo>
                    <a:pt x="8000" y="10385"/>
                    <a:pt x="9844" y="9760"/>
                    <a:pt x="10933" y="8911"/>
                  </a:cubicBezTo>
                  <a:cubicBezTo>
                    <a:pt x="13153" y="7182"/>
                    <a:pt x="13392" y="1222"/>
                    <a:pt x="9577" y="220"/>
                  </a:cubicBezTo>
                  <a:cubicBezTo>
                    <a:pt x="9010" y="70"/>
                    <a:pt x="8448" y="0"/>
                    <a:pt x="7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2216125" y="2397450"/>
              <a:ext cx="12500" cy="10625"/>
            </a:xfrm>
            <a:custGeom>
              <a:rect b="b" l="l" r="r" t="t"/>
              <a:pathLst>
                <a:path extrusionOk="0" h="425" w="500">
                  <a:moveTo>
                    <a:pt x="341" y="0"/>
                  </a:moveTo>
                  <a:cubicBezTo>
                    <a:pt x="243" y="0"/>
                    <a:pt x="145" y="78"/>
                    <a:pt x="89" y="159"/>
                  </a:cubicBezTo>
                  <a:cubicBezTo>
                    <a:pt x="39" y="235"/>
                    <a:pt x="1" y="348"/>
                    <a:pt x="102" y="405"/>
                  </a:cubicBezTo>
                  <a:cubicBezTo>
                    <a:pt x="121" y="418"/>
                    <a:pt x="152" y="424"/>
                    <a:pt x="178" y="424"/>
                  </a:cubicBezTo>
                  <a:cubicBezTo>
                    <a:pt x="304" y="411"/>
                    <a:pt x="405" y="317"/>
                    <a:pt x="424" y="191"/>
                  </a:cubicBezTo>
                  <a:cubicBezTo>
                    <a:pt x="474" y="121"/>
                    <a:pt x="499" y="46"/>
                    <a:pt x="411" y="14"/>
                  </a:cubicBezTo>
                  <a:cubicBezTo>
                    <a:pt x="388" y="4"/>
                    <a:pt x="365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2233075" y="2395575"/>
              <a:ext cx="19350" cy="12500"/>
            </a:xfrm>
            <a:custGeom>
              <a:rect b="b" l="l" r="r" t="t"/>
              <a:pathLst>
                <a:path extrusionOk="0" h="500" w="774">
                  <a:moveTo>
                    <a:pt x="615" y="1"/>
                  </a:moveTo>
                  <a:cubicBezTo>
                    <a:pt x="441" y="1"/>
                    <a:pt x="234" y="117"/>
                    <a:pt x="118" y="234"/>
                  </a:cubicBezTo>
                  <a:cubicBezTo>
                    <a:pt x="1" y="346"/>
                    <a:pt x="23" y="500"/>
                    <a:pt x="135" y="500"/>
                  </a:cubicBezTo>
                  <a:cubicBezTo>
                    <a:pt x="168" y="500"/>
                    <a:pt x="209" y="486"/>
                    <a:pt x="256" y="455"/>
                  </a:cubicBezTo>
                  <a:lnTo>
                    <a:pt x="256" y="455"/>
                  </a:lnTo>
                  <a:cubicBezTo>
                    <a:pt x="219" y="480"/>
                    <a:pt x="364" y="493"/>
                    <a:pt x="389" y="493"/>
                  </a:cubicBezTo>
                  <a:cubicBezTo>
                    <a:pt x="540" y="474"/>
                    <a:pt x="666" y="379"/>
                    <a:pt x="729" y="247"/>
                  </a:cubicBezTo>
                  <a:cubicBezTo>
                    <a:pt x="774" y="146"/>
                    <a:pt x="767" y="1"/>
                    <a:pt x="629" y="1"/>
                  </a:cubicBezTo>
                  <a:cubicBezTo>
                    <a:pt x="624" y="1"/>
                    <a:pt x="620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2243100" y="2417525"/>
              <a:ext cx="11375" cy="10950"/>
            </a:xfrm>
            <a:custGeom>
              <a:rect b="b" l="l" r="r" t="t"/>
              <a:pathLst>
                <a:path extrusionOk="0" h="438" w="455">
                  <a:moveTo>
                    <a:pt x="322" y="1"/>
                  </a:moveTo>
                  <a:cubicBezTo>
                    <a:pt x="181" y="1"/>
                    <a:pt x="71" y="174"/>
                    <a:pt x="32" y="290"/>
                  </a:cubicBezTo>
                  <a:cubicBezTo>
                    <a:pt x="0" y="390"/>
                    <a:pt x="66" y="437"/>
                    <a:pt x="141" y="437"/>
                  </a:cubicBezTo>
                  <a:cubicBezTo>
                    <a:pt x="171" y="437"/>
                    <a:pt x="201" y="430"/>
                    <a:pt x="228" y="416"/>
                  </a:cubicBezTo>
                  <a:cubicBezTo>
                    <a:pt x="322" y="372"/>
                    <a:pt x="455" y="233"/>
                    <a:pt x="417" y="107"/>
                  </a:cubicBezTo>
                  <a:cubicBezTo>
                    <a:pt x="417" y="107"/>
                    <a:pt x="410" y="107"/>
                    <a:pt x="410" y="100"/>
                  </a:cubicBezTo>
                  <a:cubicBezTo>
                    <a:pt x="429" y="63"/>
                    <a:pt x="436" y="25"/>
                    <a:pt x="385" y="12"/>
                  </a:cubicBezTo>
                  <a:cubicBezTo>
                    <a:pt x="364" y="4"/>
                    <a:pt x="343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2222600" y="2420625"/>
              <a:ext cx="11525" cy="7525"/>
            </a:xfrm>
            <a:custGeom>
              <a:rect b="b" l="l" r="r" t="t"/>
              <a:pathLst>
                <a:path extrusionOk="0" h="301" w="461">
                  <a:moveTo>
                    <a:pt x="309" y="0"/>
                  </a:moveTo>
                  <a:cubicBezTo>
                    <a:pt x="291" y="0"/>
                    <a:pt x="271" y="5"/>
                    <a:pt x="253" y="14"/>
                  </a:cubicBezTo>
                  <a:lnTo>
                    <a:pt x="228" y="27"/>
                  </a:lnTo>
                  <a:cubicBezTo>
                    <a:pt x="152" y="58"/>
                    <a:pt x="1" y="229"/>
                    <a:pt x="127" y="292"/>
                  </a:cubicBezTo>
                  <a:cubicBezTo>
                    <a:pt x="140" y="298"/>
                    <a:pt x="154" y="300"/>
                    <a:pt x="168" y="300"/>
                  </a:cubicBezTo>
                  <a:cubicBezTo>
                    <a:pt x="212" y="300"/>
                    <a:pt x="257" y="275"/>
                    <a:pt x="291" y="260"/>
                  </a:cubicBezTo>
                  <a:cubicBezTo>
                    <a:pt x="341" y="241"/>
                    <a:pt x="461" y="121"/>
                    <a:pt x="392" y="65"/>
                  </a:cubicBezTo>
                  <a:cubicBezTo>
                    <a:pt x="382" y="57"/>
                    <a:pt x="376" y="53"/>
                    <a:pt x="372" y="51"/>
                  </a:cubicBezTo>
                  <a:lnTo>
                    <a:pt x="372" y="51"/>
                  </a:lnTo>
                  <a:cubicBezTo>
                    <a:pt x="369" y="15"/>
                    <a:pt x="341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2236925" y="2343625"/>
              <a:ext cx="10325" cy="9725"/>
            </a:xfrm>
            <a:custGeom>
              <a:rect b="b" l="l" r="r" t="t"/>
              <a:pathLst>
                <a:path extrusionOk="0" h="389" w="413">
                  <a:moveTo>
                    <a:pt x="306" y="1"/>
                  </a:moveTo>
                  <a:cubicBezTo>
                    <a:pt x="188" y="1"/>
                    <a:pt x="0" y="131"/>
                    <a:pt x="46" y="288"/>
                  </a:cubicBezTo>
                  <a:cubicBezTo>
                    <a:pt x="52" y="307"/>
                    <a:pt x="58" y="326"/>
                    <a:pt x="71" y="338"/>
                  </a:cubicBezTo>
                  <a:cubicBezTo>
                    <a:pt x="91" y="374"/>
                    <a:pt x="120" y="389"/>
                    <a:pt x="152" y="389"/>
                  </a:cubicBezTo>
                  <a:cubicBezTo>
                    <a:pt x="233" y="389"/>
                    <a:pt x="332" y="300"/>
                    <a:pt x="355" y="237"/>
                  </a:cubicBezTo>
                  <a:cubicBezTo>
                    <a:pt x="367" y="199"/>
                    <a:pt x="380" y="162"/>
                    <a:pt x="393" y="124"/>
                  </a:cubicBezTo>
                  <a:cubicBezTo>
                    <a:pt x="412" y="37"/>
                    <a:pt x="369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2199750" y="2495950"/>
              <a:ext cx="11700" cy="8150"/>
            </a:xfrm>
            <a:custGeom>
              <a:rect b="b" l="l" r="r" t="t"/>
              <a:pathLst>
                <a:path extrusionOk="0" h="326" w="468">
                  <a:moveTo>
                    <a:pt x="329" y="1"/>
                  </a:moveTo>
                  <a:cubicBezTo>
                    <a:pt x="315" y="1"/>
                    <a:pt x="299" y="4"/>
                    <a:pt x="284" y="10"/>
                  </a:cubicBezTo>
                  <a:cubicBezTo>
                    <a:pt x="208" y="48"/>
                    <a:pt x="0" y="325"/>
                    <a:pt x="208" y="325"/>
                  </a:cubicBezTo>
                  <a:cubicBezTo>
                    <a:pt x="309" y="306"/>
                    <a:pt x="391" y="243"/>
                    <a:pt x="442" y="155"/>
                  </a:cubicBezTo>
                  <a:cubicBezTo>
                    <a:pt x="468" y="75"/>
                    <a:pt x="406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2243875" y="2463375"/>
              <a:ext cx="13450" cy="13550"/>
            </a:xfrm>
            <a:custGeom>
              <a:rect b="b" l="l" r="r" t="t"/>
              <a:pathLst>
                <a:path extrusionOk="0" h="542" w="538">
                  <a:moveTo>
                    <a:pt x="396" y="0"/>
                  </a:moveTo>
                  <a:cubicBezTo>
                    <a:pt x="225" y="0"/>
                    <a:pt x="83" y="221"/>
                    <a:pt x="39" y="354"/>
                  </a:cubicBezTo>
                  <a:cubicBezTo>
                    <a:pt x="0" y="465"/>
                    <a:pt x="78" y="541"/>
                    <a:pt x="179" y="541"/>
                  </a:cubicBezTo>
                  <a:cubicBezTo>
                    <a:pt x="193" y="541"/>
                    <a:pt x="207" y="540"/>
                    <a:pt x="222" y="537"/>
                  </a:cubicBezTo>
                  <a:cubicBezTo>
                    <a:pt x="266" y="518"/>
                    <a:pt x="310" y="499"/>
                    <a:pt x="354" y="468"/>
                  </a:cubicBezTo>
                  <a:cubicBezTo>
                    <a:pt x="373" y="455"/>
                    <a:pt x="392" y="436"/>
                    <a:pt x="411" y="417"/>
                  </a:cubicBezTo>
                  <a:cubicBezTo>
                    <a:pt x="442" y="386"/>
                    <a:pt x="474" y="348"/>
                    <a:pt x="493" y="304"/>
                  </a:cubicBezTo>
                  <a:lnTo>
                    <a:pt x="493" y="297"/>
                  </a:lnTo>
                  <a:cubicBezTo>
                    <a:pt x="499" y="291"/>
                    <a:pt x="499" y="278"/>
                    <a:pt x="499" y="272"/>
                  </a:cubicBezTo>
                  <a:cubicBezTo>
                    <a:pt x="512" y="240"/>
                    <a:pt x="524" y="215"/>
                    <a:pt x="524" y="184"/>
                  </a:cubicBezTo>
                  <a:cubicBezTo>
                    <a:pt x="524" y="177"/>
                    <a:pt x="524" y="177"/>
                    <a:pt x="524" y="171"/>
                  </a:cubicBezTo>
                  <a:lnTo>
                    <a:pt x="524" y="140"/>
                  </a:lnTo>
                  <a:cubicBezTo>
                    <a:pt x="537" y="89"/>
                    <a:pt x="518" y="39"/>
                    <a:pt x="468" y="13"/>
                  </a:cubicBezTo>
                  <a:cubicBezTo>
                    <a:pt x="443" y="4"/>
                    <a:pt x="419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2054675" y="2425375"/>
              <a:ext cx="11850" cy="11225"/>
            </a:xfrm>
            <a:custGeom>
              <a:rect b="b" l="l" r="r" t="t"/>
              <a:pathLst>
                <a:path extrusionOk="0" h="449" w="474">
                  <a:moveTo>
                    <a:pt x="348" y="1"/>
                  </a:moveTo>
                  <a:cubicBezTo>
                    <a:pt x="215" y="13"/>
                    <a:pt x="102" y="102"/>
                    <a:pt x="45" y="222"/>
                  </a:cubicBezTo>
                  <a:cubicBezTo>
                    <a:pt x="1" y="310"/>
                    <a:pt x="7" y="449"/>
                    <a:pt x="133" y="449"/>
                  </a:cubicBezTo>
                  <a:cubicBezTo>
                    <a:pt x="266" y="430"/>
                    <a:pt x="379" y="348"/>
                    <a:pt x="436" y="228"/>
                  </a:cubicBezTo>
                  <a:cubicBezTo>
                    <a:pt x="474" y="140"/>
                    <a:pt x="47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2061400" y="2459775"/>
              <a:ext cx="9550" cy="8525"/>
            </a:xfrm>
            <a:custGeom>
              <a:rect b="b" l="l" r="r" t="t"/>
              <a:pathLst>
                <a:path extrusionOk="0" h="341" w="382">
                  <a:moveTo>
                    <a:pt x="183" y="1"/>
                  </a:moveTo>
                  <a:cubicBezTo>
                    <a:pt x="127" y="1"/>
                    <a:pt x="56" y="83"/>
                    <a:pt x="47" y="126"/>
                  </a:cubicBezTo>
                  <a:cubicBezTo>
                    <a:pt x="22" y="164"/>
                    <a:pt x="9" y="214"/>
                    <a:pt x="3" y="258"/>
                  </a:cubicBezTo>
                  <a:cubicBezTo>
                    <a:pt x="0" y="319"/>
                    <a:pt x="31" y="340"/>
                    <a:pt x="71" y="340"/>
                  </a:cubicBezTo>
                  <a:cubicBezTo>
                    <a:pt x="131" y="340"/>
                    <a:pt x="212" y="295"/>
                    <a:pt x="242" y="265"/>
                  </a:cubicBezTo>
                  <a:cubicBezTo>
                    <a:pt x="312" y="202"/>
                    <a:pt x="381" y="69"/>
                    <a:pt x="230" y="31"/>
                  </a:cubicBezTo>
                  <a:cubicBezTo>
                    <a:pt x="217" y="10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4"/>
            <p:cNvSpPr/>
            <p:nvPr/>
          </p:nvSpPr>
          <p:spPr>
            <a:xfrm>
              <a:off x="2100550" y="2434350"/>
              <a:ext cx="13500" cy="10600"/>
            </a:xfrm>
            <a:custGeom>
              <a:rect b="b" l="l" r="r" t="t"/>
              <a:pathLst>
                <a:path extrusionOk="0" h="424" w="540">
                  <a:moveTo>
                    <a:pt x="371" y="1"/>
                  </a:moveTo>
                  <a:cubicBezTo>
                    <a:pt x="366" y="1"/>
                    <a:pt x="360" y="1"/>
                    <a:pt x="354" y="1"/>
                  </a:cubicBezTo>
                  <a:cubicBezTo>
                    <a:pt x="209" y="8"/>
                    <a:pt x="1" y="172"/>
                    <a:pt x="20" y="336"/>
                  </a:cubicBezTo>
                  <a:cubicBezTo>
                    <a:pt x="20" y="367"/>
                    <a:pt x="32" y="411"/>
                    <a:pt x="70" y="418"/>
                  </a:cubicBezTo>
                  <a:cubicBezTo>
                    <a:pt x="87" y="422"/>
                    <a:pt x="104" y="424"/>
                    <a:pt x="121" y="424"/>
                  </a:cubicBezTo>
                  <a:cubicBezTo>
                    <a:pt x="154" y="424"/>
                    <a:pt x="186" y="416"/>
                    <a:pt x="215" y="399"/>
                  </a:cubicBezTo>
                  <a:lnTo>
                    <a:pt x="234" y="386"/>
                  </a:lnTo>
                  <a:lnTo>
                    <a:pt x="247" y="392"/>
                  </a:lnTo>
                  <a:cubicBezTo>
                    <a:pt x="257" y="396"/>
                    <a:pt x="267" y="397"/>
                    <a:pt x="278" y="397"/>
                  </a:cubicBezTo>
                  <a:cubicBezTo>
                    <a:pt x="342" y="397"/>
                    <a:pt x="403" y="333"/>
                    <a:pt x="430" y="279"/>
                  </a:cubicBezTo>
                  <a:cubicBezTo>
                    <a:pt x="485" y="187"/>
                    <a:pt x="540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4"/>
            <p:cNvSpPr/>
            <p:nvPr/>
          </p:nvSpPr>
          <p:spPr>
            <a:xfrm>
              <a:off x="2079275" y="2426175"/>
              <a:ext cx="12250" cy="9700"/>
            </a:xfrm>
            <a:custGeom>
              <a:rect b="b" l="l" r="r" t="t"/>
              <a:pathLst>
                <a:path extrusionOk="0" h="388" w="490">
                  <a:moveTo>
                    <a:pt x="380" y="1"/>
                  </a:moveTo>
                  <a:cubicBezTo>
                    <a:pt x="367" y="1"/>
                    <a:pt x="352" y="3"/>
                    <a:pt x="335" y="7"/>
                  </a:cubicBezTo>
                  <a:cubicBezTo>
                    <a:pt x="234" y="32"/>
                    <a:pt x="1" y="240"/>
                    <a:pt x="127" y="354"/>
                  </a:cubicBezTo>
                  <a:cubicBezTo>
                    <a:pt x="155" y="379"/>
                    <a:pt x="185" y="388"/>
                    <a:pt x="217" y="388"/>
                  </a:cubicBezTo>
                  <a:cubicBezTo>
                    <a:pt x="257" y="388"/>
                    <a:pt x="299" y="374"/>
                    <a:pt x="341" y="360"/>
                  </a:cubicBezTo>
                  <a:cubicBezTo>
                    <a:pt x="385" y="341"/>
                    <a:pt x="461" y="266"/>
                    <a:pt x="430" y="215"/>
                  </a:cubicBezTo>
                  <a:lnTo>
                    <a:pt x="430" y="215"/>
                  </a:lnTo>
                  <a:cubicBezTo>
                    <a:pt x="476" y="125"/>
                    <a:pt x="489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4"/>
            <p:cNvSpPr/>
            <p:nvPr/>
          </p:nvSpPr>
          <p:spPr>
            <a:xfrm>
              <a:off x="2087325" y="2394300"/>
              <a:ext cx="9400" cy="10225"/>
            </a:xfrm>
            <a:custGeom>
              <a:rect b="b" l="l" r="r" t="t"/>
              <a:pathLst>
                <a:path extrusionOk="0" h="409" w="376">
                  <a:moveTo>
                    <a:pt x="309" y="1"/>
                  </a:moveTo>
                  <a:cubicBezTo>
                    <a:pt x="298" y="1"/>
                    <a:pt x="286" y="3"/>
                    <a:pt x="271" y="8"/>
                  </a:cubicBezTo>
                  <a:cubicBezTo>
                    <a:pt x="164" y="39"/>
                    <a:pt x="82" y="115"/>
                    <a:pt x="38" y="216"/>
                  </a:cubicBezTo>
                  <a:cubicBezTo>
                    <a:pt x="6" y="273"/>
                    <a:pt x="0" y="361"/>
                    <a:pt x="70" y="386"/>
                  </a:cubicBezTo>
                  <a:lnTo>
                    <a:pt x="114" y="405"/>
                  </a:lnTo>
                  <a:cubicBezTo>
                    <a:pt x="121" y="408"/>
                    <a:pt x="129" y="409"/>
                    <a:pt x="137" y="409"/>
                  </a:cubicBezTo>
                  <a:cubicBezTo>
                    <a:pt x="187" y="409"/>
                    <a:pt x="239" y="361"/>
                    <a:pt x="271" y="323"/>
                  </a:cubicBezTo>
                  <a:cubicBezTo>
                    <a:pt x="322" y="266"/>
                    <a:pt x="353" y="197"/>
                    <a:pt x="360" y="121"/>
                  </a:cubicBezTo>
                  <a:cubicBezTo>
                    <a:pt x="376" y="68"/>
                    <a:pt x="36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2141575" y="2326175"/>
              <a:ext cx="12775" cy="9875"/>
            </a:xfrm>
            <a:custGeom>
              <a:rect b="b" l="l" r="r" t="t"/>
              <a:pathLst>
                <a:path extrusionOk="0" h="395" w="511">
                  <a:moveTo>
                    <a:pt x="397" y="0"/>
                  </a:moveTo>
                  <a:cubicBezTo>
                    <a:pt x="256" y="0"/>
                    <a:pt x="0" y="208"/>
                    <a:pt x="132" y="355"/>
                  </a:cubicBezTo>
                  <a:lnTo>
                    <a:pt x="139" y="368"/>
                  </a:lnTo>
                  <a:cubicBezTo>
                    <a:pt x="155" y="387"/>
                    <a:pt x="180" y="394"/>
                    <a:pt x="206" y="394"/>
                  </a:cubicBezTo>
                  <a:cubicBezTo>
                    <a:pt x="241" y="394"/>
                    <a:pt x="278" y="382"/>
                    <a:pt x="303" y="368"/>
                  </a:cubicBezTo>
                  <a:cubicBezTo>
                    <a:pt x="422" y="311"/>
                    <a:pt x="511" y="204"/>
                    <a:pt x="479" y="59"/>
                  </a:cubicBezTo>
                  <a:cubicBezTo>
                    <a:pt x="469" y="18"/>
                    <a:pt x="438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2149125" y="2378025"/>
              <a:ext cx="13675" cy="11675"/>
            </a:xfrm>
            <a:custGeom>
              <a:rect b="b" l="l" r="r" t="t"/>
              <a:pathLst>
                <a:path extrusionOk="0" h="467" w="547">
                  <a:moveTo>
                    <a:pt x="354" y="0"/>
                  </a:moveTo>
                  <a:cubicBezTo>
                    <a:pt x="330" y="0"/>
                    <a:pt x="301" y="9"/>
                    <a:pt x="272" y="28"/>
                  </a:cubicBezTo>
                  <a:cubicBezTo>
                    <a:pt x="146" y="110"/>
                    <a:pt x="1" y="287"/>
                    <a:pt x="114" y="432"/>
                  </a:cubicBezTo>
                  <a:cubicBezTo>
                    <a:pt x="134" y="456"/>
                    <a:pt x="161" y="467"/>
                    <a:pt x="191" y="467"/>
                  </a:cubicBezTo>
                  <a:cubicBezTo>
                    <a:pt x="335" y="467"/>
                    <a:pt x="547" y="215"/>
                    <a:pt x="410" y="110"/>
                  </a:cubicBezTo>
                  <a:cubicBezTo>
                    <a:pt x="436" y="38"/>
                    <a:pt x="404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2176100" y="2337375"/>
              <a:ext cx="9475" cy="9725"/>
            </a:xfrm>
            <a:custGeom>
              <a:rect b="b" l="l" r="r" t="t"/>
              <a:pathLst>
                <a:path extrusionOk="0" h="389" w="379">
                  <a:moveTo>
                    <a:pt x="292" y="0"/>
                  </a:moveTo>
                  <a:cubicBezTo>
                    <a:pt x="245" y="0"/>
                    <a:pt x="188" y="30"/>
                    <a:pt x="158" y="52"/>
                  </a:cubicBezTo>
                  <a:cubicBezTo>
                    <a:pt x="114" y="71"/>
                    <a:pt x="76" y="109"/>
                    <a:pt x="57" y="153"/>
                  </a:cubicBezTo>
                  <a:cubicBezTo>
                    <a:pt x="50" y="172"/>
                    <a:pt x="38" y="191"/>
                    <a:pt x="32" y="210"/>
                  </a:cubicBezTo>
                  <a:lnTo>
                    <a:pt x="32" y="229"/>
                  </a:lnTo>
                  <a:cubicBezTo>
                    <a:pt x="0" y="266"/>
                    <a:pt x="13" y="330"/>
                    <a:pt x="57" y="355"/>
                  </a:cubicBezTo>
                  <a:lnTo>
                    <a:pt x="82" y="374"/>
                  </a:lnTo>
                  <a:cubicBezTo>
                    <a:pt x="99" y="384"/>
                    <a:pt x="116" y="388"/>
                    <a:pt x="133" y="388"/>
                  </a:cubicBezTo>
                  <a:cubicBezTo>
                    <a:pt x="234" y="388"/>
                    <a:pt x="339" y="236"/>
                    <a:pt x="366" y="172"/>
                  </a:cubicBezTo>
                  <a:cubicBezTo>
                    <a:pt x="378" y="134"/>
                    <a:pt x="378" y="90"/>
                    <a:pt x="366" y="52"/>
                  </a:cubicBezTo>
                  <a:cubicBezTo>
                    <a:pt x="353" y="14"/>
                    <a:pt x="325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4"/>
            <p:cNvSpPr/>
            <p:nvPr/>
          </p:nvSpPr>
          <p:spPr>
            <a:xfrm>
              <a:off x="2139025" y="2483100"/>
              <a:ext cx="14550" cy="8525"/>
            </a:xfrm>
            <a:custGeom>
              <a:rect b="b" l="l" r="r" t="t"/>
              <a:pathLst>
                <a:path extrusionOk="0" h="341" w="582">
                  <a:moveTo>
                    <a:pt x="373" y="0"/>
                  </a:moveTo>
                  <a:cubicBezTo>
                    <a:pt x="222" y="0"/>
                    <a:pt x="1" y="341"/>
                    <a:pt x="209" y="341"/>
                  </a:cubicBezTo>
                  <a:cubicBezTo>
                    <a:pt x="360" y="341"/>
                    <a:pt x="581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4"/>
            <p:cNvSpPr/>
            <p:nvPr/>
          </p:nvSpPr>
          <p:spPr>
            <a:xfrm>
              <a:off x="2132100" y="2514750"/>
              <a:ext cx="12000" cy="11400"/>
            </a:xfrm>
            <a:custGeom>
              <a:rect b="b" l="l" r="r" t="t"/>
              <a:pathLst>
                <a:path extrusionOk="0" h="456" w="480">
                  <a:moveTo>
                    <a:pt x="294" y="0"/>
                  </a:moveTo>
                  <a:cubicBezTo>
                    <a:pt x="228" y="0"/>
                    <a:pt x="155" y="69"/>
                    <a:pt x="120" y="115"/>
                  </a:cubicBezTo>
                  <a:lnTo>
                    <a:pt x="82" y="172"/>
                  </a:lnTo>
                  <a:cubicBezTo>
                    <a:pt x="1" y="289"/>
                    <a:pt x="22" y="456"/>
                    <a:pt x="143" y="456"/>
                  </a:cubicBezTo>
                  <a:cubicBezTo>
                    <a:pt x="172" y="456"/>
                    <a:pt x="206" y="446"/>
                    <a:pt x="246" y="424"/>
                  </a:cubicBezTo>
                  <a:cubicBezTo>
                    <a:pt x="354" y="380"/>
                    <a:pt x="436" y="286"/>
                    <a:pt x="461" y="178"/>
                  </a:cubicBezTo>
                  <a:cubicBezTo>
                    <a:pt x="480" y="84"/>
                    <a:pt x="448" y="21"/>
                    <a:pt x="354" y="8"/>
                  </a:cubicBezTo>
                  <a:lnTo>
                    <a:pt x="309" y="2"/>
                  </a:lnTo>
                  <a:cubicBezTo>
                    <a:pt x="304" y="1"/>
                    <a:pt x="299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2150550" y="2522550"/>
              <a:ext cx="17175" cy="13350"/>
            </a:xfrm>
            <a:custGeom>
              <a:rect b="b" l="l" r="r" t="t"/>
              <a:pathLst>
                <a:path extrusionOk="0" h="534" w="687">
                  <a:moveTo>
                    <a:pt x="493" y="1"/>
                  </a:moveTo>
                  <a:cubicBezTo>
                    <a:pt x="459" y="1"/>
                    <a:pt x="420" y="10"/>
                    <a:pt x="379" y="30"/>
                  </a:cubicBezTo>
                  <a:cubicBezTo>
                    <a:pt x="316" y="56"/>
                    <a:pt x="259" y="100"/>
                    <a:pt x="215" y="144"/>
                  </a:cubicBezTo>
                  <a:cubicBezTo>
                    <a:pt x="139" y="220"/>
                    <a:pt x="0" y="516"/>
                    <a:pt x="202" y="522"/>
                  </a:cubicBezTo>
                  <a:cubicBezTo>
                    <a:pt x="223" y="530"/>
                    <a:pt x="245" y="533"/>
                    <a:pt x="266" y="533"/>
                  </a:cubicBezTo>
                  <a:cubicBezTo>
                    <a:pt x="412" y="533"/>
                    <a:pt x="563" y="379"/>
                    <a:pt x="612" y="264"/>
                  </a:cubicBezTo>
                  <a:cubicBezTo>
                    <a:pt x="686" y="121"/>
                    <a:pt x="617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2" name="Google Shape;1592;p14"/>
          <p:cNvGrpSpPr/>
          <p:nvPr/>
        </p:nvGrpSpPr>
        <p:grpSpPr>
          <a:xfrm>
            <a:off x="8511329" y="396970"/>
            <a:ext cx="484453" cy="1239321"/>
            <a:chOff x="2508475" y="2379100"/>
            <a:chExt cx="147125" cy="376350"/>
          </a:xfrm>
        </p:grpSpPr>
        <p:sp>
          <p:nvSpPr>
            <p:cNvPr id="1593" name="Google Shape;1593;p14"/>
            <p:cNvSpPr/>
            <p:nvPr/>
          </p:nvSpPr>
          <p:spPr>
            <a:xfrm>
              <a:off x="2508475" y="24387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4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6"/>
                    <a:pt x="309" y="5623"/>
                    <a:pt x="297" y="6355"/>
                  </a:cubicBezTo>
                  <a:cubicBezTo>
                    <a:pt x="284" y="7093"/>
                    <a:pt x="278" y="7850"/>
                    <a:pt x="284" y="8594"/>
                  </a:cubicBezTo>
                  <a:cubicBezTo>
                    <a:pt x="284" y="8783"/>
                    <a:pt x="297" y="8966"/>
                    <a:pt x="315" y="9149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1000" y="12590"/>
                    <a:pt x="1179" y="12670"/>
                    <a:pt x="1332" y="12670"/>
                  </a:cubicBezTo>
                  <a:cubicBezTo>
                    <a:pt x="2297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9" y="357"/>
                  </a:cubicBezTo>
                  <a:cubicBezTo>
                    <a:pt x="1673" y="109"/>
                    <a:pt x="1527" y="1"/>
                    <a:pt x="1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4"/>
            <p:cNvSpPr/>
            <p:nvPr/>
          </p:nvSpPr>
          <p:spPr>
            <a:xfrm>
              <a:off x="2537725" y="2468000"/>
              <a:ext cx="8450" cy="6100"/>
            </a:xfrm>
            <a:custGeom>
              <a:rect b="b" l="l" r="r" t="t"/>
              <a:pathLst>
                <a:path extrusionOk="0" h="244" w="338">
                  <a:moveTo>
                    <a:pt x="191" y="0"/>
                  </a:moveTo>
                  <a:cubicBezTo>
                    <a:pt x="127" y="0"/>
                    <a:pt x="59" y="69"/>
                    <a:pt x="35" y="119"/>
                  </a:cubicBezTo>
                  <a:cubicBezTo>
                    <a:pt x="0" y="193"/>
                    <a:pt x="32" y="244"/>
                    <a:pt x="90" y="244"/>
                  </a:cubicBezTo>
                  <a:cubicBezTo>
                    <a:pt x="105" y="244"/>
                    <a:pt x="123" y="240"/>
                    <a:pt x="142" y="232"/>
                  </a:cubicBezTo>
                  <a:lnTo>
                    <a:pt x="186" y="213"/>
                  </a:lnTo>
                  <a:cubicBezTo>
                    <a:pt x="224" y="194"/>
                    <a:pt x="337" y="87"/>
                    <a:pt x="268" y="37"/>
                  </a:cubicBezTo>
                  <a:cubicBezTo>
                    <a:pt x="262" y="30"/>
                    <a:pt x="255" y="24"/>
                    <a:pt x="243" y="18"/>
                  </a:cubicBezTo>
                  <a:cubicBezTo>
                    <a:pt x="227" y="5"/>
                    <a:pt x="209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4"/>
            <p:cNvSpPr/>
            <p:nvPr/>
          </p:nvSpPr>
          <p:spPr>
            <a:xfrm>
              <a:off x="2547875" y="2471400"/>
              <a:ext cx="7500" cy="5125"/>
            </a:xfrm>
            <a:custGeom>
              <a:rect b="b" l="l" r="r" t="t"/>
              <a:pathLst>
                <a:path extrusionOk="0" h="205" w="300">
                  <a:moveTo>
                    <a:pt x="187" y="0"/>
                  </a:moveTo>
                  <a:cubicBezTo>
                    <a:pt x="182" y="0"/>
                    <a:pt x="177" y="1"/>
                    <a:pt x="171" y="1"/>
                  </a:cubicBezTo>
                  <a:cubicBezTo>
                    <a:pt x="108" y="8"/>
                    <a:pt x="45" y="46"/>
                    <a:pt x="20" y="109"/>
                  </a:cubicBezTo>
                  <a:cubicBezTo>
                    <a:pt x="13" y="128"/>
                    <a:pt x="1" y="165"/>
                    <a:pt x="20" y="184"/>
                  </a:cubicBezTo>
                  <a:lnTo>
                    <a:pt x="26" y="191"/>
                  </a:lnTo>
                  <a:cubicBezTo>
                    <a:pt x="39" y="200"/>
                    <a:pt x="51" y="205"/>
                    <a:pt x="64" y="205"/>
                  </a:cubicBezTo>
                  <a:cubicBezTo>
                    <a:pt x="77" y="205"/>
                    <a:pt x="89" y="200"/>
                    <a:pt x="102" y="191"/>
                  </a:cubicBezTo>
                  <a:cubicBezTo>
                    <a:pt x="103" y="191"/>
                    <a:pt x="105" y="191"/>
                    <a:pt x="106" y="191"/>
                  </a:cubicBezTo>
                  <a:cubicBezTo>
                    <a:pt x="207" y="191"/>
                    <a:pt x="30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4"/>
            <p:cNvSpPr/>
            <p:nvPr/>
          </p:nvSpPr>
          <p:spPr>
            <a:xfrm>
              <a:off x="2532900" y="2478150"/>
              <a:ext cx="8225" cy="6550"/>
            </a:xfrm>
            <a:custGeom>
              <a:rect b="b" l="l" r="r" t="t"/>
              <a:pathLst>
                <a:path extrusionOk="0" h="262" w="329">
                  <a:moveTo>
                    <a:pt x="204" y="0"/>
                  </a:moveTo>
                  <a:cubicBezTo>
                    <a:pt x="162" y="0"/>
                    <a:pt x="105" y="60"/>
                    <a:pt x="95" y="85"/>
                  </a:cubicBezTo>
                  <a:cubicBezTo>
                    <a:pt x="95" y="85"/>
                    <a:pt x="102" y="78"/>
                    <a:pt x="108" y="78"/>
                  </a:cubicBezTo>
                  <a:cubicBezTo>
                    <a:pt x="64" y="123"/>
                    <a:pt x="1" y="255"/>
                    <a:pt x="108" y="261"/>
                  </a:cubicBezTo>
                  <a:cubicBezTo>
                    <a:pt x="152" y="261"/>
                    <a:pt x="196" y="236"/>
                    <a:pt x="221" y="198"/>
                  </a:cubicBezTo>
                  <a:cubicBezTo>
                    <a:pt x="272" y="154"/>
                    <a:pt x="329" y="34"/>
                    <a:pt x="221" y="22"/>
                  </a:cubicBezTo>
                  <a:lnTo>
                    <a:pt x="234" y="15"/>
                  </a:lnTo>
                  <a:cubicBezTo>
                    <a:pt x="226" y="4"/>
                    <a:pt x="216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4"/>
            <p:cNvSpPr/>
            <p:nvPr/>
          </p:nvSpPr>
          <p:spPr>
            <a:xfrm>
              <a:off x="2531950" y="2695725"/>
              <a:ext cx="7450" cy="6750"/>
            </a:xfrm>
            <a:custGeom>
              <a:rect b="b" l="l" r="r" t="t"/>
              <a:pathLst>
                <a:path extrusionOk="0" h="270" w="298">
                  <a:moveTo>
                    <a:pt x="205" y="0"/>
                  </a:moveTo>
                  <a:cubicBezTo>
                    <a:pt x="153" y="0"/>
                    <a:pt x="94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1" y="224"/>
                    <a:pt x="70" y="243"/>
                  </a:cubicBezTo>
                  <a:cubicBezTo>
                    <a:pt x="70" y="249"/>
                    <a:pt x="70" y="249"/>
                    <a:pt x="70" y="249"/>
                  </a:cubicBezTo>
                  <a:cubicBezTo>
                    <a:pt x="80" y="264"/>
                    <a:pt x="93" y="269"/>
                    <a:pt x="108" y="269"/>
                  </a:cubicBezTo>
                  <a:cubicBezTo>
                    <a:pt x="156" y="269"/>
                    <a:pt x="220" y="203"/>
                    <a:pt x="234" y="174"/>
                  </a:cubicBezTo>
                  <a:cubicBezTo>
                    <a:pt x="234" y="167"/>
                    <a:pt x="234" y="161"/>
                    <a:pt x="241" y="161"/>
                  </a:cubicBezTo>
                  <a:cubicBezTo>
                    <a:pt x="266" y="129"/>
                    <a:pt x="297" y="47"/>
                    <a:pt x="253" y="16"/>
                  </a:cubicBezTo>
                  <a:cubicBezTo>
                    <a:pt x="239" y="5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4"/>
            <p:cNvSpPr/>
            <p:nvPr/>
          </p:nvSpPr>
          <p:spPr>
            <a:xfrm>
              <a:off x="2532750" y="2716450"/>
              <a:ext cx="11375" cy="6650"/>
            </a:xfrm>
            <a:custGeom>
              <a:rect b="b" l="l" r="r" t="t"/>
              <a:pathLst>
                <a:path extrusionOk="0" h="266" w="455">
                  <a:moveTo>
                    <a:pt x="290" y="0"/>
                  </a:moveTo>
                  <a:cubicBezTo>
                    <a:pt x="171" y="0"/>
                    <a:pt x="0" y="265"/>
                    <a:pt x="158" y="265"/>
                  </a:cubicBezTo>
                  <a:cubicBezTo>
                    <a:pt x="278" y="26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4"/>
            <p:cNvSpPr/>
            <p:nvPr/>
          </p:nvSpPr>
          <p:spPr>
            <a:xfrm>
              <a:off x="2527375" y="2658100"/>
              <a:ext cx="13750" cy="21000"/>
            </a:xfrm>
            <a:custGeom>
              <a:rect b="b" l="l" r="r" t="t"/>
              <a:pathLst>
                <a:path extrusionOk="0" h="840" w="550">
                  <a:moveTo>
                    <a:pt x="480" y="1"/>
                  </a:moveTo>
                  <a:cubicBezTo>
                    <a:pt x="411" y="7"/>
                    <a:pt x="348" y="51"/>
                    <a:pt x="316" y="121"/>
                  </a:cubicBezTo>
                  <a:cubicBezTo>
                    <a:pt x="278" y="190"/>
                    <a:pt x="278" y="278"/>
                    <a:pt x="316" y="348"/>
                  </a:cubicBezTo>
                  <a:cubicBezTo>
                    <a:pt x="196" y="386"/>
                    <a:pt x="102" y="474"/>
                    <a:pt x="45" y="587"/>
                  </a:cubicBezTo>
                  <a:cubicBezTo>
                    <a:pt x="1" y="682"/>
                    <a:pt x="1" y="840"/>
                    <a:pt x="146" y="840"/>
                  </a:cubicBezTo>
                  <a:cubicBezTo>
                    <a:pt x="291" y="840"/>
                    <a:pt x="430" y="714"/>
                    <a:pt x="487" y="594"/>
                  </a:cubicBezTo>
                  <a:cubicBezTo>
                    <a:pt x="518" y="531"/>
                    <a:pt x="524" y="455"/>
                    <a:pt x="493" y="392"/>
                  </a:cubicBezTo>
                  <a:cubicBezTo>
                    <a:pt x="499" y="386"/>
                    <a:pt x="505" y="373"/>
                    <a:pt x="499" y="360"/>
                  </a:cubicBezTo>
                  <a:cubicBezTo>
                    <a:pt x="480" y="259"/>
                    <a:pt x="518" y="184"/>
                    <a:pt x="537" y="89"/>
                  </a:cubicBezTo>
                  <a:cubicBezTo>
                    <a:pt x="550" y="45"/>
                    <a:pt x="537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4"/>
            <p:cNvSpPr/>
            <p:nvPr/>
          </p:nvSpPr>
          <p:spPr>
            <a:xfrm>
              <a:off x="2522650" y="2589625"/>
              <a:ext cx="9775" cy="7100"/>
            </a:xfrm>
            <a:custGeom>
              <a:rect b="b" l="l" r="r" t="t"/>
              <a:pathLst>
                <a:path extrusionOk="0" h="284" w="391">
                  <a:moveTo>
                    <a:pt x="295" y="1"/>
                  </a:moveTo>
                  <a:cubicBezTo>
                    <a:pt x="276" y="1"/>
                    <a:pt x="255" y="4"/>
                    <a:pt x="234" y="9"/>
                  </a:cubicBezTo>
                  <a:cubicBezTo>
                    <a:pt x="171" y="22"/>
                    <a:pt x="1" y="198"/>
                    <a:pt x="121" y="242"/>
                  </a:cubicBezTo>
                  <a:lnTo>
                    <a:pt x="133" y="242"/>
                  </a:lnTo>
                  <a:cubicBezTo>
                    <a:pt x="143" y="273"/>
                    <a:pt x="169" y="284"/>
                    <a:pt x="196" y="284"/>
                  </a:cubicBezTo>
                  <a:cubicBezTo>
                    <a:pt x="218" y="284"/>
                    <a:pt x="242" y="276"/>
                    <a:pt x="259" y="268"/>
                  </a:cubicBezTo>
                  <a:cubicBezTo>
                    <a:pt x="329" y="236"/>
                    <a:pt x="379" y="173"/>
                    <a:pt x="385" y="97"/>
                  </a:cubicBezTo>
                  <a:cubicBezTo>
                    <a:pt x="390" y="24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4"/>
            <p:cNvSpPr/>
            <p:nvPr/>
          </p:nvSpPr>
          <p:spPr>
            <a:xfrm>
              <a:off x="2534950" y="2602450"/>
              <a:ext cx="6975" cy="4425"/>
            </a:xfrm>
            <a:custGeom>
              <a:rect b="b" l="l" r="r" t="t"/>
              <a:pathLst>
                <a:path extrusionOk="0" h="177" w="279">
                  <a:moveTo>
                    <a:pt x="175" y="0"/>
                  </a:moveTo>
                  <a:cubicBezTo>
                    <a:pt x="144" y="0"/>
                    <a:pt x="107" y="22"/>
                    <a:pt x="89" y="45"/>
                  </a:cubicBezTo>
                  <a:lnTo>
                    <a:pt x="83" y="45"/>
                  </a:lnTo>
                  <a:cubicBezTo>
                    <a:pt x="64" y="51"/>
                    <a:pt x="1" y="108"/>
                    <a:pt x="39" y="133"/>
                  </a:cubicBezTo>
                  <a:lnTo>
                    <a:pt x="57" y="165"/>
                  </a:lnTo>
                  <a:cubicBezTo>
                    <a:pt x="66" y="173"/>
                    <a:pt x="78" y="176"/>
                    <a:pt x="92" y="176"/>
                  </a:cubicBezTo>
                  <a:cubicBezTo>
                    <a:pt x="108" y="176"/>
                    <a:pt x="126" y="171"/>
                    <a:pt x="139" y="165"/>
                  </a:cubicBezTo>
                  <a:cubicBezTo>
                    <a:pt x="184" y="139"/>
                    <a:pt x="278" y="76"/>
                    <a:pt x="209" y="13"/>
                  </a:cubicBezTo>
                  <a:cubicBezTo>
                    <a:pt x="200" y="4"/>
                    <a:pt x="18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4"/>
            <p:cNvSpPr/>
            <p:nvPr/>
          </p:nvSpPr>
          <p:spPr>
            <a:xfrm>
              <a:off x="2541325" y="2588875"/>
              <a:ext cx="9100" cy="5100"/>
            </a:xfrm>
            <a:custGeom>
              <a:rect b="b" l="l" r="r" t="t"/>
              <a:pathLst>
                <a:path extrusionOk="0" h="204" w="364">
                  <a:moveTo>
                    <a:pt x="197" y="1"/>
                  </a:moveTo>
                  <a:cubicBezTo>
                    <a:pt x="96" y="1"/>
                    <a:pt x="0" y="203"/>
                    <a:pt x="96" y="203"/>
                  </a:cubicBezTo>
                  <a:cubicBezTo>
                    <a:pt x="99" y="203"/>
                    <a:pt x="102" y="203"/>
                    <a:pt x="105" y="203"/>
                  </a:cubicBezTo>
                  <a:cubicBezTo>
                    <a:pt x="130" y="203"/>
                    <a:pt x="149" y="203"/>
                    <a:pt x="175" y="190"/>
                  </a:cubicBezTo>
                  <a:cubicBezTo>
                    <a:pt x="225" y="184"/>
                    <a:pt x="364" y="45"/>
                    <a:pt x="263" y="14"/>
                  </a:cubicBezTo>
                  <a:cubicBezTo>
                    <a:pt x="244" y="1"/>
                    <a:pt x="225" y="1"/>
                    <a:pt x="206" y="1"/>
                  </a:cubicBezTo>
                  <a:cubicBezTo>
                    <a:pt x="203" y="1"/>
                    <a:pt x="200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4"/>
            <p:cNvSpPr/>
            <p:nvPr/>
          </p:nvSpPr>
          <p:spPr>
            <a:xfrm>
              <a:off x="2534475" y="2553725"/>
              <a:ext cx="12475" cy="7275"/>
            </a:xfrm>
            <a:custGeom>
              <a:rect b="b" l="l" r="r" t="t"/>
              <a:pathLst>
                <a:path extrusionOk="0" h="291" w="499">
                  <a:moveTo>
                    <a:pt x="316" y="1"/>
                  </a:moveTo>
                  <a:cubicBezTo>
                    <a:pt x="184" y="1"/>
                    <a:pt x="1" y="291"/>
                    <a:pt x="177" y="291"/>
                  </a:cubicBezTo>
                  <a:cubicBezTo>
                    <a:pt x="310" y="291"/>
                    <a:pt x="49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4"/>
            <p:cNvSpPr/>
            <p:nvPr/>
          </p:nvSpPr>
          <p:spPr>
            <a:xfrm>
              <a:off x="2544900" y="2523150"/>
              <a:ext cx="6325" cy="5225"/>
            </a:xfrm>
            <a:custGeom>
              <a:rect b="b" l="l" r="r" t="t"/>
              <a:pathLst>
                <a:path extrusionOk="0" h="209" w="253">
                  <a:moveTo>
                    <a:pt x="202" y="0"/>
                  </a:moveTo>
                  <a:cubicBezTo>
                    <a:pt x="170" y="0"/>
                    <a:pt x="139" y="6"/>
                    <a:pt x="107" y="25"/>
                  </a:cubicBezTo>
                  <a:cubicBezTo>
                    <a:pt x="82" y="32"/>
                    <a:pt x="0" y="120"/>
                    <a:pt x="50" y="145"/>
                  </a:cubicBezTo>
                  <a:cubicBezTo>
                    <a:pt x="63" y="158"/>
                    <a:pt x="69" y="164"/>
                    <a:pt x="76" y="177"/>
                  </a:cubicBezTo>
                  <a:cubicBezTo>
                    <a:pt x="82" y="200"/>
                    <a:pt x="95" y="209"/>
                    <a:pt x="111" y="209"/>
                  </a:cubicBezTo>
                  <a:cubicBezTo>
                    <a:pt x="163" y="209"/>
                    <a:pt x="248" y="119"/>
                    <a:pt x="252" y="76"/>
                  </a:cubicBezTo>
                  <a:cubicBezTo>
                    <a:pt x="252" y="57"/>
                    <a:pt x="246" y="44"/>
                    <a:pt x="246" y="32"/>
                  </a:cubicBezTo>
                  <a:cubicBezTo>
                    <a:pt x="233" y="13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4"/>
            <p:cNvSpPr/>
            <p:nvPr/>
          </p:nvSpPr>
          <p:spPr>
            <a:xfrm>
              <a:off x="2540325" y="2540925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0"/>
                  </a:moveTo>
                  <a:cubicBezTo>
                    <a:pt x="273" y="0"/>
                    <a:pt x="266" y="1"/>
                    <a:pt x="259" y="2"/>
                  </a:cubicBezTo>
                  <a:cubicBezTo>
                    <a:pt x="240" y="2"/>
                    <a:pt x="227" y="8"/>
                    <a:pt x="215" y="14"/>
                  </a:cubicBezTo>
                  <a:cubicBezTo>
                    <a:pt x="158" y="27"/>
                    <a:pt x="0" y="178"/>
                    <a:pt x="114" y="216"/>
                  </a:cubicBezTo>
                  <a:cubicBezTo>
                    <a:pt x="133" y="229"/>
                    <a:pt x="151" y="229"/>
                    <a:pt x="177" y="235"/>
                  </a:cubicBezTo>
                  <a:cubicBezTo>
                    <a:pt x="181" y="236"/>
                    <a:pt x="185" y="236"/>
                    <a:pt x="189" y="236"/>
                  </a:cubicBezTo>
                  <a:cubicBezTo>
                    <a:pt x="306" y="236"/>
                    <a:pt x="419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4"/>
            <p:cNvSpPr/>
            <p:nvPr/>
          </p:nvSpPr>
          <p:spPr>
            <a:xfrm>
              <a:off x="2594725" y="23791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0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5"/>
                    <a:pt x="309" y="5623"/>
                    <a:pt x="296" y="6355"/>
                  </a:cubicBezTo>
                  <a:cubicBezTo>
                    <a:pt x="278" y="7093"/>
                    <a:pt x="278" y="7850"/>
                    <a:pt x="284" y="8594"/>
                  </a:cubicBezTo>
                  <a:cubicBezTo>
                    <a:pt x="284" y="8777"/>
                    <a:pt x="296" y="8966"/>
                    <a:pt x="315" y="9143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999" y="12590"/>
                    <a:pt x="1178" y="12670"/>
                    <a:pt x="1330" y="12670"/>
                  </a:cubicBezTo>
                  <a:cubicBezTo>
                    <a:pt x="2292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3" y="357"/>
                  </a:cubicBezTo>
                  <a:cubicBezTo>
                    <a:pt x="1667" y="109"/>
                    <a:pt x="1523" y="1"/>
                    <a:pt x="1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4"/>
            <p:cNvSpPr/>
            <p:nvPr/>
          </p:nvSpPr>
          <p:spPr>
            <a:xfrm>
              <a:off x="2623925" y="2408375"/>
              <a:ext cx="8350" cy="5975"/>
            </a:xfrm>
            <a:custGeom>
              <a:rect b="b" l="l" r="r" t="t"/>
              <a:pathLst>
                <a:path extrusionOk="0" h="239" w="334">
                  <a:moveTo>
                    <a:pt x="191" y="0"/>
                  </a:moveTo>
                  <a:cubicBezTo>
                    <a:pt x="127" y="0"/>
                    <a:pt x="60" y="66"/>
                    <a:pt x="30" y="120"/>
                  </a:cubicBezTo>
                  <a:cubicBezTo>
                    <a:pt x="1" y="189"/>
                    <a:pt x="33" y="239"/>
                    <a:pt x="91" y="239"/>
                  </a:cubicBezTo>
                  <a:cubicBezTo>
                    <a:pt x="107" y="239"/>
                    <a:pt x="125" y="235"/>
                    <a:pt x="144" y="227"/>
                  </a:cubicBezTo>
                  <a:lnTo>
                    <a:pt x="188" y="208"/>
                  </a:lnTo>
                  <a:cubicBezTo>
                    <a:pt x="226" y="189"/>
                    <a:pt x="333" y="82"/>
                    <a:pt x="270" y="38"/>
                  </a:cubicBezTo>
                  <a:lnTo>
                    <a:pt x="245" y="19"/>
                  </a:lnTo>
                  <a:cubicBezTo>
                    <a:pt x="228" y="6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2626075" y="2427050"/>
              <a:ext cx="9025" cy="7625"/>
            </a:xfrm>
            <a:custGeom>
              <a:rect b="b" l="l" r="r" t="t"/>
              <a:pathLst>
                <a:path extrusionOk="0" h="305" w="361">
                  <a:moveTo>
                    <a:pt x="177" y="0"/>
                  </a:moveTo>
                  <a:cubicBezTo>
                    <a:pt x="151" y="0"/>
                    <a:pt x="122" y="24"/>
                    <a:pt x="108" y="47"/>
                  </a:cubicBezTo>
                  <a:cubicBezTo>
                    <a:pt x="89" y="73"/>
                    <a:pt x="70" y="104"/>
                    <a:pt x="52" y="129"/>
                  </a:cubicBezTo>
                  <a:cubicBezTo>
                    <a:pt x="0" y="206"/>
                    <a:pt x="12" y="304"/>
                    <a:pt x="89" y="304"/>
                  </a:cubicBezTo>
                  <a:cubicBezTo>
                    <a:pt x="106" y="304"/>
                    <a:pt x="128" y="299"/>
                    <a:pt x="152" y="287"/>
                  </a:cubicBezTo>
                  <a:cubicBezTo>
                    <a:pt x="228" y="249"/>
                    <a:pt x="361" y="98"/>
                    <a:pt x="247" y="35"/>
                  </a:cubicBezTo>
                  <a:lnTo>
                    <a:pt x="203" y="10"/>
                  </a:lnTo>
                  <a:cubicBezTo>
                    <a:pt x="195" y="3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2634125" y="2411650"/>
              <a:ext cx="7550" cy="5175"/>
            </a:xfrm>
            <a:custGeom>
              <a:rect b="b" l="l" r="r" t="t"/>
              <a:pathLst>
                <a:path extrusionOk="0" h="207" w="302">
                  <a:moveTo>
                    <a:pt x="182" y="1"/>
                  </a:moveTo>
                  <a:cubicBezTo>
                    <a:pt x="179" y="1"/>
                    <a:pt x="175" y="1"/>
                    <a:pt x="171" y="1"/>
                  </a:cubicBezTo>
                  <a:cubicBezTo>
                    <a:pt x="102" y="7"/>
                    <a:pt x="45" y="52"/>
                    <a:pt x="20" y="108"/>
                  </a:cubicBezTo>
                  <a:cubicBezTo>
                    <a:pt x="13" y="134"/>
                    <a:pt x="1" y="165"/>
                    <a:pt x="20" y="190"/>
                  </a:cubicBezTo>
                  <a:lnTo>
                    <a:pt x="26" y="197"/>
                  </a:lnTo>
                  <a:cubicBezTo>
                    <a:pt x="35" y="203"/>
                    <a:pt x="48" y="206"/>
                    <a:pt x="61" y="206"/>
                  </a:cubicBezTo>
                  <a:cubicBezTo>
                    <a:pt x="73" y="206"/>
                    <a:pt x="86" y="203"/>
                    <a:pt x="95" y="197"/>
                  </a:cubicBezTo>
                  <a:cubicBezTo>
                    <a:pt x="97" y="197"/>
                    <a:pt x="98" y="197"/>
                    <a:pt x="100" y="197"/>
                  </a:cubicBezTo>
                  <a:cubicBezTo>
                    <a:pt x="203" y="197"/>
                    <a:pt x="3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2619150" y="2418525"/>
              <a:ext cx="8075" cy="6400"/>
            </a:xfrm>
            <a:custGeom>
              <a:rect b="b" l="l" r="r" t="t"/>
              <a:pathLst>
                <a:path extrusionOk="0" h="256" w="323">
                  <a:moveTo>
                    <a:pt x="202" y="0"/>
                  </a:moveTo>
                  <a:cubicBezTo>
                    <a:pt x="160" y="0"/>
                    <a:pt x="105" y="56"/>
                    <a:pt x="95" y="86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4" y="117"/>
                    <a:pt x="1" y="250"/>
                    <a:pt x="102" y="256"/>
                  </a:cubicBezTo>
                  <a:cubicBezTo>
                    <a:pt x="152" y="256"/>
                    <a:pt x="196" y="237"/>
                    <a:pt x="221" y="199"/>
                  </a:cubicBezTo>
                  <a:cubicBezTo>
                    <a:pt x="272" y="149"/>
                    <a:pt x="322" y="35"/>
                    <a:pt x="221" y="23"/>
                  </a:cubicBezTo>
                  <a:lnTo>
                    <a:pt x="234" y="16"/>
                  </a:lnTo>
                  <a:cubicBezTo>
                    <a:pt x="225" y="5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2618050" y="2636125"/>
              <a:ext cx="7600" cy="6675"/>
            </a:xfrm>
            <a:custGeom>
              <a:rect b="b" l="l" r="r" t="t"/>
              <a:pathLst>
                <a:path extrusionOk="0" h="267" w="304">
                  <a:moveTo>
                    <a:pt x="207" y="0"/>
                  </a:moveTo>
                  <a:cubicBezTo>
                    <a:pt x="153" y="0"/>
                    <a:pt x="93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0" y="218"/>
                    <a:pt x="70" y="243"/>
                  </a:cubicBezTo>
                  <a:cubicBezTo>
                    <a:pt x="70" y="243"/>
                    <a:pt x="70" y="243"/>
                    <a:pt x="70" y="249"/>
                  </a:cubicBezTo>
                  <a:cubicBezTo>
                    <a:pt x="79" y="261"/>
                    <a:pt x="91" y="266"/>
                    <a:pt x="105" y="266"/>
                  </a:cubicBezTo>
                  <a:cubicBezTo>
                    <a:pt x="155" y="266"/>
                    <a:pt x="224" y="197"/>
                    <a:pt x="234" y="167"/>
                  </a:cubicBezTo>
                  <a:lnTo>
                    <a:pt x="240" y="155"/>
                  </a:lnTo>
                  <a:cubicBezTo>
                    <a:pt x="265" y="123"/>
                    <a:pt x="303" y="41"/>
                    <a:pt x="259" y="16"/>
                  </a:cubicBezTo>
                  <a:cubicBezTo>
                    <a:pt x="243" y="5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2618825" y="2656700"/>
              <a:ext cx="11400" cy="6650"/>
            </a:xfrm>
            <a:custGeom>
              <a:rect b="b" l="l" r="r" t="t"/>
              <a:pathLst>
                <a:path extrusionOk="0" h="266" w="456">
                  <a:moveTo>
                    <a:pt x="297" y="0"/>
                  </a:moveTo>
                  <a:cubicBezTo>
                    <a:pt x="171" y="0"/>
                    <a:pt x="1" y="265"/>
                    <a:pt x="165" y="265"/>
                  </a:cubicBezTo>
                  <a:cubicBezTo>
                    <a:pt x="285" y="265"/>
                    <a:pt x="4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4"/>
            <p:cNvSpPr/>
            <p:nvPr/>
          </p:nvSpPr>
          <p:spPr>
            <a:xfrm>
              <a:off x="2630025" y="2637450"/>
              <a:ext cx="5075" cy="2875"/>
            </a:xfrm>
            <a:custGeom>
              <a:rect b="b" l="l" r="r" t="t"/>
              <a:pathLst>
                <a:path extrusionOk="0" h="115" w="203">
                  <a:moveTo>
                    <a:pt x="127" y="1"/>
                  </a:moveTo>
                  <a:cubicBezTo>
                    <a:pt x="76" y="1"/>
                    <a:pt x="1" y="114"/>
                    <a:pt x="70" y="114"/>
                  </a:cubicBezTo>
                  <a:cubicBezTo>
                    <a:pt x="127" y="114"/>
                    <a:pt x="203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4"/>
            <p:cNvSpPr/>
            <p:nvPr/>
          </p:nvSpPr>
          <p:spPr>
            <a:xfrm>
              <a:off x="2621200" y="2542675"/>
              <a:ext cx="6975" cy="4500"/>
            </a:xfrm>
            <a:custGeom>
              <a:rect b="b" l="l" r="r" t="t"/>
              <a:pathLst>
                <a:path extrusionOk="0" h="180" w="279">
                  <a:moveTo>
                    <a:pt x="175" y="1"/>
                  </a:moveTo>
                  <a:cubicBezTo>
                    <a:pt x="143" y="1"/>
                    <a:pt x="107" y="23"/>
                    <a:pt x="89" y="45"/>
                  </a:cubicBezTo>
                  <a:lnTo>
                    <a:pt x="83" y="45"/>
                  </a:lnTo>
                  <a:cubicBezTo>
                    <a:pt x="64" y="52"/>
                    <a:pt x="1" y="115"/>
                    <a:pt x="38" y="134"/>
                  </a:cubicBezTo>
                  <a:lnTo>
                    <a:pt x="57" y="165"/>
                  </a:lnTo>
                  <a:cubicBezTo>
                    <a:pt x="65" y="176"/>
                    <a:pt x="78" y="180"/>
                    <a:pt x="91" y="180"/>
                  </a:cubicBezTo>
                  <a:cubicBezTo>
                    <a:pt x="109" y="180"/>
                    <a:pt x="128" y="172"/>
                    <a:pt x="139" y="165"/>
                  </a:cubicBezTo>
                  <a:cubicBezTo>
                    <a:pt x="183" y="146"/>
                    <a:pt x="278" y="83"/>
                    <a:pt x="209" y="14"/>
                  </a:cubicBezTo>
                  <a:cubicBezTo>
                    <a:pt x="199" y="5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4"/>
            <p:cNvSpPr/>
            <p:nvPr/>
          </p:nvSpPr>
          <p:spPr>
            <a:xfrm>
              <a:off x="2627550" y="2529125"/>
              <a:ext cx="9125" cy="5250"/>
            </a:xfrm>
            <a:custGeom>
              <a:rect b="b" l="l" r="r" t="t"/>
              <a:pathLst>
                <a:path extrusionOk="0" h="210" w="365">
                  <a:moveTo>
                    <a:pt x="198" y="0"/>
                  </a:moveTo>
                  <a:cubicBezTo>
                    <a:pt x="91" y="0"/>
                    <a:pt x="1" y="209"/>
                    <a:pt x="98" y="209"/>
                  </a:cubicBezTo>
                  <a:cubicBezTo>
                    <a:pt x="100" y="209"/>
                    <a:pt x="103" y="209"/>
                    <a:pt x="106" y="209"/>
                  </a:cubicBezTo>
                  <a:cubicBezTo>
                    <a:pt x="125" y="209"/>
                    <a:pt x="150" y="203"/>
                    <a:pt x="175" y="196"/>
                  </a:cubicBezTo>
                  <a:cubicBezTo>
                    <a:pt x="226" y="184"/>
                    <a:pt x="365" y="51"/>
                    <a:pt x="264" y="13"/>
                  </a:cubicBezTo>
                  <a:cubicBezTo>
                    <a:pt x="245" y="7"/>
                    <a:pt x="226" y="1"/>
                    <a:pt x="207" y="1"/>
                  </a:cubicBezTo>
                  <a:cubicBezTo>
                    <a:pt x="204" y="0"/>
                    <a:pt x="201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4"/>
            <p:cNvSpPr/>
            <p:nvPr/>
          </p:nvSpPr>
          <p:spPr>
            <a:xfrm>
              <a:off x="2620725" y="2493975"/>
              <a:ext cx="12325" cy="7425"/>
            </a:xfrm>
            <a:custGeom>
              <a:rect b="b" l="l" r="r" t="t"/>
              <a:pathLst>
                <a:path extrusionOk="0" h="297" w="493">
                  <a:moveTo>
                    <a:pt x="316" y="0"/>
                  </a:moveTo>
                  <a:cubicBezTo>
                    <a:pt x="184" y="0"/>
                    <a:pt x="1" y="297"/>
                    <a:pt x="177" y="297"/>
                  </a:cubicBezTo>
                  <a:cubicBezTo>
                    <a:pt x="310" y="297"/>
                    <a:pt x="493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4"/>
            <p:cNvSpPr/>
            <p:nvPr/>
          </p:nvSpPr>
          <p:spPr>
            <a:xfrm>
              <a:off x="2631125" y="2463500"/>
              <a:ext cx="6175" cy="5250"/>
            </a:xfrm>
            <a:custGeom>
              <a:rect b="b" l="l" r="r" t="t"/>
              <a:pathLst>
                <a:path extrusionOk="0" h="210" w="247">
                  <a:moveTo>
                    <a:pt x="179" y="0"/>
                  </a:moveTo>
                  <a:cubicBezTo>
                    <a:pt x="154" y="0"/>
                    <a:pt x="129" y="11"/>
                    <a:pt x="108" y="21"/>
                  </a:cubicBezTo>
                  <a:cubicBezTo>
                    <a:pt x="83" y="34"/>
                    <a:pt x="1" y="116"/>
                    <a:pt x="45" y="147"/>
                  </a:cubicBezTo>
                  <a:cubicBezTo>
                    <a:pt x="64" y="153"/>
                    <a:pt x="70" y="160"/>
                    <a:pt x="77" y="179"/>
                  </a:cubicBezTo>
                  <a:cubicBezTo>
                    <a:pt x="83" y="201"/>
                    <a:pt x="95" y="210"/>
                    <a:pt x="111" y="210"/>
                  </a:cubicBezTo>
                  <a:cubicBezTo>
                    <a:pt x="162" y="210"/>
                    <a:pt x="247" y="115"/>
                    <a:pt x="247" y="72"/>
                  </a:cubicBezTo>
                  <a:cubicBezTo>
                    <a:pt x="247" y="59"/>
                    <a:pt x="247" y="40"/>
                    <a:pt x="241" y="27"/>
                  </a:cubicBezTo>
                  <a:cubicBezTo>
                    <a:pt x="234" y="8"/>
                    <a:pt x="215" y="2"/>
                    <a:pt x="196" y="2"/>
                  </a:cubicBezTo>
                  <a:cubicBezTo>
                    <a:pt x="191" y="1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4"/>
            <p:cNvSpPr/>
            <p:nvPr/>
          </p:nvSpPr>
          <p:spPr>
            <a:xfrm>
              <a:off x="2626575" y="2481150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1"/>
                  </a:moveTo>
                  <a:cubicBezTo>
                    <a:pt x="273" y="1"/>
                    <a:pt x="266" y="1"/>
                    <a:pt x="259" y="3"/>
                  </a:cubicBezTo>
                  <a:cubicBezTo>
                    <a:pt x="240" y="9"/>
                    <a:pt x="227" y="9"/>
                    <a:pt x="208" y="15"/>
                  </a:cubicBezTo>
                  <a:cubicBezTo>
                    <a:pt x="158" y="28"/>
                    <a:pt x="0" y="179"/>
                    <a:pt x="114" y="223"/>
                  </a:cubicBezTo>
                  <a:cubicBezTo>
                    <a:pt x="132" y="230"/>
                    <a:pt x="151" y="236"/>
                    <a:pt x="170" y="236"/>
                  </a:cubicBezTo>
                  <a:cubicBezTo>
                    <a:pt x="175" y="236"/>
                    <a:pt x="179" y="237"/>
                    <a:pt x="183" y="237"/>
                  </a:cubicBezTo>
                  <a:cubicBezTo>
                    <a:pt x="305" y="237"/>
                    <a:pt x="419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9" name="Google Shape;1619;p14"/>
          <p:cNvGrpSpPr/>
          <p:nvPr/>
        </p:nvGrpSpPr>
        <p:grpSpPr>
          <a:xfrm>
            <a:off x="-182466" y="3995885"/>
            <a:ext cx="858848" cy="666725"/>
            <a:chOff x="1145300" y="2753225"/>
            <a:chExt cx="173375" cy="134575"/>
          </a:xfrm>
        </p:grpSpPr>
        <p:sp>
          <p:nvSpPr>
            <p:cNvPr id="1620" name="Google Shape;1620;p14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4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4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4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4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4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4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4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4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4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6" name="Google Shape;1636;p14"/>
          <p:cNvSpPr/>
          <p:nvPr/>
        </p:nvSpPr>
        <p:spPr>
          <a:xfrm rot="5400000">
            <a:off x="191915" y="4292819"/>
            <a:ext cx="484450" cy="419327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637" name="Google Shape;1637;p14"/>
          <p:cNvGrpSpPr/>
          <p:nvPr/>
        </p:nvGrpSpPr>
        <p:grpSpPr>
          <a:xfrm>
            <a:off x="579704" y="4744699"/>
            <a:ext cx="280573" cy="265806"/>
            <a:chOff x="484075" y="3026900"/>
            <a:chExt cx="161975" cy="153450"/>
          </a:xfrm>
        </p:grpSpPr>
        <p:sp>
          <p:nvSpPr>
            <p:cNvPr id="1638" name="Google Shape;1638;p14"/>
            <p:cNvSpPr/>
            <p:nvPr/>
          </p:nvSpPr>
          <p:spPr>
            <a:xfrm>
              <a:off x="492450" y="3034950"/>
              <a:ext cx="144125" cy="137525"/>
            </a:xfrm>
            <a:custGeom>
              <a:rect b="b" l="l" r="r" t="t"/>
              <a:pathLst>
                <a:path extrusionOk="0" h="5501" w="5765">
                  <a:moveTo>
                    <a:pt x="2554" y="0"/>
                  </a:moveTo>
                  <a:cubicBezTo>
                    <a:pt x="2126" y="0"/>
                    <a:pt x="1703" y="108"/>
                    <a:pt x="1331" y="316"/>
                  </a:cubicBezTo>
                  <a:cubicBezTo>
                    <a:pt x="776" y="619"/>
                    <a:pt x="379" y="1167"/>
                    <a:pt x="202" y="1848"/>
                  </a:cubicBezTo>
                  <a:cubicBezTo>
                    <a:pt x="0" y="2662"/>
                    <a:pt x="126" y="3520"/>
                    <a:pt x="568" y="4232"/>
                  </a:cubicBezTo>
                  <a:cubicBezTo>
                    <a:pt x="1079" y="5052"/>
                    <a:pt x="1873" y="5500"/>
                    <a:pt x="2813" y="5500"/>
                  </a:cubicBezTo>
                  <a:cubicBezTo>
                    <a:pt x="3866" y="5500"/>
                    <a:pt x="4875" y="4907"/>
                    <a:pt x="5330" y="4024"/>
                  </a:cubicBezTo>
                  <a:cubicBezTo>
                    <a:pt x="5765" y="3179"/>
                    <a:pt x="5639" y="2208"/>
                    <a:pt x="4983" y="1293"/>
                  </a:cubicBezTo>
                  <a:cubicBezTo>
                    <a:pt x="4402" y="480"/>
                    <a:pt x="3494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484075" y="3026900"/>
              <a:ext cx="161975" cy="153450"/>
            </a:xfrm>
            <a:custGeom>
              <a:rect b="b" l="l" r="r" t="t"/>
              <a:pathLst>
                <a:path extrusionOk="0" h="6138" w="6479">
                  <a:moveTo>
                    <a:pt x="2889" y="631"/>
                  </a:moveTo>
                  <a:cubicBezTo>
                    <a:pt x="3703" y="631"/>
                    <a:pt x="4529" y="1054"/>
                    <a:pt x="5059" y="1798"/>
                  </a:cubicBezTo>
                  <a:cubicBezTo>
                    <a:pt x="6478" y="3779"/>
                    <a:pt x="4832" y="5500"/>
                    <a:pt x="3148" y="5500"/>
                  </a:cubicBezTo>
                  <a:cubicBezTo>
                    <a:pt x="2410" y="5500"/>
                    <a:pt x="1666" y="5172"/>
                    <a:pt x="1168" y="4384"/>
                  </a:cubicBezTo>
                  <a:cubicBezTo>
                    <a:pt x="430" y="3205"/>
                    <a:pt x="714" y="1527"/>
                    <a:pt x="1817" y="909"/>
                  </a:cubicBezTo>
                  <a:cubicBezTo>
                    <a:pt x="2145" y="732"/>
                    <a:pt x="2517" y="638"/>
                    <a:pt x="2889" y="638"/>
                  </a:cubicBezTo>
                  <a:lnTo>
                    <a:pt x="2889" y="631"/>
                  </a:lnTo>
                  <a:close/>
                  <a:moveTo>
                    <a:pt x="2889" y="1"/>
                  </a:moveTo>
                  <a:lnTo>
                    <a:pt x="2889" y="7"/>
                  </a:lnTo>
                  <a:cubicBezTo>
                    <a:pt x="2410" y="7"/>
                    <a:pt x="1931" y="121"/>
                    <a:pt x="1508" y="354"/>
                  </a:cubicBezTo>
                  <a:cubicBezTo>
                    <a:pt x="884" y="701"/>
                    <a:pt x="423" y="1319"/>
                    <a:pt x="228" y="2088"/>
                  </a:cubicBezTo>
                  <a:cubicBezTo>
                    <a:pt x="1" y="2984"/>
                    <a:pt x="152" y="3930"/>
                    <a:pt x="632" y="4718"/>
                  </a:cubicBezTo>
                  <a:cubicBezTo>
                    <a:pt x="1199" y="5620"/>
                    <a:pt x="2114" y="6137"/>
                    <a:pt x="3148" y="6137"/>
                  </a:cubicBezTo>
                  <a:cubicBezTo>
                    <a:pt x="4315" y="6137"/>
                    <a:pt x="5437" y="5475"/>
                    <a:pt x="5942" y="4491"/>
                  </a:cubicBezTo>
                  <a:cubicBezTo>
                    <a:pt x="6428" y="3545"/>
                    <a:pt x="6295" y="2435"/>
                    <a:pt x="5576" y="1432"/>
                  </a:cubicBezTo>
                  <a:cubicBezTo>
                    <a:pt x="4939" y="537"/>
                    <a:pt x="3930" y="1"/>
                    <a:pt x="2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525400" y="3102200"/>
              <a:ext cx="14850" cy="10125"/>
            </a:xfrm>
            <a:custGeom>
              <a:rect b="b" l="l" r="r" t="t"/>
              <a:pathLst>
                <a:path extrusionOk="0" h="405" w="594">
                  <a:moveTo>
                    <a:pt x="249" y="0"/>
                  </a:moveTo>
                  <a:cubicBezTo>
                    <a:pt x="233" y="0"/>
                    <a:pt x="218" y="1"/>
                    <a:pt x="202" y="4"/>
                  </a:cubicBezTo>
                  <a:cubicBezTo>
                    <a:pt x="114" y="22"/>
                    <a:pt x="0" y="111"/>
                    <a:pt x="70" y="237"/>
                  </a:cubicBezTo>
                  <a:cubicBezTo>
                    <a:pt x="125" y="343"/>
                    <a:pt x="235" y="404"/>
                    <a:pt x="355" y="404"/>
                  </a:cubicBezTo>
                  <a:cubicBezTo>
                    <a:pt x="371" y="404"/>
                    <a:pt x="388" y="403"/>
                    <a:pt x="404" y="401"/>
                  </a:cubicBezTo>
                  <a:cubicBezTo>
                    <a:pt x="517" y="395"/>
                    <a:pt x="593" y="275"/>
                    <a:pt x="536" y="167"/>
                  </a:cubicBezTo>
                  <a:cubicBezTo>
                    <a:pt x="475" y="62"/>
                    <a:pt x="365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527125" y="3082050"/>
              <a:ext cx="10600" cy="7375"/>
            </a:xfrm>
            <a:custGeom>
              <a:rect b="b" l="l" r="r" t="t"/>
              <a:pathLst>
                <a:path extrusionOk="0" h="295" w="424">
                  <a:moveTo>
                    <a:pt x="173" y="0"/>
                  </a:moveTo>
                  <a:cubicBezTo>
                    <a:pt x="162" y="0"/>
                    <a:pt x="151" y="1"/>
                    <a:pt x="139" y="2"/>
                  </a:cubicBezTo>
                  <a:cubicBezTo>
                    <a:pt x="57" y="9"/>
                    <a:pt x="1" y="97"/>
                    <a:pt x="45" y="173"/>
                  </a:cubicBezTo>
                  <a:cubicBezTo>
                    <a:pt x="84" y="251"/>
                    <a:pt x="168" y="294"/>
                    <a:pt x="252" y="294"/>
                  </a:cubicBezTo>
                  <a:cubicBezTo>
                    <a:pt x="263" y="294"/>
                    <a:pt x="274" y="294"/>
                    <a:pt x="284" y="292"/>
                  </a:cubicBezTo>
                  <a:cubicBezTo>
                    <a:pt x="373" y="286"/>
                    <a:pt x="423" y="198"/>
                    <a:pt x="385" y="122"/>
                  </a:cubicBezTo>
                  <a:cubicBezTo>
                    <a:pt x="341" y="44"/>
                    <a:pt x="261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541950" y="3079500"/>
              <a:ext cx="9025" cy="7225"/>
            </a:xfrm>
            <a:custGeom>
              <a:rect b="b" l="l" r="r" t="t"/>
              <a:pathLst>
                <a:path extrusionOk="0" h="289" w="361">
                  <a:moveTo>
                    <a:pt x="96" y="0"/>
                  </a:moveTo>
                  <a:cubicBezTo>
                    <a:pt x="46" y="0"/>
                    <a:pt x="1" y="18"/>
                    <a:pt x="1" y="73"/>
                  </a:cubicBezTo>
                  <a:lnTo>
                    <a:pt x="1" y="111"/>
                  </a:lnTo>
                  <a:cubicBezTo>
                    <a:pt x="1" y="236"/>
                    <a:pt x="119" y="289"/>
                    <a:pt x="206" y="289"/>
                  </a:cubicBezTo>
                  <a:cubicBezTo>
                    <a:pt x="216" y="289"/>
                    <a:pt x="225" y="288"/>
                    <a:pt x="234" y="287"/>
                  </a:cubicBezTo>
                  <a:cubicBezTo>
                    <a:pt x="354" y="268"/>
                    <a:pt x="360" y="155"/>
                    <a:pt x="272" y="73"/>
                  </a:cubicBezTo>
                  <a:lnTo>
                    <a:pt x="234" y="41"/>
                  </a:lnTo>
                  <a:cubicBezTo>
                    <a:pt x="214" y="21"/>
                    <a:pt x="152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4"/>
            <p:cNvSpPr/>
            <p:nvPr/>
          </p:nvSpPr>
          <p:spPr>
            <a:xfrm>
              <a:off x="546375" y="3097850"/>
              <a:ext cx="5375" cy="4175"/>
            </a:xfrm>
            <a:custGeom>
              <a:rect b="b" l="l" r="r" t="t"/>
              <a:pathLst>
                <a:path extrusionOk="0" h="167" w="215">
                  <a:moveTo>
                    <a:pt x="58" y="1"/>
                  </a:moveTo>
                  <a:cubicBezTo>
                    <a:pt x="43" y="1"/>
                    <a:pt x="29" y="7"/>
                    <a:pt x="19" y="26"/>
                  </a:cubicBezTo>
                  <a:cubicBezTo>
                    <a:pt x="13" y="26"/>
                    <a:pt x="13" y="26"/>
                    <a:pt x="13" y="32"/>
                  </a:cubicBezTo>
                  <a:cubicBezTo>
                    <a:pt x="0" y="45"/>
                    <a:pt x="0" y="64"/>
                    <a:pt x="13" y="83"/>
                  </a:cubicBezTo>
                  <a:cubicBezTo>
                    <a:pt x="13" y="89"/>
                    <a:pt x="19" y="102"/>
                    <a:pt x="19" y="108"/>
                  </a:cubicBezTo>
                  <a:cubicBezTo>
                    <a:pt x="32" y="148"/>
                    <a:pt x="75" y="167"/>
                    <a:pt x="114" y="167"/>
                  </a:cubicBezTo>
                  <a:cubicBezTo>
                    <a:pt x="167" y="167"/>
                    <a:pt x="214" y="132"/>
                    <a:pt x="170" y="70"/>
                  </a:cubicBezTo>
                  <a:cubicBezTo>
                    <a:pt x="158" y="45"/>
                    <a:pt x="133" y="20"/>
                    <a:pt x="101" y="14"/>
                  </a:cubicBezTo>
                  <a:cubicBezTo>
                    <a:pt x="88" y="7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4"/>
            <p:cNvSpPr/>
            <p:nvPr/>
          </p:nvSpPr>
          <p:spPr>
            <a:xfrm>
              <a:off x="584525" y="3105800"/>
              <a:ext cx="12625" cy="8900"/>
            </a:xfrm>
            <a:custGeom>
              <a:rect b="b" l="l" r="r" t="t"/>
              <a:pathLst>
                <a:path extrusionOk="0" h="356" w="505">
                  <a:moveTo>
                    <a:pt x="208" y="1"/>
                  </a:moveTo>
                  <a:cubicBezTo>
                    <a:pt x="194" y="1"/>
                    <a:pt x="179" y="2"/>
                    <a:pt x="164" y="5"/>
                  </a:cubicBezTo>
                  <a:cubicBezTo>
                    <a:pt x="63" y="11"/>
                    <a:pt x="0" y="118"/>
                    <a:pt x="38" y="206"/>
                  </a:cubicBezTo>
                  <a:cubicBezTo>
                    <a:pt x="93" y="300"/>
                    <a:pt x="191" y="355"/>
                    <a:pt x="295" y="355"/>
                  </a:cubicBezTo>
                  <a:cubicBezTo>
                    <a:pt x="310" y="355"/>
                    <a:pt x="326" y="354"/>
                    <a:pt x="341" y="351"/>
                  </a:cubicBezTo>
                  <a:cubicBezTo>
                    <a:pt x="442" y="345"/>
                    <a:pt x="505" y="238"/>
                    <a:pt x="461" y="143"/>
                  </a:cubicBezTo>
                  <a:cubicBezTo>
                    <a:pt x="406" y="55"/>
                    <a:pt x="308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5" name="Google Shape;1645;p14"/>
          <p:cNvSpPr txBox="1"/>
          <p:nvPr>
            <p:ph hasCustomPrompt="1" type="title"/>
          </p:nvPr>
        </p:nvSpPr>
        <p:spPr>
          <a:xfrm>
            <a:off x="719175" y="1077341"/>
            <a:ext cx="18279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46" name="Google Shape;1646;p14"/>
          <p:cNvSpPr txBox="1"/>
          <p:nvPr>
            <p:ph idx="2"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7" name="Google Shape;1647;p14"/>
          <p:cNvSpPr txBox="1"/>
          <p:nvPr>
            <p:ph idx="1" type="subTitle"/>
          </p:nvPr>
        </p:nvSpPr>
        <p:spPr>
          <a:xfrm flipH="1">
            <a:off x="921675" y="1945613"/>
            <a:ext cx="142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48" name="Google Shape;1648;p14"/>
          <p:cNvSpPr txBox="1"/>
          <p:nvPr>
            <p:ph hasCustomPrompt="1" idx="3" type="title"/>
          </p:nvPr>
        </p:nvSpPr>
        <p:spPr>
          <a:xfrm>
            <a:off x="6592875" y="1077341"/>
            <a:ext cx="18279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49" name="Google Shape;1649;p14"/>
          <p:cNvSpPr txBox="1"/>
          <p:nvPr>
            <p:ph idx="4" type="subTitle"/>
          </p:nvPr>
        </p:nvSpPr>
        <p:spPr>
          <a:xfrm flipH="1">
            <a:off x="6795375" y="1945613"/>
            <a:ext cx="142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50" name="Google Shape;1650;p14"/>
          <p:cNvSpPr txBox="1"/>
          <p:nvPr>
            <p:ph hasCustomPrompt="1" idx="5" type="title"/>
          </p:nvPr>
        </p:nvSpPr>
        <p:spPr>
          <a:xfrm>
            <a:off x="6592425" y="2702703"/>
            <a:ext cx="1828800" cy="12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51" name="Google Shape;1651;p14"/>
          <p:cNvSpPr txBox="1"/>
          <p:nvPr>
            <p:ph idx="6" type="subTitle"/>
          </p:nvPr>
        </p:nvSpPr>
        <p:spPr>
          <a:xfrm flipH="1">
            <a:off x="6795375" y="3664513"/>
            <a:ext cx="142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52" name="Google Shape;1652;p14"/>
          <p:cNvSpPr txBox="1"/>
          <p:nvPr>
            <p:ph hasCustomPrompt="1" idx="7" type="title"/>
          </p:nvPr>
        </p:nvSpPr>
        <p:spPr>
          <a:xfrm>
            <a:off x="719175" y="2796241"/>
            <a:ext cx="18279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53" name="Google Shape;1653;p14"/>
          <p:cNvSpPr txBox="1"/>
          <p:nvPr>
            <p:ph idx="8" type="subTitle"/>
          </p:nvPr>
        </p:nvSpPr>
        <p:spPr>
          <a:xfrm flipH="1">
            <a:off x="921675" y="3664513"/>
            <a:ext cx="142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5"/>
          <p:cNvSpPr txBox="1"/>
          <p:nvPr>
            <p:ph idx="1" type="subTitle"/>
          </p:nvPr>
        </p:nvSpPr>
        <p:spPr>
          <a:xfrm>
            <a:off x="4684799" y="1551434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6" name="Google Shape;1656;p15"/>
          <p:cNvSpPr txBox="1"/>
          <p:nvPr>
            <p:ph idx="2" type="subTitle"/>
          </p:nvPr>
        </p:nvSpPr>
        <p:spPr>
          <a:xfrm>
            <a:off x="3072219" y="3862915"/>
            <a:ext cx="2469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7" name="Google Shape;1657;p15">
            <a:hlinkClick action="ppaction://hlinksldjump" r:id="rId2"/>
          </p:cNvPr>
          <p:cNvSpPr txBox="1"/>
          <p:nvPr>
            <p:ph hasCustomPrompt="1" type="title"/>
          </p:nvPr>
        </p:nvSpPr>
        <p:spPr>
          <a:xfrm flipH="1">
            <a:off x="3181359" y="1436452"/>
            <a:ext cx="82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58" name="Google Shape;1658;p15"/>
          <p:cNvSpPr txBox="1"/>
          <p:nvPr>
            <p:ph idx="3" type="subTitle"/>
          </p:nvPr>
        </p:nvSpPr>
        <p:spPr>
          <a:xfrm>
            <a:off x="3884314" y="2705225"/>
            <a:ext cx="24690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9" name="Google Shape;1659;p15">
            <a:hlinkClick action="ppaction://hlinksldjump" r:id="rId3"/>
          </p:cNvPr>
          <p:cNvSpPr txBox="1"/>
          <p:nvPr>
            <p:ph idx="4" type="subTitle"/>
          </p:nvPr>
        </p:nvSpPr>
        <p:spPr>
          <a:xfrm>
            <a:off x="4684799" y="1163809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60" name="Google Shape;1660;p15">
            <a:hlinkClick/>
          </p:cNvPr>
          <p:cNvSpPr txBox="1"/>
          <p:nvPr>
            <p:ph idx="5" type="subTitle"/>
          </p:nvPr>
        </p:nvSpPr>
        <p:spPr>
          <a:xfrm>
            <a:off x="3072219" y="3473503"/>
            <a:ext cx="23820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61" name="Google Shape;1661;p15">
            <a:hlinkClick/>
          </p:cNvPr>
          <p:cNvSpPr txBox="1"/>
          <p:nvPr>
            <p:ph idx="6" type="subTitle"/>
          </p:nvPr>
        </p:nvSpPr>
        <p:spPr>
          <a:xfrm>
            <a:off x="3884311" y="2319556"/>
            <a:ext cx="31062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62" name="Google Shape;1662;p15">
            <a:hlinkClick/>
          </p:cNvPr>
          <p:cNvSpPr txBox="1"/>
          <p:nvPr>
            <p:ph hasCustomPrompt="1" idx="7" type="title"/>
          </p:nvPr>
        </p:nvSpPr>
        <p:spPr>
          <a:xfrm flipH="1">
            <a:off x="2414772" y="2596914"/>
            <a:ext cx="82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63" name="Google Shape;1663;p15">
            <a:hlinkClick/>
          </p:cNvPr>
          <p:cNvSpPr txBox="1"/>
          <p:nvPr>
            <p:ph hasCustomPrompt="1" idx="8" type="title"/>
          </p:nvPr>
        </p:nvSpPr>
        <p:spPr>
          <a:xfrm flipH="1">
            <a:off x="1595385" y="3757376"/>
            <a:ext cx="821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64" name="Google Shape;1664;p15"/>
          <p:cNvSpPr txBox="1"/>
          <p:nvPr>
            <p:ph idx="9"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665" name="Google Shape;1665;p15"/>
          <p:cNvGrpSpPr/>
          <p:nvPr/>
        </p:nvGrpSpPr>
        <p:grpSpPr>
          <a:xfrm>
            <a:off x="258343" y="1514186"/>
            <a:ext cx="1212871" cy="1411575"/>
            <a:chOff x="906800" y="2986175"/>
            <a:chExt cx="430325" cy="500825"/>
          </a:xfrm>
        </p:grpSpPr>
        <p:sp>
          <p:nvSpPr>
            <p:cNvPr id="1666" name="Google Shape;1666;p15"/>
            <p:cNvSpPr/>
            <p:nvPr/>
          </p:nvSpPr>
          <p:spPr>
            <a:xfrm>
              <a:off x="906800" y="2986175"/>
              <a:ext cx="430325" cy="500825"/>
            </a:xfrm>
            <a:custGeom>
              <a:rect b="b" l="l" r="r" t="t"/>
              <a:pathLst>
                <a:path extrusionOk="0" h="20033" w="17213">
                  <a:moveTo>
                    <a:pt x="3703" y="0"/>
                  </a:moveTo>
                  <a:cubicBezTo>
                    <a:pt x="2022" y="0"/>
                    <a:pt x="777" y="805"/>
                    <a:pt x="430" y="2721"/>
                  </a:cubicBezTo>
                  <a:cubicBezTo>
                    <a:pt x="1" y="5136"/>
                    <a:pt x="890" y="8012"/>
                    <a:pt x="1723" y="10232"/>
                  </a:cubicBezTo>
                  <a:cubicBezTo>
                    <a:pt x="2505" y="12326"/>
                    <a:pt x="3564" y="14313"/>
                    <a:pt x="4857" y="16136"/>
                  </a:cubicBezTo>
                  <a:cubicBezTo>
                    <a:pt x="5999" y="17738"/>
                    <a:pt x="7430" y="19270"/>
                    <a:pt x="9392" y="19680"/>
                  </a:cubicBezTo>
                  <a:cubicBezTo>
                    <a:pt x="9943" y="19902"/>
                    <a:pt x="10511" y="20033"/>
                    <a:pt x="11073" y="20033"/>
                  </a:cubicBezTo>
                  <a:cubicBezTo>
                    <a:pt x="11855" y="20033"/>
                    <a:pt x="12624" y="19779"/>
                    <a:pt x="13321" y="19163"/>
                  </a:cubicBezTo>
                  <a:cubicBezTo>
                    <a:pt x="14778" y="17876"/>
                    <a:pt x="15541" y="15682"/>
                    <a:pt x="16185" y="13903"/>
                  </a:cubicBezTo>
                  <a:cubicBezTo>
                    <a:pt x="16941" y="11822"/>
                    <a:pt x="17213" y="9488"/>
                    <a:pt x="16639" y="7331"/>
                  </a:cubicBezTo>
                  <a:cubicBezTo>
                    <a:pt x="15976" y="4859"/>
                    <a:pt x="14147" y="3352"/>
                    <a:pt x="11915" y="2292"/>
                  </a:cubicBezTo>
                  <a:cubicBezTo>
                    <a:pt x="9613" y="1214"/>
                    <a:pt x="7172" y="469"/>
                    <a:pt x="4662" y="78"/>
                  </a:cubicBezTo>
                  <a:cubicBezTo>
                    <a:pt x="4330" y="27"/>
                    <a:pt x="4009" y="0"/>
                    <a:pt x="3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5"/>
            <p:cNvSpPr/>
            <p:nvPr/>
          </p:nvSpPr>
          <p:spPr>
            <a:xfrm>
              <a:off x="946225" y="3049700"/>
              <a:ext cx="14525" cy="19750"/>
            </a:xfrm>
            <a:custGeom>
              <a:rect b="b" l="l" r="r" t="t"/>
              <a:pathLst>
                <a:path extrusionOk="0" h="790" w="581">
                  <a:moveTo>
                    <a:pt x="271" y="1"/>
                  </a:moveTo>
                  <a:cubicBezTo>
                    <a:pt x="179" y="1"/>
                    <a:pt x="129" y="75"/>
                    <a:pt x="95" y="155"/>
                  </a:cubicBezTo>
                  <a:cubicBezTo>
                    <a:pt x="89" y="161"/>
                    <a:pt x="89" y="174"/>
                    <a:pt x="83" y="180"/>
                  </a:cubicBezTo>
                  <a:cubicBezTo>
                    <a:pt x="1" y="363"/>
                    <a:pt x="102" y="722"/>
                    <a:pt x="316" y="779"/>
                  </a:cubicBezTo>
                  <a:lnTo>
                    <a:pt x="335" y="785"/>
                  </a:lnTo>
                  <a:cubicBezTo>
                    <a:pt x="348" y="788"/>
                    <a:pt x="360" y="790"/>
                    <a:pt x="372" y="790"/>
                  </a:cubicBezTo>
                  <a:cubicBezTo>
                    <a:pt x="459" y="790"/>
                    <a:pt x="521" y="712"/>
                    <a:pt x="543" y="634"/>
                  </a:cubicBezTo>
                  <a:cubicBezTo>
                    <a:pt x="581" y="508"/>
                    <a:pt x="575" y="369"/>
                    <a:pt x="524" y="243"/>
                  </a:cubicBezTo>
                  <a:cubicBezTo>
                    <a:pt x="486" y="148"/>
                    <a:pt x="411" y="29"/>
                    <a:pt x="303" y="3"/>
                  </a:cubicBezTo>
                  <a:cubicBezTo>
                    <a:pt x="292" y="1"/>
                    <a:pt x="282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5"/>
            <p:cNvSpPr/>
            <p:nvPr/>
          </p:nvSpPr>
          <p:spPr>
            <a:xfrm>
              <a:off x="958275" y="3034300"/>
              <a:ext cx="10900" cy="9775"/>
            </a:xfrm>
            <a:custGeom>
              <a:rect b="b" l="l" r="r" t="t"/>
              <a:pathLst>
                <a:path extrusionOk="0" h="391" w="436">
                  <a:moveTo>
                    <a:pt x="219" y="0"/>
                  </a:moveTo>
                  <a:cubicBezTo>
                    <a:pt x="215" y="0"/>
                    <a:pt x="210" y="1"/>
                    <a:pt x="206" y="1"/>
                  </a:cubicBezTo>
                  <a:lnTo>
                    <a:pt x="149" y="8"/>
                  </a:lnTo>
                  <a:cubicBezTo>
                    <a:pt x="1" y="19"/>
                    <a:pt x="71" y="390"/>
                    <a:pt x="206" y="390"/>
                  </a:cubicBezTo>
                  <a:cubicBezTo>
                    <a:pt x="214" y="390"/>
                    <a:pt x="223" y="389"/>
                    <a:pt x="231" y="386"/>
                  </a:cubicBezTo>
                  <a:lnTo>
                    <a:pt x="282" y="367"/>
                  </a:lnTo>
                  <a:cubicBezTo>
                    <a:pt x="435" y="324"/>
                    <a:pt x="368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5"/>
            <p:cNvSpPr/>
            <p:nvPr/>
          </p:nvSpPr>
          <p:spPr>
            <a:xfrm>
              <a:off x="981225" y="3044350"/>
              <a:ext cx="7075" cy="9175"/>
            </a:xfrm>
            <a:custGeom>
              <a:rect b="b" l="l" r="r" t="t"/>
              <a:pathLst>
                <a:path extrusionOk="0" h="367" w="283">
                  <a:moveTo>
                    <a:pt x="133" y="0"/>
                  </a:moveTo>
                  <a:cubicBezTo>
                    <a:pt x="131" y="0"/>
                    <a:pt x="129" y="1"/>
                    <a:pt x="127" y="3"/>
                  </a:cubicBezTo>
                  <a:lnTo>
                    <a:pt x="95" y="15"/>
                  </a:lnTo>
                  <a:cubicBezTo>
                    <a:pt x="89" y="22"/>
                    <a:pt x="83" y="28"/>
                    <a:pt x="76" y="41"/>
                  </a:cubicBezTo>
                  <a:cubicBezTo>
                    <a:pt x="1" y="116"/>
                    <a:pt x="64" y="299"/>
                    <a:pt x="140" y="350"/>
                  </a:cubicBezTo>
                  <a:cubicBezTo>
                    <a:pt x="158" y="362"/>
                    <a:pt x="175" y="367"/>
                    <a:pt x="189" y="367"/>
                  </a:cubicBezTo>
                  <a:cubicBezTo>
                    <a:pt x="266" y="367"/>
                    <a:pt x="283" y="219"/>
                    <a:pt x="272" y="161"/>
                  </a:cubicBezTo>
                  <a:cubicBezTo>
                    <a:pt x="259" y="104"/>
                    <a:pt x="228" y="53"/>
                    <a:pt x="184" y="15"/>
                  </a:cubicBezTo>
                  <a:cubicBezTo>
                    <a:pt x="171" y="9"/>
                    <a:pt x="158" y="3"/>
                    <a:pt x="152" y="3"/>
                  </a:cubicBezTo>
                  <a:lnTo>
                    <a:pt x="146" y="3"/>
                  </a:lnTo>
                  <a:cubicBezTo>
                    <a:pt x="142" y="3"/>
                    <a:pt x="137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5"/>
            <p:cNvSpPr/>
            <p:nvPr/>
          </p:nvSpPr>
          <p:spPr>
            <a:xfrm>
              <a:off x="975425" y="3055075"/>
              <a:ext cx="4725" cy="6575"/>
            </a:xfrm>
            <a:custGeom>
              <a:rect b="b" l="l" r="r" t="t"/>
              <a:pathLst>
                <a:path extrusionOk="0" h="263" w="189">
                  <a:moveTo>
                    <a:pt x="84" y="1"/>
                  </a:moveTo>
                  <a:cubicBezTo>
                    <a:pt x="48" y="1"/>
                    <a:pt x="13" y="24"/>
                    <a:pt x="6" y="66"/>
                  </a:cubicBezTo>
                  <a:cubicBezTo>
                    <a:pt x="1" y="116"/>
                    <a:pt x="56" y="262"/>
                    <a:pt x="113" y="262"/>
                  </a:cubicBezTo>
                  <a:cubicBezTo>
                    <a:pt x="128" y="262"/>
                    <a:pt x="143" y="253"/>
                    <a:pt x="157" y="230"/>
                  </a:cubicBezTo>
                  <a:cubicBezTo>
                    <a:pt x="189" y="167"/>
                    <a:pt x="182" y="91"/>
                    <a:pt x="151" y="34"/>
                  </a:cubicBezTo>
                  <a:cubicBezTo>
                    <a:pt x="133" y="11"/>
                    <a:pt x="108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5"/>
            <p:cNvSpPr/>
            <p:nvPr/>
          </p:nvSpPr>
          <p:spPr>
            <a:xfrm>
              <a:off x="1010850" y="3209825"/>
              <a:ext cx="6525" cy="8125"/>
            </a:xfrm>
            <a:custGeom>
              <a:rect b="b" l="l" r="r" t="t"/>
              <a:pathLst>
                <a:path extrusionOk="0" h="325" w="261">
                  <a:moveTo>
                    <a:pt x="105" y="1"/>
                  </a:moveTo>
                  <a:cubicBezTo>
                    <a:pt x="86" y="1"/>
                    <a:pt x="68" y="12"/>
                    <a:pt x="52" y="38"/>
                  </a:cubicBezTo>
                  <a:cubicBezTo>
                    <a:pt x="0" y="115"/>
                    <a:pt x="76" y="324"/>
                    <a:pt x="157" y="324"/>
                  </a:cubicBezTo>
                  <a:cubicBezTo>
                    <a:pt x="174" y="324"/>
                    <a:pt x="193" y="314"/>
                    <a:pt x="210" y="290"/>
                  </a:cubicBezTo>
                  <a:cubicBezTo>
                    <a:pt x="261" y="208"/>
                    <a:pt x="183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5"/>
            <p:cNvSpPr/>
            <p:nvPr/>
          </p:nvSpPr>
          <p:spPr>
            <a:xfrm>
              <a:off x="1029800" y="3207750"/>
              <a:ext cx="5475" cy="5900"/>
            </a:xfrm>
            <a:custGeom>
              <a:rect b="b" l="l" r="r" t="t"/>
              <a:pathLst>
                <a:path extrusionOk="0" h="236" w="219">
                  <a:moveTo>
                    <a:pt x="123" y="1"/>
                  </a:moveTo>
                  <a:cubicBezTo>
                    <a:pt x="111" y="1"/>
                    <a:pt x="99" y="8"/>
                    <a:pt x="89" y="26"/>
                  </a:cubicBezTo>
                  <a:cubicBezTo>
                    <a:pt x="76" y="45"/>
                    <a:pt x="63" y="58"/>
                    <a:pt x="44" y="64"/>
                  </a:cubicBezTo>
                  <a:cubicBezTo>
                    <a:pt x="0" y="83"/>
                    <a:pt x="26" y="203"/>
                    <a:pt x="76" y="209"/>
                  </a:cubicBezTo>
                  <a:cubicBezTo>
                    <a:pt x="95" y="209"/>
                    <a:pt x="114" y="209"/>
                    <a:pt x="126" y="222"/>
                  </a:cubicBezTo>
                  <a:cubicBezTo>
                    <a:pt x="139" y="231"/>
                    <a:pt x="151" y="236"/>
                    <a:pt x="161" y="236"/>
                  </a:cubicBezTo>
                  <a:cubicBezTo>
                    <a:pt x="208" y="236"/>
                    <a:pt x="219" y="138"/>
                    <a:pt x="208" y="102"/>
                  </a:cubicBezTo>
                  <a:cubicBezTo>
                    <a:pt x="199" y="73"/>
                    <a:pt x="160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5"/>
            <p:cNvSpPr/>
            <p:nvPr/>
          </p:nvSpPr>
          <p:spPr>
            <a:xfrm>
              <a:off x="1018450" y="3187300"/>
              <a:ext cx="6600" cy="8700"/>
            </a:xfrm>
            <a:custGeom>
              <a:rect b="b" l="l" r="r" t="t"/>
              <a:pathLst>
                <a:path extrusionOk="0" h="348" w="264">
                  <a:moveTo>
                    <a:pt x="155" y="0"/>
                  </a:moveTo>
                  <a:cubicBezTo>
                    <a:pt x="148" y="0"/>
                    <a:pt x="141" y="2"/>
                    <a:pt x="133" y="5"/>
                  </a:cubicBezTo>
                  <a:lnTo>
                    <a:pt x="101" y="18"/>
                  </a:lnTo>
                  <a:cubicBezTo>
                    <a:pt x="0" y="62"/>
                    <a:pt x="25" y="213"/>
                    <a:pt x="70" y="289"/>
                  </a:cubicBezTo>
                  <a:cubicBezTo>
                    <a:pt x="96" y="329"/>
                    <a:pt x="129" y="348"/>
                    <a:pt x="158" y="348"/>
                  </a:cubicBezTo>
                  <a:cubicBezTo>
                    <a:pt x="199" y="348"/>
                    <a:pt x="235" y="313"/>
                    <a:pt x="246" y="251"/>
                  </a:cubicBezTo>
                  <a:cubicBezTo>
                    <a:pt x="246" y="232"/>
                    <a:pt x="252" y="220"/>
                    <a:pt x="252" y="201"/>
                  </a:cubicBezTo>
                  <a:cubicBezTo>
                    <a:pt x="264" y="161"/>
                    <a:pt x="22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5"/>
            <p:cNvSpPr/>
            <p:nvPr/>
          </p:nvSpPr>
          <p:spPr>
            <a:xfrm>
              <a:off x="987425" y="3182075"/>
              <a:ext cx="6125" cy="7500"/>
            </a:xfrm>
            <a:custGeom>
              <a:rect b="b" l="l" r="r" t="t"/>
              <a:pathLst>
                <a:path extrusionOk="0" h="300" w="245">
                  <a:moveTo>
                    <a:pt x="80" y="0"/>
                  </a:moveTo>
                  <a:cubicBezTo>
                    <a:pt x="46" y="0"/>
                    <a:pt x="17" y="26"/>
                    <a:pt x="11" y="88"/>
                  </a:cubicBezTo>
                  <a:cubicBezTo>
                    <a:pt x="1" y="137"/>
                    <a:pt x="40" y="300"/>
                    <a:pt x="115" y="300"/>
                  </a:cubicBezTo>
                  <a:cubicBezTo>
                    <a:pt x="128" y="300"/>
                    <a:pt x="142" y="295"/>
                    <a:pt x="156" y="284"/>
                  </a:cubicBezTo>
                  <a:lnTo>
                    <a:pt x="163" y="284"/>
                  </a:lnTo>
                  <a:cubicBezTo>
                    <a:pt x="245" y="271"/>
                    <a:pt x="213" y="139"/>
                    <a:pt x="188" y="101"/>
                  </a:cubicBezTo>
                  <a:cubicBezTo>
                    <a:pt x="182" y="94"/>
                    <a:pt x="182" y="88"/>
                    <a:pt x="182" y="88"/>
                  </a:cubicBezTo>
                  <a:cubicBezTo>
                    <a:pt x="161" y="34"/>
                    <a:pt x="118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5"/>
            <p:cNvSpPr/>
            <p:nvPr/>
          </p:nvSpPr>
          <p:spPr>
            <a:xfrm>
              <a:off x="987225" y="3235675"/>
              <a:ext cx="11050" cy="15000"/>
            </a:xfrm>
            <a:custGeom>
              <a:rect b="b" l="l" r="r" t="t"/>
              <a:pathLst>
                <a:path extrusionOk="0" h="600" w="442">
                  <a:moveTo>
                    <a:pt x="139" y="0"/>
                  </a:moveTo>
                  <a:cubicBezTo>
                    <a:pt x="0" y="0"/>
                    <a:pt x="7" y="259"/>
                    <a:pt x="26" y="341"/>
                  </a:cubicBezTo>
                  <a:cubicBezTo>
                    <a:pt x="50" y="464"/>
                    <a:pt x="123" y="600"/>
                    <a:pt x="262" y="600"/>
                  </a:cubicBezTo>
                  <a:cubicBezTo>
                    <a:pt x="265" y="600"/>
                    <a:pt x="268" y="599"/>
                    <a:pt x="272" y="599"/>
                  </a:cubicBezTo>
                  <a:cubicBezTo>
                    <a:pt x="316" y="599"/>
                    <a:pt x="360" y="568"/>
                    <a:pt x="379" y="524"/>
                  </a:cubicBezTo>
                  <a:cubicBezTo>
                    <a:pt x="442" y="398"/>
                    <a:pt x="429" y="246"/>
                    <a:pt x="354" y="126"/>
                  </a:cubicBezTo>
                  <a:cubicBezTo>
                    <a:pt x="316" y="51"/>
                    <a:pt x="227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5"/>
            <p:cNvSpPr/>
            <p:nvPr/>
          </p:nvSpPr>
          <p:spPr>
            <a:xfrm>
              <a:off x="1022375" y="3247950"/>
              <a:ext cx="7525" cy="10125"/>
            </a:xfrm>
            <a:custGeom>
              <a:rect b="b" l="l" r="r" t="t"/>
              <a:pathLst>
                <a:path extrusionOk="0" h="405" w="301">
                  <a:moveTo>
                    <a:pt x="160" y="0"/>
                  </a:moveTo>
                  <a:cubicBezTo>
                    <a:pt x="144" y="0"/>
                    <a:pt x="127" y="6"/>
                    <a:pt x="108" y="20"/>
                  </a:cubicBezTo>
                  <a:lnTo>
                    <a:pt x="89" y="33"/>
                  </a:lnTo>
                  <a:cubicBezTo>
                    <a:pt x="1" y="102"/>
                    <a:pt x="32" y="253"/>
                    <a:pt x="83" y="335"/>
                  </a:cubicBezTo>
                  <a:cubicBezTo>
                    <a:pt x="107" y="376"/>
                    <a:pt x="151" y="404"/>
                    <a:pt x="192" y="404"/>
                  </a:cubicBezTo>
                  <a:cubicBezTo>
                    <a:pt x="226" y="404"/>
                    <a:pt x="258" y="384"/>
                    <a:pt x="272" y="335"/>
                  </a:cubicBezTo>
                  <a:lnTo>
                    <a:pt x="278" y="304"/>
                  </a:lnTo>
                  <a:cubicBezTo>
                    <a:pt x="300" y="244"/>
                    <a:pt x="261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5"/>
            <p:cNvSpPr/>
            <p:nvPr/>
          </p:nvSpPr>
          <p:spPr>
            <a:xfrm>
              <a:off x="1145700" y="3076450"/>
              <a:ext cx="6625" cy="8175"/>
            </a:xfrm>
            <a:custGeom>
              <a:rect b="b" l="l" r="r" t="t"/>
              <a:pathLst>
                <a:path extrusionOk="0" h="327" w="265">
                  <a:moveTo>
                    <a:pt x="109" y="0"/>
                  </a:moveTo>
                  <a:cubicBezTo>
                    <a:pt x="91" y="0"/>
                    <a:pt x="73" y="11"/>
                    <a:pt x="57" y="37"/>
                  </a:cubicBezTo>
                  <a:cubicBezTo>
                    <a:pt x="0" y="119"/>
                    <a:pt x="77" y="326"/>
                    <a:pt x="156" y="326"/>
                  </a:cubicBezTo>
                  <a:cubicBezTo>
                    <a:pt x="174" y="326"/>
                    <a:pt x="192" y="315"/>
                    <a:pt x="208" y="289"/>
                  </a:cubicBezTo>
                  <a:cubicBezTo>
                    <a:pt x="264" y="207"/>
                    <a:pt x="187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5"/>
            <p:cNvSpPr/>
            <p:nvPr/>
          </p:nvSpPr>
          <p:spPr>
            <a:xfrm>
              <a:off x="1178325" y="3089950"/>
              <a:ext cx="4750" cy="6200"/>
            </a:xfrm>
            <a:custGeom>
              <a:rect b="b" l="l" r="r" t="t"/>
              <a:pathLst>
                <a:path extrusionOk="0" h="248" w="190">
                  <a:moveTo>
                    <a:pt x="72" y="0"/>
                  </a:moveTo>
                  <a:cubicBezTo>
                    <a:pt x="33" y="0"/>
                    <a:pt x="0" y="49"/>
                    <a:pt x="0" y="102"/>
                  </a:cubicBezTo>
                  <a:cubicBezTo>
                    <a:pt x="0" y="159"/>
                    <a:pt x="13" y="241"/>
                    <a:pt x="89" y="248"/>
                  </a:cubicBezTo>
                  <a:cubicBezTo>
                    <a:pt x="190" y="248"/>
                    <a:pt x="164" y="102"/>
                    <a:pt x="133" y="46"/>
                  </a:cubicBezTo>
                  <a:cubicBezTo>
                    <a:pt x="113" y="13"/>
                    <a:pt x="9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5"/>
            <p:cNvSpPr/>
            <p:nvPr/>
          </p:nvSpPr>
          <p:spPr>
            <a:xfrm>
              <a:off x="1157400" y="3104800"/>
              <a:ext cx="6925" cy="9100"/>
            </a:xfrm>
            <a:custGeom>
              <a:rect b="b" l="l" r="r" t="t"/>
              <a:pathLst>
                <a:path extrusionOk="0" h="364" w="277">
                  <a:moveTo>
                    <a:pt x="79" y="1"/>
                  </a:moveTo>
                  <a:cubicBezTo>
                    <a:pt x="13" y="1"/>
                    <a:pt x="1" y="123"/>
                    <a:pt x="11" y="177"/>
                  </a:cubicBezTo>
                  <a:cubicBezTo>
                    <a:pt x="11" y="253"/>
                    <a:pt x="55" y="316"/>
                    <a:pt x="118" y="354"/>
                  </a:cubicBezTo>
                  <a:cubicBezTo>
                    <a:pt x="132" y="359"/>
                    <a:pt x="148" y="363"/>
                    <a:pt x="164" y="363"/>
                  </a:cubicBezTo>
                  <a:cubicBezTo>
                    <a:pt x="184" y="363"/>
                    <a:pt x="202" y="356"/>
                    <a:pt x="213" y="335"/>
                  </a:cubicBezTo>
                  <a:cubicBezTo>
                    <a:pt x="226" y="309"/>
                    <a:pt x="238" y="284"/>
                    <a:pt x="257" y="265"/>
                  </a:cubicBezTo>
                  <a:cubicBezTo>
                    <a:pt x="276" y="227"/>
                    <a:pt x="264" y="177"/>
                    <a:pt x="232" y="152"/>
                  </a:cubicBezTo>
                  <a:lnTo>
                    <a:pt x="232" y="183"/>
                  </a:lnTo>
                  <a:cubicBezTo>
                    <a:pt x="226" y="152"/>
                    <a:pt x="213" y="127"/>
                    <a:pt x="200" y="101"/>
                  </a:cubicBezTo>
                  <a:cubicBezTo>
                    <a:pt x="182" y="63"/>
                    <a:pt x="150" y="38"/>
                    <a:pt x="118" y="13"/>
                  </a:cubicBezTo>
                  <a:cubicBezTo>
                    <a:pt x="104" y="5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5"/>
            <p:cNvSpPr/>
            <p:nvPr/>
          </p:nvSpPr>
          <p:spPr>
            <a:xfrm>
              <a:off x="1114625" y="3083625"/>
              <a:ext cx="6500" cy="10425"/>
            </a:xfrm>
            <a:custGeom>
              <a:rect b="b" l="l" r="r" t="t"/>
              <a:pathLst>
                <a:path extrusionOk="0" h="417" w="260">
                  <a:moveTo>
                    <a:pt x="101" y="0"/>
                  </a:moveTo>
                  <a:cubicBezTo>
                    <a:pt x="79" y="0"/>
                    <a:pt x="58" y="9"/>
                    <a:pt x="45" y="34"/>
                  </a:cubicBezTo>
                  <a:cubicBezTo>
                    <a:pt x="0" y="135"/>
                    <a:pt x="7" y="255"/>
                    <a:pt x="70" y="349"/>
                  </a:cubicBezTo>
                  <a:cubicBezTo>
                    <a:pt x="86" y="371"/>
                    <a:pt x="121" y="416"/>
                    <a:pt x="159" y="416"/>
                  </a:cubicBezTo>
                  <a:cubicBezTo>
                    <a:pt x="165" y="416"/>
                    <a:pt x="171" y="415"/>
                    <a:pt x="177" y="412"/>
                  </a:cubicBezTo>
                  <a:lnTo>
                    <a:pt x="209" y="400"/>
                  </a:lnTo>
                  <a:cubicBezTo>
                    <a:pt x="240" y="387"/>
                    <a:pt x="259" y="349"/>
                    <a:pt x="246" y="311"/>
                  </a:cubicBezTo>
                  <a:cubicBezTo>
                    <a:pt x="246" y="255"/>
                    <a:pt x="240" y="236"/>
                    <a:pt x="240" y="192"/>
                  </a:cubicBezTo>
                  <a:cubicBezTo>
                    <a:pt x="234" y="128"/>
                    <a:pt x="215" y="78"/>
                    <a:pt x="177" y="34"/>
                  </a:cubicBezTo>
                  <a:cubicBezTo>
                    <a:pt x="159" y="16"/>
                    <a:pt x="129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5"/>
            <p:cNvSpPr/>
            <p:nvPr/>
          </p:nvSpPr>
          <p:spPr>
            <a:xfrm>
              <a:off x="1159100" y="3051925"/>
              <a:ext cx="7550" cy="9225"/>
            </a:xfrm>
            <a:custGeom>
              <a:rect b="b" l="l" r="r" t="t"/>
              <a:pathLst>
                <a:path extrusionOk="0" h="369" w="302">
                  <a:moveTo>
                    <a:pt x="127" y="0"/>
                  </a:moveTo>
                  <a:cubicBezTo>
                    <a:pt x="106" y="0"/>
                    <a:pt x="82" y="7"/>
                    <a:pt x="57" y="22"/>
                  </a:cubicBezTo>
                  <a:cubicBezTo>
                    <a:pt x="0" y="59"/>
                    <a:pt x="19" y="160"/>
                    <a:pt x="38" y="211"/>
                  </a:cubicBezTo>
                  <a:lnTo>
                    <a:pt x="50" y="230"/>
                  </a:lnTo>
                  <a:cubicBezTo>
                    <a:pt x="57" y="267"/>
                    <a:pt x="76" y="305"/>
                    <a:pt x="101" y="331"/>
                  </a:cubicBezTo>
                  <a:cubicBezTo>
                    <a:pt x="119" y="356"/>
                    <a:pt x="146" y="369"/>
                    <a:pt x="172" y="369"/>
                  </a:cubicBezTo>
                  <a:cubicBezTo>
                    <a:pt x="210" y="369"/>
                    <a:pt x="247" y="344"/>
                    <a:pt x="259" y="299"/>
                  </a:cubicBezTo>
                  <a:cubicBezTo>
                    <a:pt x="301" y="192"/>
                    <a:pt x="245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1160200" y="3079175"/>
              <a:ext cx="6325" cy="8400"/>
            </a:xfrm>
            <a:custGeom>
              <a:rect b="b" l="l" r="r" t="t"/>
              <a:pathLst>
                <a:path extrusionOk="0" h="336" w="253">
                  <a:moveTo>
                    <a:pt x="98" y="1"/>
                  </a:moveTo>
                  <a:cubicBezTo>
                    <a:pt x="92" y="1"/>
                    <a:pt x="87" y="2"/>
                    <a:pt x="82" y="4"/>
                  </a:cubicBezTo>
                  <a:lnTo>
                    <a:pt x="76" y="4"/>
                  </a:lnTo>
                  <a:cubicBezTo>
                    <a:pt x="0" y="42"/>
                    <a:pt x="0" y="155"/>
                    <a:pt x="32" y="224"/>
                  </a:cubicBezTo>
                  <a:cubicBezTo>
                    <a:pt x="32" y="224"/>
                    <a:pt x="32" y="231"/>
                    <a:pt x="32" y="231"/>
                  </a:cubicBezTo>
                  <a:cubicBezTo>
                    <a:pt x="47" y="266"/>
                    <a:pt x="89" y="336"/>
                    <a:pt x="137" y="336"/>
                  </a:cubicBezTo>
                  <a:cubicBezTo>
                    <a:pt x="150" y="336"/>
                    <a:pt x="164" y="331"/>
                    <a:pt x="177" y="319"/>
                  </a:cubicBezTo>
                  <a:cubicBezTo>
                    <a:pt x="177" y="319"/>
                    <a:pt x="177" y="313"/>
                    <a:pt x="177" y="313"/>
                  </a:cubicBezTo>
                  <a:cubicBezTo>
                    <a:pt x="252" y="306"/>
                    <a:pt x="227" y="155"/>
                    <a:pt x="202" y="117"/>
                  </a:cubicBezTo>
                  <a:lnTo>
                    <a:pt x="202" y="105"/>
                  </a:lnTo>
                  <a:cubicBezTo>
                    <a:pt x="196" y="71"/>
                    <a:pt x="145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5"/>
            <p:cNvSpPr/>
            <p:nvPr/>
          </p:nvSpPr>
          <p:spPr>
            <a:xfrm>
              <a:off x="1178950" y="3124025"/>
              <a:ext cx="8225" cy="9975"/>
            </a:xfrm>
            <a:custGeom>
              <a:rect b="b" l="l" r="r" t="t"/>
              <a:pathLst>
                <a:path extrusionOk="0" h="399" w="329">
                  <a:moveTo>
                    <a:pt x="113" y="1"/>
                  </a:moveTo>
                  <a:cubicBezTo>
                    <a:pt x="62" y="1"/>
                    <a:pt x="22" y="50"/>
                    <a:pt x="13" y="114"/>
                  </a:cubicBezTo>
                  <a:cubicBezTo>
                    <a:pt x="1" y="215"/>
                    <a:pt x="39" y="360"/>
                    <a:pt x="146" y="392"/>
                  </a:cubicBezTo>
                  <a:cubicBezTo>
                    <a:pt x="165" y="398"/>
                    <a:pt x="190" y="398"/>
                    <a:pt x="209" y="398"/>
                  </a:cubicBezTo>
                  <a:cubicBezTo>
                    <a:pt x="329" y="379"/>
                    <a:pt x="285" y="171"/>
                    <a:pt x="247" y="108"/>
                  </a:cubicBezTo>
                  <a:cubicBezTo>
                    <a:pt x="228" y="83"/>
                    <a:pt x="209" y="58"/>
                    <a:pt x="190" y="39"/>
                  </a:cubicBezTo>
                  <a:cubicBezTo>
                    <a:pt x="163" y="12"/>
                    <a:pt x="137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5"/>
            <p:cNvSpPr/>
            <p:nvPr/>
          </p:nvSpPr>
          <p:spPr>
            <a:xfrm>
              <a:off x="1139850" y="3125375"/>
              <a:ext cx="9025" cy="9750"/>
            </a:xfrm>
            <a:custGeom>
              <a:rect b="b" l="l" r="r" t="t"/>
              <a:pathLst>
                <a:path extrusionOk="0" h="390" w="361">
                  <a:moveTo>
                    <a:pt x="103" y="1"/>
                  </a:moveTo>
                  <a:cubicBezTo>
                    <a:pt x="52" y="1"/>
                    <a:pt x="9" y="53"/>
                    <a:pt x="1" y="117"/>
                  </a:cubicBezTo>
                  <a:cubicBezTo>
                    <a:pt x="1" y="136"/>
                    <a:pt x="1" y="149"/>
                    <a:pt x="1" y="168"/>
                  </a:cubicBezTo>
                  <a:cubicBezTo>
                    <a:pt x="7" y="180"/>
                    <a:pt x="7" y="193"/>
                    <a:pt x="7" y="205"/>
                  </a:cubicBezTo>
                  <a:cubicBezTo>
                    <a:pt x="13" y="262"/>
                    <a:pt x="38" y="319"/>
                    <a:pt x="76" y="363"/>
                  </a:cubicBezTo>
                  <a:cubicBezTo>
                    <a:pt x="83" y="369"/>
                    <a:pt x="89" y="376"/>
                    <a:pt x="101" y="382"/>
                  </a:cubicBezTo>
                  <a:cubicBezTo>
                    <a:pt x="108" y="382"/>
                    <a:pt x="120" y="388"/>
                    <a:pt x="133" y="388"/>
                  </a:cubicBezTo>
                  <a:cubicBezTo>
                    <a:pt x="139" y="389"/>
                    <a:pt x="146" y="390"/>
                    <a:pt x="152" y="390"/>
                  </a:cubicBezTo>
                  <a:cubicBezTo>
                    <a:pt x="183" y="390"/>
                    <a:pt x="213" y="377"/>
                    <a:pt x="234" y="351"/>
                  </a:cubicBezTo>
                  <a:lnTo>
                    <a:pt x="234" y="351"/>
                  </a:lnTo>
                  <a:cubicBezTo>
                    <a:pt x="231" y="355"/>
                    <a:pt x="230" y="356"/>
                    <a:pt x="232" y="356"/>
                  </a:cubicBezTo>
                  <a:cubicBezTo>
                    <a:pt x="240" y="356"/>
                    <a:pt x="297" y="313"/>
                    <a:pt x="297" y="313"/>
                  </a:cubicBezTo>
                  <a:cubicBezTo>
                    <a:pt x="360" y="275"/>
                    <a:pt x="316" y="149"/>
                    <a:pt x="259" y="130"/>
                  </a:cubicBezTo>
                  <a:cubicBezTo>
                    <a:pt x="249" y="122"/>
                    <a:pt x="242" y="119"/>
                    <a:pt x="238" y="119"/>
                  </a:cubicBezTo>
                  <a:cubicBezTo>
                    <a:pt x="235" y="119"/>
                    <a:pt x="233" y="122"/>
                    <a:pt x="234" y="127"/>
                  </a:cubicBezTo>
                  <a:lnTo>
                    <a:pt x="234" y="127"/>
                  </a:lnTo>
                  <a:cubicBezTo>
                    <a:pt x="221" y="96"/>
                    <a:pt x="199" y="69"/>
                    <a:pt x="177" y="41"/>
                  </a:cubicBezTo>
                  <a:cubicBezTo>
                    <a:pt x="153" y="13"/>
                    <a:pt x="127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1158925" y="3147275"/>
              <a:ext cx="12325" cy="16575"/>
            </a:xfrm>
            <a:custGeom>
              <a:rect b="b" l="l" r="r" t="t"/>
              <a:pathLst>
                <a:path extrusionOk="0" h="663" w="493">
                  <a:moveTo>
                    <a:pt x="197" y="1"/>
                  </a:moveTo>
                  <a:cubicBezTo>
                    <a:pt x="157" y="1"/>
                    <a:pt x="118" y="20"/>
                    <a:pt x="89" y="67"/>
                  </a:cubicBezTo>
                  <a:cubicBezTo>
                    <a:pt x="1" y="200"/>
                    <a:pt x="32" y="402"/>
                    <a:pt x="114" y="534"/>
                  </a:cubicBezTo>
                  <a:cubicBezTo>
                    <a:pt x="155" y="599"/>
                    <a:pt x="230" y="662"/>
                    <a:pt x="302" y="662"/>
                  </a:cubicBezTo>
                  <a:cubicBezTo>
                    <a:pt x="342" y="662"/>
                    <a:pt x="380" y="644"/>
                    <a:pt x="411" y="597"/>
                  </a:cubicBezTo>
                  <a:cubicBezTo>
                    <a:pt x="493" y="458"/>
                    <a:pt x="461" y="257"/>
                    <a:pt x="385" y="130"/>
                  </a:cubicBezTo>
                  <a:cubicBezTo>
                    <a:pt x="345" y="62"/>
                    <a:pt x="268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5"/>
            <p:cNvSpPr/>
            <p:nvPr/>
          </p:nvSpPr>
          <p:spPr>
            <a:xfrm>
              <a:off x="1118100" y="3113575"/>
              <a:ext cx="7100" cy="8900"/>
            </a:xfrm>
            <a:custGeom>
              <a:rect b="b" l="l" r="r" t="t"/>
              <a:pathLst>
                <a:path extrusionOk="0" h="356" w="284">
                  <a:moveTo>
                    <a:pt x="116" y="0"/>
                  </a:moveTo>
                  <a:cubicBezTo>
                    <a:pt x="96" y="0"/>
                    <a:pt x="76" y="12"/>
                    <a:pt x="57" y="40"/>
                  </a:cubicBezTo>
                  <a:cubicBezTo>
                    <a:pt x="0" y="128"/>
                    <a:pt x="87" y="355"/>
                    <a:pt x="172" y="355"/>
                  </a:cubicBezTo>
                  <a:cubicBezTo>
                    <a:pt x="191" y="355"/>
                    <a:pt x="210" y="344"/>
                    <a:pt x="227" y="318"/>
                  </a:cubicBezTo>
                  <a:cubicBezTo>
                    <a:pt x="284" y="226"/>
                    <a:pt x="203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5"/>
            <p:cNvSpPr/>
            <p:nvPr/>
          </p:nvSpPr>
          <p:spPr>
            <a:xfrm>
              <a:off x="1197550" y="3081875"/>
              <a:ext cx="8300" cy="9400"/>
            </a:xfrm>
            <a:custGeom>
              <a:rect b="b" l="l" r="r" t="t"/>
              <a:pathLst>
                <a:path extrusionOk="0" h="376" w="332">
                  <a:moveTo>
                    <a:pt x="161" y="0"/>
                  </a:moveTo>
                  <a:cubicBezTo>
                    <a:pt x="154" y="0"/>
                    <a:pt x="147" y="1"/>
                    <a:pt x="140" y="3"/>
                  </a:cubicBezTo>
                  <a:cubicBezTo>
                    <a:pt x="1" y="34"/>
                    <a:pt x="58" y="312"/>
                    <a:pt x="152" y="356"/>
                  </a:cubicBezTo>
                  <a:cubicBezTo>
                    <a:pt x="152" y="353"/>
                    <a:pt x="150" y="347"/>
                    <a:pt x="148" y="342"/>
                  </a:cubicBezTo>
                  <a:lnTo>
                    <a:pt x="148" y="342"/>
                  </a:lnTo>
                  <a:cubicBezTo>
                    <a:pt x="166" y="365"/>
                    <a:pt x="187" y="376"/>
                    <a:pt x="207" y="376"/>
                  </a:cubicBezTo>
                  <a:cubicBezTo>
                    <a:pt x="237" y="376"/>
                    <a:pt x="262" y="352"/>
                    <a:pt x="266" y="306"/>
                  </a:cubicBezTo>
                  <a:lnTo>
                    <a:pt x="266" y="331"/>
                  </a:lnTo>
                  <a:cubicBezTo>
                    <a:pt x="332" y="259"/>
                    <a:pt x="284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1243125" y="3321375"/>
              <a:ext cx="7275" cy="10225"/>
            </a:xfrm>
            <a:custGeom>
              <a:rect b="b" l="l" r="r" t="t"/>
              <a:pathLst>
                <a:path extrusionOk="0" h="409" w="291">
                  <a:moveTo>
                    <a:pt x="115" y="0"/>
                  </a:moveTo>
                  <a:cubicBezTo>
                    <a:pt x="92" y="0"/>
                    <a:pt x="69" y="12"/>
                    <a:pt x="51" y="41"/>
                  </a:cubicBezTo>
                  <a:cubicBezTo>
                    <a:pt x="1" y="129"/>
                    <a:pt x="7" y="243"/>
                    <a:pt x="64" y="331"/>
                  </a:cubicBezTo>
                  <a:cubicBezTo>
                    <a:pt x="88" y="371"/>
                    <a:pt x="134" y="408"/>
                    <a:pt x="178" y="408"/>
                  </a:cubicBezTo>
                  <a:cubicBezTo>
                    <a:pt x="203" y="408"/>
                    <a:pt x="228" y="395"/>
                    <a:pt x="247" y="363"/>
                  </a:cubicBezTo>
                  <a:cubicBezTo>
                    <a:pt x="291" y="274"/>
                    <a:pt x="284" y="161"/>
                    <a:pt x="228" y="79"/>
                  </a:cubicBezTo>
                  <a:cubicBezTo>
                    <a:pt x="203" y="38"/>
                    <a:pt x="158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5"/>
            <p:cNvSpPr/>
            <p:nvPr/>
          </p:nvSpPr>
          <p:spPr>
            <a:xfrm>
              <a:off x="1201650" y="3303100"/>
              <a:ext cx="9650" cy="9375"/>
            </a:xfrm>
            <a:custGeom>
              <a:rect b="b" l="l" r="r" t="t"/>
              <a:pathLst>
                <a:path extrusionOk="0" h="375" w="386">
                  <a:moveTo>
                    <a:pt x="143" y="1"/>
                  </a:moveTo>
                  <a:cubicBezTo>
                    <a:pt x="138" y="1"/>
                    <a:pt x="132" y="2"/>
                    <a:pt x="127" y="3"/>
                  </a:cubicBezTo>
                  <a:lnTo>
                    <a:pt x="108" y="3"/>
                  </a:lnTo>
                  <a:cubicBezTo>
                    <a:pt x="1" y="34"/>
                    <a:pt x="26" y="211"/>
                    <a:pt x="77" y="280"/>
                  </a:cubicBezTo>
                  <a:cubicBezTo>
                    <a:pt x="102" y="337"/>
                    <a:pt x="159" y="375"/>
                    <a:pt x="228" y="375"/>
                  </a:cubicBezTo>
                  <a:cubicBezTo>
                    <a:pt x="278" y="375"/>
                    <a:pt x="304" y="331"/>
                    <a:pt x="348" y="299"/>
                  </a:cubicBezTo>
                  <a:cubicBezTo>
                    <a:pt x="386" y="249"/>
                    <a:pt x="373" y="179"/>
                    <a:pt x="323" y="141"/>
                  </a:cubicBezTo>
                  <a:cubicBezTo>
                    <a:pt x="278" y="122"/>
                    <a:pt x="253" y="72"/>
                    <a:pt x="215" y="40"/>
                  </a:cubicBezTo>
                  <a:cubicBezTo>
                    <a:pt x="200" y="14"/>
                    <a:pt x="171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5"/>
            <p:cNvSpPr/>
            <p:nvPr/>
          </p:nvSpPr>
          <p:spPr>
            <a:xfrm>
              <a:off x="1203700" y="3259600"/>
              <a:ext cx="8800" cy="14175"/>
            </a:xfrm>
            <a:custGeom>
              <a:rect b="b" l="l" r="r" t="t"/>
              <a:pathLst>
                <a:path extrusionOk="0" h="567" w="352">
                  <a:moveTo>
                    <a:pt x="137" y="1"/>
                  </a:moveTo>
                  <a:cubicBezTo>
                    <a:pt x="132" y="1"/>
                    <a:pt x="126" y="1"/>
                    <a:pt x="121" y="2"/>
                  </a:cubicBezTo>
                  <a:lnTo>
                    <a:pt x="108" y="2"/>
                  </a:lnTo>
                  <a:cubicBezTo>
                    <a:pt x="45" y="8"/>
                    <a:pt x="26" y="90"/>
                    <a:pt x="14" y="141"/>
                  </a:cubicBezTo>
                  <a:cubicBezTo>
                    <a:pt x="1" y="254"/>
                    <a:pt x="26" y="368"/>
                    <a:pt x="77" y="469"/>
                  </a:cubicBezTo>
                  <a:cubicBezTo>
                    <a:pt x="102" y="535"/>
                    <a:pt x="145" y="566"/>
                    <a:pt x="185" y="566"/>
                  </a:cubicBezTo>
                  <a:cubicBezTo>
                    <a:pt x="235" y="566"/>
                    <a:pt x="279" y="516"/>
                    <a:pt x="272" y="424"/>
                  </a:cubicBezTo>
                  <a:cubicBezTo>
                    <a:pt x="272" y="424"/>
                    <a:pt x="272" y="418"/>
                    <a:pt x="272" y="412"/>
                  </a:cubicBezTo>
                  <a:cubicBezTo>
                    <a:pt x="352" y="283"/>
                    <a:pt x="307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1236200" y="3269525"/>
              <a:ext cx="9950" cy="11100"/>
            </a:xfrm>
            <a:custGeom>
              <a:rect b="b" l="l" r="r" t="t"/>
              <a:pathLst>
                <a:path extrusionOk="0" h="444" w="398">
                  <a:moveTo>
                    <a:pt x="196" y="1"/>
                  </a:moveTo>
                  <a:cubicBezTo>
                    <a:pt x="178" y="1"/>
                    <a:pt x="161" y="5"/>
                    <a:pt x="145" y="15"/>
                  </a:cubicBezTo>
                  <a:cubicBezTo>
                    <a:pt x="114" y="40"/>
                    <a:pt x="88" y="53"/>
                    <a:pt x="51" y="78"/>
                  </a:cubicBezTo>
                  <a:cubicBezTo>
                    <a:pt x="0" y="109"/>
                    <a:pt x="19" y="217"/>
                    <a:pt x="57" y="248"/>
                  </a:cubicBezTo>
                  <a:cubicBezTo>
                    <a:pt x="57" y="248"/>
                    <a:pt x="101" y="280"/>
                    <a:pt x="107" y="292"/>
                  </a:cubicBezTo>
                  <a:cubicBezTo>
                    <a:pt x="114" y="305"/>
                    <a:pt x="120" y="311"/>
                    <a:pt x="126" y="318"/>
                  </a:cubicBezTo>
                  <a:cubicBezTo>
                    <a:pt x="126" y="324"/>
                    <a:pt x="133" y="330"/>
                    <a:pt x="133" y="330"/>
                  </a:cubicBezTo>
                  <a:cubicBezTo>
                    <a:pt x="158" y="387"/>
                    <a:pt x="208" y="425"/>
                    <a:pt x="265" y="444"/>
                  </a:cubicBezTo>
                  <a:cubicBezTo>
                    <a:pt x="309" y="444"/>
                    <a:pt x="353" y="418"/>
                    <a:pt x="360" y="368"/>
                  </a:cubicBezTo>
                  <a:cubicBezTo>
                    <a:pt x="397" y="236"/>
                    <a:pt x="353" y="97"/>
                    <a:pt x="246" y="15"/>
                  </a:cubicBezTo>
                  <a:cubicBezTo>
                    <a:pt x="230" y="5"/>
                    <a:pt x="213" y="1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5"/>
            <p:cNvSpPr/>
            <p:nvPr/>
          </p:nvSpPr>
          <p:spPr>
            <a:xfrm>
              <a:off x="1238875" y="3276825"/>
              <a:ext cx="650" cy="900"/>
            </a:xfrm>
            <a:custGeom>
              <a:rect b="b" l="l" r="r" t="t"/>
              <a:pathLst>
                <a:path extrusionOk="0" h="36" w="26">
                  <a:moveTo>
                    <a:pt x="0" y="0"/>
                  </a:moveTo>
                  <a:lnTo>
                    <a:pt x="9" y="11"/>
                  </a:lnTo>
                  <a:lnTo>
                    <a:pt x="9" y="11"/>
                  </a:lnTo>
                  <a:cubicBezTo>
                    <a:pt x="5" y="6"/>
                    <a:pt x="2" y="2"/>
                    <a:pt x="0" y="0"/>
                  </a:cubicBezTo>
                  <a:close/>
                  <a:moveTo>
                    <a:pt x="9" y="11"/>
                  </a:moveTo>
                  <a:cubicBezTo>
                    <a:pt x="16" y="22"/>
                    <a:pt x="25" y="36"/>
                    <a:pt x="25" y="36"/>
                  </a:cubicBezTo>
                  <a:cubicBezTo>
                    <a:pt x="25" y="36"/>
                    <a:pt x="24" y="33"/>
                    <a:pt x="19" y="26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5"/>
            <p:cNvSpPr/>
            <p:nvPr/>
          </p:nvSpPr>
          <p:spPr>
            <a:xfrm>
              <a:off x="1219475" y="3284400"/>
              <a:ext cx="7450" cy="7800"/>
            </a:xfrm>
            <a:custGeom>
              <a:rect b="b" l="l" r="r" t="t"/>
              <a:pathLst>
                <a:path extrusionOk="0" h="312" w="298">
                  <a:moveTo>
                    <a:pt x="64" y="0"/>
                  </a:moveTo>
                  <a:cubicBezTo>
                    <a:pt x="32" y="0"/>
                    <a:pt x="7" y="25"/>
                    <a:pt x="7" y="57"/>
                  </a:cubicBezTo>
                  <a:cubicBezTo>
                    <a:pt x="1" y="132"/>
                    <a:pt x="26" y="208"/>
                    <a:pt x="76" y="271"/>
                  </a:cubicBezTo>
                  <a:cubicBezTo>
                    <a:pt x="92" y="287"/>
                    <a:pt x="126" y="312"/>
                    <a:pt x="155" y="312"/>
                  </a:cubicBezTo>
                  <a:cubicBezTo>
                    <a:pt x="161" y="312"/>
                    <a:pt x="166" y="311"/>
                    <a:pt x="171" y="309"/>
                  </a:cubicBezTo>
                  <a:cubicBezTo>
                    <a:pt x="215" y="296"/>
                    <a:pt x="215" y="252"/>
                    <a:pt x="259" y="233"/>
                  </a:cubicBezTo>
                  <a:cubicBezTo>
                    <a:pt x="297" y="208"/>
                    <a:pt x="265" y="132"/>
                    <a:pt x="234" y="120"/>
                  </a:cubicBezTo>
                  <a:cubicBezTo>
                    <a:pt x="215" y="114"/>
                    <a:pt x="171" y="44"/>
                    <a:pt x="152" y="25"/>
                  </a:cubicBezTo>
                  <a:cubicBezTo>
                    <a:pt x="127" y="6"/>
                    <a:pt x="95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1180225" y="3264250"/>
              <a:ext cx="5825" cy="9800"/>
            </a:xfrm>
            <a:custGeom>
              <a:rect b="b" l="l" r="r" t="t"/>
              <a:pathLst>
                <a:path extrusionOk="0" h="392" w="233">
                  <a:moveTo>
                    <a:pt x="106" y="0"/>
                  </a:moveTo>
                  <a:cubicBezTo>
                    <a:pt x="98" y="0"/>
                    <a:pt x="90" y="4"/>
                    <a:pt x="82" y="11"/>
                  </a:cubicBezTo>
                  <a:cubicBezTo>
                    <a:pt x="38" y="30"/>
                    <a:pt x="13" y="68"/>
                    <a:pt x="13" y="106"/>
                  </a:cubicBezTo>
                  <a:cubicBezTo>
                    <a:pt x="0" y="194"/>
                    <a:pt x="19" y="365"/>
                    <a:pt x="126" y="390"/>
                  </a:cubicBezTo>
                  <a:cubicBezTo>
                    <a:pt x="132" y="391"/>
                    <a:pt x="138" y="391"/>
                    <a:pt x="143" y="391"/>
                  </a:cubicBezTo>
                  <a:cubicBezTo>
                    <a:pt x="232" y="391"/>
                    <a:pt x="221" y="248"/>
                    <a:pt x="221" y="194"/>
                  </a:cubicBezTo>
                  <a:cubicBezTo>
                    <a:pt x="215" y="175"/>
                    <a:pt x="208" y="156"/>
                    <a:pt x="196" y="144"/>
                  </a:cubicBezTo>
                  <a:cubicBezTo>
                    <a:pt x="196" y="119"/>
                    <a:pt x="183" y="93"/>
                    <a:pt x="177" y="74"/>
                  </a:cubicBezTo>
                  <a:cubicBezTo>
                    <a:pt x="167" y="49"/>
                    <a:pt x="137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5"/>
            <p:cNvSpPr/>
            <p:nvPr/>
          </p:nvSpPr>
          <p:spPr>
            <a:xfrm>
              <a:off x="1214625" y="3241450"/>
              <a:ext cx="6425" cy="7825"/>
            </a:xfrm>
            <a:custGeom>
              <a:rect b="b" l="l" r="r" t="t"/>
              <a:pathLst>
                <a:path extrusionOk="0" h="313" w="257">
                  <a:moveTo>
                    <a:pt x="122" y="0"/>
                  </a:moveTo>
                  <a:cubicBezTo>
                    <a:pt x="115" y="0"/>
                    <a:pt x="108" y="1"/>
                    <a:pt x="100" y="3"/>
                  </a:cubicBezTo>
                  <a:cubicBezTo>
                    <a:pt x="24" y="28"/>
                    <a:pt x="24" y="122"/>
                    <a:pt x="12" y="185"/>
                  </a:cubicBezTo>
                  <a:cubicBezTo>
                    <a:pt x="1" y="223"/>
                    <a:pt x="27" y="313"/>
                    <a:pt x="75" y="313"/>
                  </a:cubicBezTo>
                  <a:cubicBezTo>
                    <a:pt x="83" y="313"/>
                    <a:pt x="91" y="311"/>
                    <a:pt x="100" y="305"/>
                  </a:cubicBezTo>
                  <a:cubicBezTo>
                    <a:pt x="113" y="305"/>
                    <a:pt x="125" y="299"/>
                    <a:pt x="138" y="299"/>
                  </a:cubicBezTo>
                  <a:cubicBezTo>
                    <a:pt x="150" y="299"/>
                    <a:pt x="157" y="305"/>
                    <a:pt x="163" y="305"/>
                  </a:cubicBezTo>
                  <a:cubicBezTo>
                    <a:pt x="171" y="307"/>
                    <a:pt x="178" y="308"/>
                    <a:pt x="185" y="308"/>
                  </a:cubicBezTo>
                  <a:cubicBezTo>
                    <a:pt x="238" y="308"/>
                    <a:pt x="257" y="247"/>
                    <a:pt x="251" y="185"/>
                  </a:cubicBezTo>
                  <a:lnTo>
                    <a:pt x="251" y="135"/>
                  </a:lnTo>
                  <a:cubicBezTo>
                    <a:pt x="245" y="110"/>
                    <a:pt x="232" y="78"/>
                    <a:pt x="214" y="59"/>
                  </a:cubicBezTo>
                  <a:cubicBezTo>
                    <a:pt x="214" y="53"/>
                    <a:pt x="207" y="47"/>
                    <a:pt x="201" y="40"/>
                  </a:cubicBezTo>
                  <a:lnTo>
                    <a:pt x="201" y="34"/>
                  </a:lnTo>
                  <a:lnTo>
                    <a:pt x="195" y="34"/>
                  </a:lnTo>
                  <a:cubicBezTo>
                    <a:pt x="188" y="28"/>
                    <a:pt x="182" y="21"/>
                    <a:pt x="176" y="15"/>
                  </a:cubicBezTo>
                  <a:lnTo>
                    <a:pt x="176" y="21"/>
                  </a:lnTo>
                  <a:cubicBezTo>
                    <a:pt x="161" y="7"/>
                    <a:pt x="144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5"/>
            <p:cNvSpPr/>
            <p:nvPr/>
          </p:nvSpPr>
          <p:spPr>
            <a:xfrm>
              <a:off x="1190025" y="3375950"/>
              <a:ext cx="8500" cy="10275"/>
            </a:xfrm>
            <a:custGeom>
              <a:rect b="b" l="l" r="r" t="t"/>
              <a:pathLst>
                <a:path extrusionOk="0" h="411" w="340">
                  <a:moveTo>
                    <a:pt x="140" y="0"/>
                  </a:moveTo>
                  <a:cubicBezTo>
                    <a:pt x="0" y="0"/>
                    <a:pt x="71" y="283"/>
                    <a:pt x="125" y="343"/>
                  </a:cubicBezTo>
                  <a:cubicBezTo>
                    <a:pt x="151" y="368"/>
                    <a:pt x="182" y="393"/>
                    <a:pt x="220" y="406"/>
                  </a:cubicBezTo>
                  <a:cubicBezTo>
                    <a:pt x="227" y="409"/>
                    <a:pt x="234" y="410"/>
                    <a:pt x="241" y="410"/>
                  </a:cubicBezTo>
                  <a:cubicBezTo>
                    <a:pt x="293" y="410"/>
                    <a:pt x="328" y="331"/>
                    <a:pt x="333" y="286"/>
                  </a:cubicBezTo>
                  <a:cubicBezTo>
                    <a:pt x="340" y="173"/>
                    <a:pt x="302" y="28"/>
                    <a:pt x="163" y="2"/>
                  </a:cubicBezTo>
                  <a:cubicBezTo>
                    <a:pt x="155" y="1"/>
                    <a:pt x="147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1204975" y="3380875"/>
              <a:ext cx="7125" cy="8525"/>
            </a:xfrm>
            <a:custGeom>
              <a:rect b="b" l="l" r="r" t="t"/>
              <a:pathLst>
                <a:path extrusionOk="0" h="341" w="285">
                  <a:moveTo>
                    <a:pt x="130" y="1"/>
                  </a:moveTo>
                  <a:cubicBezTo>
                    <a:pt x="120" y="1"/>
                    <a:pt x="110" y="3"/>
                    <a:pt x="101" y="7"/>
                  </a:cubicBezTo>
                  <a:lnTo>
                    <a:pt x="82" y="20"/>
                  </a:lnTo>
                  <a:cubicBezTo>
                    <a:pt x="76" y="26"/>
                    <a:pt x="71" y="31"/>
                    <a:pt x="68" y="35"/>
                  </a:cubicBezTo>
                  <a:lnTo>
                    <a:pt x="68" y="35"/>
                  </a:lnTo>
                  <a:cubicBezTo>
                    <a:pt x="68" y="34"/>
                    <a:pt x="69" y="33"/>
                    <a:pt x="70" y="32"/>
                  </a:cubicBezTo>
                  <a:lnTo>
                    <a:pt x="70" y="32"/>
                  </a:lnTo>
                  <a:cubicBezTo>
                    <a:pt x="0" y="45"/>
                    <a:pt x="26" y="165"/>
                    <a:pt x="51" y="203"/>
                  </a:cubicBezTo>
                  <a:cubicBezTo>
                    <a:pt x="43" y="191"/>
                    <a:pt x="39" y="187"/>
                    <a:pt x="38" y="187"/>
                  </a:cubicBezTo>
                  <a:cubicBezTo>
                    <a:pt x="34" y="187"/>
                    <a:pt x="71" y="259"/>
                    <a:pt x="76" y="259"/>
                  </a:cubicBezTo>
                  <a:cubicBezTo>
                    <a:pt x="89" y="285"/>
                    <a:pt x="108" y="310"/>
                    <a:pt x="133" y="323"/>
                  </a:cubicBezTo>
                  <a:cubicBezTo>
                    <a:pt x="147" y="334"/>
                    <a:pt x="163" y="340"/>
                    <a:pt x="179" y="340"/>
                  </a:cubicBezTo>
                  <a:cubicBezTo>
                    <a:pt x="205" y="340"/>
                    <a:pt x="231" y="325"/>
                    <a:pt x="246" y="297"/>
                  </a:cubicBezTo>
                  <a:cubicBezTo>
                    <a:pt x="284" y="222"/>
                    <a:pt x="278" y="133"/>
                    <a:pt x="234" y="64"/>
                  </a:cubicBezTo>
                  <a:cubicBezTo>
                    <a:pt x="234" y="64"/>
                    <a:pt x="227" y="58"/>
                    <a:pt x="227" y="58"/>
                  </a:cubicBezTo>
                  <a:cubicBezTo>
                    <a:pt x="203" y="24"/>
                    <a:pt x="164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5"/>
            <p:cNvSpPr/>
            <p:nvPr/>
          </p:nvSpPr>
          <p:spPr>
            <a:xfrm>
              <a:off x="1202125" y="3359150"/>
              <a:ext cx="8225" cy="11400"/>
            </a:xfrm>
            <a:custGeom>
              <a:rect b="b" l="l" r="r" t="t"/>
              <a:pathLst>
                <a:path extrusionOk="0" h="456" w="329">
                  <a:moveTo>
                    <a:pt x="129" y="0"/>
                  </a:moveTo>
                  <a:cubicBezTo>
                    <a:pt x="103" y="0"/>
                    <a:pt x="77" y="13"/>
                    <a:pt x="58" y="44"/>
                  </a:cubicBezTo>
                  <a:cubicBezTo>
                    <a:pt x="1" y="145"/>
                    <a:pt x="7" y="271"/>
                    <a:pt x="70" y="365"/>
                  </a:cubicBezTo>
                  <a:cubicBezTo>
                    <a:pt x="99" y="410"/>
                    <a:pt x="152" y="456"/>
                    <a:pt x="202" y="456"/>
                  </a:cubicBezTo>
                  <a:cubicBezTo>
                    <a:pt x="230" y="456"/>
                    <a:pt x="256" y="443"/>
                    <a:pt x="278" y="409"/>
                  </a:cubicBezTo>
                  <a:cubicBezTo>
                    <a:pt x="329" y="302"/>
                    <a:pt x="322" y="182"/>
                    <a:pt x="259" y="88"/>
                  </a:cubicBezTo>
                  <a:cubicBezTo>
                    <a:pt x="231" y="43"/>
                    <a:pt x="178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5"/>
            <p:cNvSpPr/>
            <p:nvPr/>
          </p:nvSpPr>
          <p:spPr>
            <a:xfrm>
              <a:off x="1173475" y="3355825"/>
              <a:ext cx="9600" cy="12200"/>
            </a:xfrm>
            <a:custGeom>
              <a:rect b="b" l="l" r="r" t="t"/>
              <a:pathLst>
                <a:path extrusionOk="0" h="488" w="384">
                  <a:moveTo>
                    <a:pt x="117" y="1"/>
                  </a:moveTo>
                  <a:cubicBezTo>
                    <a:pt x="4" y="1"/>
                    <a:pt x="1" y="208"/>
                    <a:pt x="18" y="278"/>
                  </a:cubicBezTo>
                  <a:cubicBezTo>
                    <a:pt x="34" y="362"/>
                    <a:pt x="99" y="488"/>
                    <a:pt x="194" y="488"/>
                  </a:cubicBezTo>
                  <a:cubicBezTo>
                    <a:pt x="212" y="488"/>
                    <a:pt x="231" y="483"/>
                    <a:pt x="251" y="473"/>
                  </a:cubicBezTo>
                  <a:cubicBezTo>
                    <a:pt x="340" y="423"/>
                    <a:pt x="384" y="328"/>
                    <a:pt x="358" y="233"/>
                  </a:cubicBezTo>
                  <a:cubicBezTo>
                    <a:pt x="327" y="126"/>
                    <a:pt x="251" y="44"/>
                    <a:pt x="150" y="6"/>
                  </a:cubicBezTo>
                  <a:cubicBezTo>
                    <a:pt x="138" y="3"/>
                    <a:pt x="127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5"/>
            <p:cNvSpPr/>
            <p:nvPr/>
          </p:nvSpPr>
          <p:spPr>
            <a:xfrm>
              <a:off x="1161625" y="3390400"/>
              <a:ext cx="7425" cy="8450"/>
            </a:xfrm>
            <a:custGeom>
              <a:rect b="b" l="l" r="r" t="t"/>
              <a:pathLst>
                <a:path extrusionOk="0" h="338" w="297">
                  <a:moveTo>
                    <a:pt x="114" y="1"/>
                  </a:moveTo>
                  <a:cubicBezTo>
                    <a:pt x="0" y="1"/>
                    <a:pt x="37" y="338"/>
                    <a:pt x="154" y="338"/>
                  </a:cubicBezTo>
                  <a:cubicBezTo>
                    <a:pt x="168" y="338"/>
                    <a:pt x="185" y="332"/>
                    <a:pt x="202" y="320"/>
                  </a:cubicBezTo>
                  <a:cubicBezTo>
                    <a:pt x="214" y="307"/>
                    <a:pt x="227" y="288"/>
                    <a:pt x="240" y="276"/>
                  </a:cubicBezTo>
                  <a:cubicBezTo>
                    <a:pt x="296" y="219"/>
                    <a:pt x="252" y="74"/>
                    <a:pt x="189" y="36"/>
                  </a:cubicBezTo>
                  <a:cubicBezTo>
                    <a:pt x="159" y="11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5"/>
            <p:cNvSpPr/>
            <p:nvPr/>
          </p:nvSpPr>
          <p:spPr>
            <a:xfrm>
              <a:off x="1211275" y="3405875"/>
              <a:ext cx="8225" cy="11550"/>
            </a:xfrm>
            <a:custGeom>
              <a:rect b="b" l="l" r="r" t="t"/>
              <a:pathLst>
                <a:path extrusionOk="0" h="462" w="329">
                  <a:moveTo>
                    <a:pt x="129" y="0"/>
                  </a:moveTo>
                  <a:cubicBezTo>
                    <a:pt x="101" y="0"/>
                    <a:pt x="74" y="14"/>
                    <a:pt x="51" y="48"/>
                  </a:cubicBezTo>
                  <a:cubicBezTo>
                    <a:pt x="1" y="149"/>
                    <a:pt x="7" y="275"/>
                    <a:pt x="70" y="376"/>
                  </a:cubicBezTo>
                  <a:cubicBezTo>
                    <a:pt x="98" y="420"/>
                    <a:pt x="149" y="462"/>
                    <a:pt x="199" y="462"/>
                  </a:cubicBezTo>
                  <a:cubicBezTo>
                    <a:pt x="227" y="462"/>
                    <a:pt x="255" y="448"/>
                    <a:pt x="278" y="414"/>
                  </a:cubicBezTo>
                  <a:cubicBezTo>
                    <a:pt x="329" y="313"/>
                    <a:pt x="322" y="187"/>
                    <a:pt x="259" y="92"/>
                  </a:cubicBezTo>
                  <a:cubicBezTo>
                    <a:pt x="231" y="43"/>
                    <a:pt x="179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5"/>
            <p:cNvSpPr/>
            <p:nvPr/>
          </p:nvSpPr>
          <p:spPr>
            <a:xfrm>
              <a:off x="1195200" y="3403775"/>
              <a:ext cx="7425" cy="9825"/>
            </a:xfrm>
            <a:custGeom>
              <a:rect b="b" l="l" r="r" t="t"/>
              <a:pathLst>
                <a:path extrusionOk="0" h="393" w="297">
                  <a:moveTo>
                    <a:pt x="106" y="1"/>
                  </a:moveTo>
                  <a:cubicBezTo>
                    <a:pt x="60" y="1"/>
                    <a:pt x="20" y="39"/>
                    <a:pt x="13" y="113"/>
                  </a:cubicBezTo>
                  <a:cubicBezTo>
                    <a:pt x="0" y="201"/>
                    <a:pt x="26" y="283"/>
                    <a:pt x="82" y="353"/>
                  </a:cubicBezTo>
                  <a:cubicBezTo>
                    <a:pt x="99" y="374"/>
                    <a:pt x="128" y="392"/>
                    <a:pt x="158" y="392"/>
                  </a:cubicBezTo>
                  <a:cubicBezTo>
                    <a:pt x="173" y="392"/>
                    <a:pt x="188" y="388"/>
                    <a:pt x="202" y="378"/>
                  </a:cubicBezTo>
                  <a:cubicBezTo>
                    <a:pt x="234" y="353"/>
                    <a:pt x="253" y="315"/>
                    <a:pt x="253" y="277"/>
                  </a:cubicBezTo>
                  <a:cubicBezTo>
                    <a:pt x="297" y="226"/>
                    <a:pt x="265" y="126"/>
                    <a:pt x="208" y="88"/>
                  </a:cubicBezTo>
                  <a:lnTo>
                    <a:pt x="208" y="75"/>
                  </a:lnTo>
                  <a:cubicBezTo>
                    <a:pt x="181" y="25"/>
                    <a:pt x="142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5"/>
            <p:cNvSpPr/>
            <p:nvPr/>
          </p:nvSpPr>
          <p:spPr>
            <a:xfrm>
              <a:off x="1238075" y="3372375"/>
              <a:ext cx="7450" cy="9325"/>
            </a:xfrm>
            <a:custGeom>
              <a:rect b="b" l="l" r="r" t="t"/>
              <a:pathLst>
                <a:path extrusionOk="0" h="373" w="298">
                  <a:moveTo>
                    <a:pt x="133" y="0"/>
                  </a:moveTo>
                  <a:cubicBezTo>
                    <a:pt x="1" y="0"/>
                    <a:pt x="58" y="253"/>
                    <a:pt x="95" y="303"/>
                  </a:cubicBezTo>
                  <a:cubicBezTo>
                    <a:pt x="121" y="349"/>
                    <a:pt x="162" y="372"/>
                    <a:pt x="200" y="372"/>
                  </a:cubicBezTo>
                  <a:cubicBezTo>
                    <a:pt x="246" y="372"/>
                    <a:pt x="287" y="338"/>
                    <a:pt x="291" y="265"/>
                  </a:cubicBezTo>
                  <a:lnTo>
                    <a:pt x="291" y="240"/>
                  </a:lnTo>
                  <a:cubicBezTo>
                    <a:pt x="297" y="152"/>
                    <a:pt x="266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5"/>
            <p:cNvSpPr/>
            <p:nvPr/>
          </p:nvSpPr>
          <p:spPr>
            <a:xfrm>
              <a:off x="1201825" y="3443325"/>
              <a:ext cx="7275" cy="9275"/>
            </a:xfrm>
            <a:custGeom>
              <a:rect b="b" l="l" r="r" t="t"/>
              <a:pathLst>
                <a:path extrusionOk="0" h="371" w="291">
                  <a:moveTo>
                    <a:pt x="164" y="0"/>
                  </a:moveTo>
                  <a:cubicBezTo>
                    <a:pt x="76" y="0"/>
                    <a:pt x="63" y="19"/>
                    <a:pt x="32" y="95"/>
                  </a:cubicBezTo>
                  <a:cubicBezTo>
                    <a:pt x="0" y="171"/>
                    <a:pt x="38" y="335"/>
                    <a:pt x="133" y="360"/>
                  </a:cubicBezTo>
                  <a:lnTo>
                    <a:pt x="158" y="366"/>
                  </a:lnTo>
                  <a:cubicBezTo>
                    <a:pt x="165" y="369"/>
                    <a:pt x="173" y="370"/>
                    <a:pt x="180" y="370"/>
                  </a:cubicBezTo>
                  <a:cubicBezTo>
                    <a:pt x="219" y="370"/>
                    <a:pt x="248" y="329"/>
                    <a:pt x="259" y="297"/>
                  </a:cubicBezTo>
                  <a:cubicBezTo>
                    <a:pt x="284" y="221"/>
                    <a:pt x="290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5"/>
            <p:cNvSpPr/>
            <p:nvPr/>
          </p:nvSpPr>
          <p:spPr>
            <a:xfrm>
              <a:off x="1163375" y="3449700"/>
              <a:ext cx="5975" cy="7225"/>
            </a:xfrm>
            <a:custGeom>
              <a:rect b="b" l="l" r="r" t="t"/>
              <a:pathLst>
                <a:path extrusionOk="0" h="289" w="239">
                  <a:moveTo>
                    <a:pt x="45" y="0"/>
                  </a:moveTo>
                  <a:cubicBezTo>
                    <a:pt x="8" y="0"/>
                    <a:pt x="0" y="84"/>
                    <a:pt x="6" y="105"/>
                  </a:cubicBezTo>
                  <a:cubicBezTo>
                    <a:pt x="18" y="194"/>
                    <a:pt x="63" y="289"/>
                    <a:pt x="158" y="289"/>
                  </a:cubicBezTo>
                  <a:cubicBezTo>
                    <a:pt x="164" y="289"/>
                    <a:pt x="170" y="289"/>
                    <a:pt x="176" y="288"/>
                  </a:cubicBezTo>
                  <a:cubicBezTo>
                    <a:pt x="239" y="288"/>
                    <a:pt x="214" y="162"/>
                    <a:pt x="195" y="130"/>
                  </a:cubicBezTo>
                  <a:cubicBezTo>
                    <a:pt x="157" y="86"/>
                    <a:pt x="119" y="42"/>
                    <a:pt x="69" y="10"/>
                  </a:cubicBezTo>
                  <a:cubicBezTo>
                    <a:pt x="60" y="3"/>
                    <a:pt x="52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5"/>
            <p:cNvSpPr/>
            <p:nvPr/>
          </p:nvSpPr>
          <p:spPr>
            <a:xfrm>
              <a:off x="1105175" y="3307000"/>
              <a:ext cx="5700" cy="7600"/>
            </a:xfrm>
            <a:custGeom>
              <a:rect b="b" l="l" r="r" t="t"/>
              <a:pathLst>
                <a:path extrusionOk="0" h="304" w="228">
                  <a:moveTo>
                    <a:pt x="77" y="1"/>
                  </a:moveTo>
                  <a:cubicBezTo>
                    <a:pt x="36" y="1"/>
                    <a:pt x="11" y="42"/>
                    <a:pt x="6" y="86"/>
                  </a:cubicBezTo>
                  <a:cubicBezTo>
                    <a:pt x="0" y="156"/>
                    <a:pt x="25" y="225"/>
                    <a:pt x="76" y="269"/>
                  </a:cubicBezTo>
                  <a:lnTo>
                    <a:pt x="101" y="294"/>
                  </a:lnTo>
                  <a:cubicBezTo>
                    <a:pt x="114" y="301"/>
                    <a:pt x="126" y="304"/>
                    <a:pt x="138" y="304"/>
                  </a:cubicBezTo>
                  <a:cubicBezTo>
                    <a:pt x="150" y="304"/>
                    <a:pt x="161" y="301"/>
                    <a:pt x="170" y="294"/>
                  </a:cubicBezTo>
                  <a:lnTo>
                    <a:pt x="177" y="288"/>
                  </a:lnTo>
                  <a:cubicBezTo>
                    <a:pt x="214" y="275"/>
                    <a:pt x="227" y="238"/>
                    <a:pt x="221" y="200"/>
                  </a:cubicBezTo>
                  <a:lnTo>
                    <a:pt x="221" y="168"/>
                  </a:lnTo>
                  <a:cubicBezTo>
                    <a:pt x="221" y="168"/>
                    <a:pt x="208" y="124"/>
                    <a:pt x="203" y="124"/>
                  </a:cubicBezTo>
                  <a:cubicBezTo>
                    <a:pt x="202" y="124"/>
                    <a:pt x="202" y="126"/>
                    <a:pt x="202" y="130"/>
                  </a:cubicBezTo>
                  <a:cubicBezTo>
                    <a:pt x="189" y="80"/>
                    <a:pt x="158" y="36"/>
                    <a:pt x="114" y="11"/>
                  </a:cubicBezTo>
                  <a:cubicBezTo>
                    <a:pt x="100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5"/>
            <p:cNvSpPr/>
            <p:nvPr/>
          </p:nvSpPr>
          <p:spPr>
            <a:xfrm>
              <a:off x="1115875" y="3309300"/>
              <a:ext cx="5875" cy="7525"/>
            </a:xfrm>
            <a:custGeom>
              <a:rect b="b" l="l" r="r" t="t"/>
              <a:pathLst>
                <a:path extrusionOk="0" h="301" w="235">
                  <a:moveTo>
                    <a:pt x="90" y="0"/>
                  </a:moveTo>
                  <a:cubicBezTo>
                    <a:pt x="9" y="0"/>
                    <a:pt x="0" y="222"/>
                    <a:pt x="89" y="272"/>
                  </a:cubicBezTo>
                  <a:cubicBezTo>
                    <a:pt x="108" y="284"/>
                    <a:pt x="127" y="291"/>
                    <a:pt x="146" y="297"/>
                  </a:cubicBezTo>
                  <a:cubicBezTo>
                    <a:pt x="151" y="299"/>
                    <a:pt x="156" y="300"/>
                    <a:pt x="160" y="300"/>
                  </a:cubicBezTo>
                  <a:cubicBezTo>
                    <a:pt x="180" y="300"/>
                    <a:pt x="199" y="282"/>
                    <a:pt x="209" y="272"/>
                  </a:cubicBezTo>
                  <a:cubicBezTo>
                    <a:pt x="209" y="265"/>
                    <a:pt x="209" y="265"/>
                    <a:pt x="209" y="265"/>
                  </a:cubicBezTo>
                  <a:cubicBezTo>
                    <a:pt x="234" y="202"/>
                    <a:pt x="234" y="133"/>
                    <a:pt x="196" y="76"/>
                  </a:cubicBezTo>
                  <a:lnTo>
                    <a:pt x="184" y="64"/>
                  </a:lnTo>
                  <a:cubicBezTo>
                    <a:pt x="171" y="45"/>
                    <a:pt x="159" y="32"/>
                    <a:pt x="140" y="26"/>
                  </a:cubicBezTo>
                  <a:lnTo>
                    <a:pt x="127" y="13"/>
                  </a:lnTo>
                  <a:cubicBezTo>
                    <a:pt x="114" y="4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5"/>
            <p:cNvSpPr/>
            <p:nvPr/>
          </p:nvSpPr>
          <p:spPr>
            <a:xfrm>
              <a:off x="1268050" y="3130975"/>
              <a:ext cx="6250" cy="6750"/>
            </a:xfrm>
            <a:custGeom>
              <a:rect b="b" l="l" r="r" t="t"/>
              <a:pathLst>
                <a:path extrusionOk="0" h="270" w="250">
                  <a:moveTo>
                    <a:pt x="89" y="0"/>
                  </a:moveTo>
                  <a:cubicBezTo>
                    <a:pt x="1" y="0"/>
                    <a:pt x="14" y="140"/>
                    <a:pt x="51" y="183"/>
                  </a:cubicBezTo>
                  <a:cubicBezTo>
                    <a:pt x="63" y="209"/>
                    <a:pt x="82" y="227"/>
                    <a:pt x="101" y="246"/>
                  </a:cubicBezTo>
                  <a:cubicBezTo>
                    <a:pt x="119" y="263"/>
                    <a:pt x="136" y="270"/>
                    <a:pt x="151" y="270"/>
                  </a:cubicBezTo>
                  <a:cubicBezTo>
                    <a:pt x="232" y="270"/>
                    <a:pt x="249" y="55"/>
                    <a:pt x="126" y="7"/>
                  </a:cubicBezTo>
                  <a:cubicBezTo>
                    <a:pt x="114" y="7"/>
                    <a:pt x="101" y="0"/>
                    <a:pt x="95" y="0"/>
                  </a:cubicBezTo>
                  <a:cubicBezTo>
                    <a:pt x="93" y="0"/>
                    <a:pt x="9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5"/>
            <p:cNvSpPr/>
            <p:nvPr/>
          </p:nvSpPr>
          <p:spPr>
            <a:xfrm>
              <a:off x="1281125" y="3138450"/>
              <a:ext cx="7275" cy="9375"/>
            </a:xfrm>
            <a:custGeom>
              <a:rect b="b" l="l" r="r" t="t"/>
              <a:pathLst>
                <a:path extrusionOk="0" h="375" w="291">
                  <a:moveTo>
                    <a:pt x="126" y="0"/>
                  </a:moveTo>
                  <a:cubicBezTo>
                    <a:pt x="109" y="0"/>
                    <a:pt x="93" y="10"/>
                    <a:pt x="83" y="29"/>
                  </a:cubicBezTo>
                  <a:cubicBezTo>
                    <a:pt x="1" y="118"/>
                    <a:pt x="64" y="269"/>
                    <a:pt x="127" y="345"/>
                  </a:cubicBezTo>
                  <a:cubicBezTo>
                    <a:pt x="146" y="366"/>
                    <a:pt x="167" y="374"/>
                    <a:pt x="188" y="374"/>
                  </a:cubicBezTo>
                  <a:cubicBezTo>
                    <a:pt x="236" y="374"/>
                    <a:pt x="280" y="326"/>
                    <a:pt x="284" y="269"/>
                  </a:cubicBezTo>
                  <a:cubicBezTo>
                    <a:pt x="291" y="187"/>
                    <a:pt x="259" y="55"/>
                    <a:pt x="165" y="23"/>
                  </a:cubicBezTo>
                  <a:cubicBezTo>
                    <a:pt x="156" y="8"/>
                    <a:pt x="141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5"/>
            <p:cNvSpPr/>
            <p:nvPr/>
          </p:nvSpPr>
          <p:spPr>
            <a:xfrm>
              <a:off x="1038675" y="3231275"/>
              <a:ext cx="6450" cy="8475"/>
            </a:xfrm>
            <a:custGeom>
              <a:rect b="b" l="l" r="r" t="t"/>
              <a:pathLst>
                <a:path extrusionOk="0" h="339" w="258">
                  <a:moveTo>
                    <a:pt x="128" y="1"/>
                  </a:moveTo>
                  <a:cubicBezTo>
                    <a:pt x="114" y="1"/>
                    <a:pt x="104" y="16"/>
                    <a:pt x="99" y="37"/>
                  </a:cubicBezTo>
                  <a:cubicBezTo>
                    <a:pt x="87" y="44"/>
                    <a:pt x="80" y="56"/>
                    <a:pt x="68" y="69"/>
                  </a:cubicBezTo>
                  <a:cubicBezTo>
                    <a:pt x="0" y="161"/>
                    <a:pt x="92" y="339"/>
                    <a:pt x="167" y="339"/>
                  </a:cubicBezTo>
                  <a:cubicBezTo>
                    <a:pt x="190" y="339"/>
                    <a:pt x="211" y="323"/>
                    <a:pt x="226" y="283"/>
                  </a:cubicBezTo>
                  <a:cubicBezTo>
                    <a:pt x="226" y="271"/>
                    <a:pt x="232" y="264"/>
                    <a:pt x="238" y="258"/>
                  </a:cubicBezTo>
                  <a:cubicBezTo>
                    <a:pt x="257" y="189"/>
                    <a:pt x="244" y="107"/>
                    <a:pt x="194" y="50"/>
                  </a:cubicBezTo>
                  <a:cubicBezTo>
                    <a:pt x="181" y="37"/>
                    <a:pt x="162" y="25"/>
                    <a:pt x="150" y="12"/>
                  </a:cubicBezTo>
                  <a:cubicBezTo>
                    <a:pt x="142" y="4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5"/>
            <p:cNvSpPr/>
            <p:nvPr/>
          </p:nvSpPr>
          <p:spPr>
            <a:xfrm>
              <a:off x="994475" y="3279800"/>
              <a:ext cx="10750" cy="15100"/>
            </a:xfrm>
            <a:custGeom>
              <a:rect b="b" l="l" r="r" t="t"/>
              <a:pathLst>
                <a:path extrusionOk="0" h="604" w="430">
                  <a:moveTo>
                    <a:pt x="171" y="0"/>
                  </a:moveTo>
                  <a:cubicBezTo>
                    <a:pt x="137" y="0"/>
                    <a:pt x="104" y="18"/>
                    <a:pt x="76" y="64"/>
                  </a:cubicBezTo>
                  <a:cubicBezTo>
                    <a:pt x="57" y="89"/>
                    <a:pt x="45" y="121"/>
                    <a:pt x="32" y="152"/>
                  </a:cubicBezTo>
                  <a:cubicBezTo>
                    <a:pt x="1" y="266"/>
                    <a:pt x="19" y="392"/>
                    <a:pt x="83" y="493"/>
                  </a:cubicBezTo>
                  <a:cubicBezTo>
                    <a:pt x="116" y="545"/>
                    <a:pt x="173" y="604"/>
                    <a:pt x="235" y="604"/>
                  </a:cubicBezTo>
                  <a:cubicBezTo>
                    <a:pt x="255" y="604"/>
                    <a:pt x="276" y="597"/>
                    <a:pt x="297" y="581"/>
                  </a:cubicBezTo>
                  <a:cubicBezTo>
                    <a:pt x="303" y="575"/>
                    <a:pt x="316" y="569"/>
                    <a:pt x="322" y="562"/>
                  </a:cubicBezTo>
                  <a:cubicBezTo>
                    <a:pt x="429" y="474"/>
                    <a:pt x="411" y="298"/>
                    <a:pt x="366" y="178"/>
                  </a:cubicBezTo>
                  <a:cubicBezTo>
                    <a:pt x="340" y="106"/>
                    <a:pt x="253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5"/>
            <p:cNvSpPr/>
            <p:nvPr/>
          </p:nvSpPr>
          <p:spPr>
            <a:xfrm>
              <a:off x="1014825" y="3291975"/>
              <a:ext cx="7725" cy="10375"/>
            </a:xfrm>
            <a:custGeom>
              <a:rect b="b" l="l" r="r" t="t"/>
              <a:pathLst>
                <a:path extrusionOk="0" h="415" w="309">
                  <a:moveTo>
                    <a:pt x="150" y="1"/>
                  </a:moveTo>
                  <a:cubicBezTo>
                    <a:pt x="141" y="1"/>
                    <a:pt x="131" y="3"/>
                    <a:pt x="120" y="6"/>
                  </a:cubicBezTo>
                  <a:cubicBezTo>
                    <a:pt x="95" y="12"/>
                    <a:pt x="76" y="25"/>
                    <a:pt x="51" y="44"/>
                  </a:cubicBezTo>
                  <a:cubicBezTo>
                    <a:pt x="0" y="82"/>
                    <a:pt x="13" y="183"/>
                    <a:pt x="32" y="233"/>
                  </a:cubicBezTo>
                  <a:cubicBezTo>
                    <a:pt x="32" y="239"/>
                    <a:pt x="38" y="246"/>
                    <a:pt x="44" y="252"/>
                  </a:cubicBezTo>
                  <a:cubicBezTo>
                    <a:pt x="51" y="284"/>
                    <a:pt x="63" y="315"/>
                    <a:pt x="82" y="340"/>
                  </a:cubicBezTo>
                  <a:cubicBezTo>
                    <a:pt x="115" y="390"/>
                    <a:pt x="157" y="414"/>
                    <a:pt x="195" y="414"/>
                  </a:cubicBezTo>
                  <a:cubicBezTo>
                    <a:pt x="243" y="414"/>
                    <a:pt x="286" y="374"/>
                    <a:pt x="297" y="296"/>
                  </a:cubicBezTo>
                  <a:cubicBezTo>
                    <a:pt x="308" y="221"/>
                    <a:pt x="261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1017050" y="3274725"/>
              <a:ext cx="3775" cy="6050"/>
            </a:xfrm>
            <a:custGeom>
              <a:rect b="b" l="l" r="r" t="t"/>
              <a:pathLst>
                <a:path extrusionOk="0" h="242" w="151">
                  <a:moveTo>
                    <a:pt x="70" y="0"/>
                  </a:moveTo>
                  <a:cubicBezTo>
                    <a:pt x="34" y="0"/>
                    <a:pt x="1" y="39"/>
                    <a:pt x="18" y="110"/>
                  </a:cubicBezTo>
                  <a:cubicBezTo>
                    <a:pt x="25" y="135"/>
                    <a:pt x="37" y="166"/>
                    <a:pt x="50" y="192"/>
                  </a:cubicBezTo>
                  <a:cubicBezTo>
                    <a:pt x="64" y="226"/>
                    <a:pt x="86" y="242"/>
                    <a:pt x="106" y="242"/>
                  </a:cubicBezTo>
                  <a:cubicBezTo>
                    <a:pt x="130" y="242"/>
                    <a:pt x="151" y="218"/>
                    <a:pt x="151" y="173"/>
                  </a:cubicBezTo>
                  <a:cubicBezTo>
                    <a:pt x="145" y="141"/>
                    <a:pt x="145" y="110"/>
                    <a:pt x="138" y="78"/>
                  </a:cubicBezTo>
                  <a:cubicBezTo>
                    <a:pt x="130" y="25"/>
                    <a:pt x="99" y="0"/>
                    <a:pt x="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959000" y="3084975"/>
              <a:ext cx="6800" cy="8650"/>
            </a:xfrm>
            <a:custGeom>
              <a:rect b="b" l="l" r="r" t="t"/>
              <a:pathLst>
                <a:path extrusionOk="0" h="346" w="272">
                  <a:moveTo>
                    <a:pt x="101" y="0"/>
                  </a:moveTo>
                  <a:cubicBezTo>
                    <a:pt x="1" y="0"/>
                    <a:pt x="42" y="248"/>
                    <a:pt x="95" y="289"/>
                  </a:cubicBezTo>
                  <a:cubicBezTo>
                    <a:pt x="114" y="314"/>
                    <a:pt x="146" y="333"/>
                    <a:pt x="177" y="346"/>
                  </a:cubicBezTo>
                  <a:cubicBezTo>
                    <a:pt x="215" y="346"/>
                    <a:pt x="246" y="320"/>
                    <a:pt x="259" y="289"/>
                  </a:cubicBezTo>
                  <a:cubicBezTo>
                    <a:pt x="265" y="264"/>
                    <a:pt x="265" y="245"/>
                    <a:pt x="272" y="219"/>
                  </a:cubicBezTo>
                  <a:cubicBezTo>
                    <a:pt x="272" y="168"/>
                    <a:pt x="261" y="84"/>
                    <a:pt x="207" y="56"/>
                  </a:cubicBezTo>
                  <a:lnTo>
                    <a:pt x="207" y="56"/>
                  </a:lnTo>
                  <a:cubicBezTo>
                    <a:pt x="210" y="57"/>
                    <a:pt x="212" y="57"/>
                    <a:pt x="213" y="57"/>
                  </a:cubicBezTo>
                  <a:cubicBezTo>
                    <a:pt x="216" y="57"/>
                    <a:pt x="208" y="51"/>
                    <a:pt x="190" y="37"/>
                  </a:cubicBezTo>
                  <a:cubicBezTo>
                    <a:pt x="171" y="24"/>
                    <a:pt x="146" y="11"/>
                    <a:pt x="127" y="5"/>
                  </a:cubicBezTo>
                  <a:cubicBezTo>
                    <a:pt x="117" y="2"/>
                    <a:pt x="109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5"/>
            <p:cNvSpPr/>
            <p:nvPr/>
          </p:nvSpPr>
          <p:spPr>
            <a:xfrm>
              <a:off x="1046675" y="3078550"/>
              <a:ext cx="6475" cy="9275"/>
            </a:xfrm>
            <a:custGeom>
              <a:rect b="b" l="l" r="r" t="t"/>
              <a:pathLst>
                <a:path extrusionOk="0" h="371" w="259">
                  <a:moveTo>
                    <a:pt x="126" y="1"/>
                  </a:moveTo>
                  <a:cubicBezTo>
                    <a:pt x="112" y="1"/>
                    <a:pt x="97" y="5"/>
                    <a:pt x="82" y="16"/>
                  </a:cubicBezTo>
                  <a:cubicBezTo>
                    <a:pt x="0" y="79"/>
                    <a:pt x="32" y="262"/>
                    <a:pt x="101" y="325"/>
                  </a:cubicBezTo>
                  <a:cubicBezTo>
                    <a:pt x="120" y="344"/>
                    <a:pt x="145" y="363"/>
                    <a:pt x="170" y="369"/>
                  </a:cubicBezTo>
                  <a:cubicBezTo>
                    <a:pt x="175" y="370"/>
                    <a:pt x="179" y="371"/>
                    <a:pt x="184" y="371"/>
                  </a:cubicBezTo>
                  <a:cubicBezTo>
                    <a:pt x="206" y="371"/>
                    <a:pt x="229" y="359"/>
                    <a:pt x="240" y="338"/>
                  </a:cubicBezTo>
                  <a:lnTo>
                    <a:pt x="240" y="325"/>
                  </a:lnTo>
                  <a:cubicBezTo>
                    <a:pt x="246" y="306"/>
                    <a:pt x="252" y="287"/>
                    <a:pt x="252" y="275"/>
                  </a:cubicBezTo>
                  <a:lnTo>
                    <a:pt x="252" y="262"/>
                  </a:lnTo>
                  <a:cubicBezTo>
                    <a:pt x="259" y="249"/>
                    <a:pt x="259" y="231"/>
                    <a:pt x="252" y="218"/>
                  </a:cubicBezTo>
                  <a:cubicBezTo>
                    <a:pt x="252" y="218"/>
                    <a:pt x="252" y="212"/>
                    <a:pt x="252" y="212"/>
                  </a:cubicBezTo>
                  <a:cubicBezTo>
                    <a:pt x="252" y="205"/>
                    <a:pt x="252" y="199"/>
                    <a:pt x="252" y="199"/>
                  </a:cubicBezTo>
                  <a:cubicBezTo>
                    <a:pt x="259" y="186"/>
                    <a:pt x="259" y="167"/>
                    <a:pt x="252" y="155"/>
                  </a:cubicBezTo>
                  <a:cubicBezTo>
                    <a:pt x="242" y="108"/>
                    <a:pt x="193" y="1"/>
                    <a:pt x="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5"/>
            <p:cNvSpPr/>
            <p:nvPr/>
          </p:nvSpPr>
          <p:spPr>
            <a:xfrm>
              <a:off x="1030775" y="3021725"/>
              <a:ext cx="7875" cy="11075"/>
            </a:xfrm>
            <a:custGeom>
              <a:rect b="b" l="l" r="r" t="t"/>
              <a:pathLst>
                <a:path extrusionOk="0" h="443" w="315">
                  <a:moveTo>
                    <a:pt x="120" y="1"/>
                  </a:moveTo>
                  <a:cubicBezTo>
                    <a:pt x="69" y="1"/>
                    <a:pt x="23" y="38"/>
                    <a:pt x="12" y="126"/>
                  </a:cubicBezTo>
                  <a:cubicBezTo>
                    <a:pt x="1" y="231"/>
                    <a:pt x="57" y="442"/>
                    <a:pt x="182" y="442"/>
                  </a:cubicBezTo>
                  <a:cubicBezTo>
                    <a:pt x="199" y="442"/>
                    <a:pt x="218" y="438"/>
                    <a:pt x="239" y="429"/>
                  </a:cubicBezTo>
                  <a:cubicBezTo>
                    <a:pt x="244" y="431"/>
                    <a:pt x="250" y="432"/>
                    <a:pt x="255" y="432"/>
                  </a:cubicBezTo>
                  <a:cubicBezTo>
                    <a:pt x="279" y="432"/>
                    <a:pt x="297" y="408"/>
                    <a:pt x="302" y="372"/>
                  </a:cubicBezTo>
                  <a:cubicBezTo>
                    <a:pt x="315" y="290"/>
                    <a:pt x="302" y="208"/>
                    <a:pt x="277" y="132"/>
                  </a:cubicBezTo>
                  <a:cubicBezTo>
                    <a:pt x="246" y="51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5"/>
            <p:cNvSpPr/>
            <p:nvPr/>
          </p:nvSpPr>
          <p:spPr>
            <a:xfrm>
              <a:off x="1000800" y="3008775"/>
              <a:ext cx="7250" cy="9650"/>
            </a:xfrm>
            <a:custGeom>
              <a:rect b="b" l="l" r="r" t="t"/>
              <a:pathLst>
                <a:path extrusionOk="0" h="386" w="290">
                  <a:moveTo>
                    <a:pt x="143" y="0"/>
                  </a:moveTo>
                  <a:cubicBezTo>
                    <a:pt x="129" y="0"/>
                    <a:pt x="114" y="6"/>
                    <a:pt x="101" y="19"/>
                  </a:cubicBezTo>
                  <a:cubicBezTo>
                    <a:pt x="94" y="26"/>
                    <a:pt x="88" y="32"/>
                    <a:pt x="82" y="32"/>
                  </a:cubicBezTo>
                  <a:cubicBezTo>
                    <a:pt x="0" y="102"/>
                    <a:pt x="42" y="385"/>
                    <a:pt x="158" y="385"/>
                  </a:cubicBezTo>
                  <a:cubicBezTo>
                    <a:pt x="168" y="385"/>
                    <a:pt x="178" y="383"/>
                    <a:pt x="189" y="379"/>
                  </a:cubicBezTo>
                  <a:cubicBezTo>
                    <a:pt x="214" y="373"/>
                    <a:pt x="239" y="354"/>
                    <a:pt x="258" y="328"/>
                  </a:cubicBezTo>
                  <a:cubicBezTo>
                    <a:pt x="290" y="259"/>
                    <a:pt x="290" y="183"/>
                    <a:pt x="258" y="114"/>
                  </a:cubicBezTo>
                  <a:cubicBezTo>
                    <a:pt x="244" y="74"/>
                    <a:pt x="194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5"/>
            <p:cNvSpPr/>
            <p:nvPr/>
          </p:nvSpPr>
          <p:spPr>
            <a:xfrm>
              <a:off x="1022275" y="3002625"/>
              <a:ext cx="7800" cy="9625"/>
            </a:xfrm>
            <a:custGeom>
              <a:rect b="b" l="l" r="r" t="t"/>
              <a:pathLst>
                <a:path extrusionOk="0" h="385" w="312">
                  <a:moveTo>
                    <a:pt x="125" y="1"/>
                  </a:moveTo>
                  <a:cubicBezTo>
                    <a:pt x="104" y="1"/>
                    <a:pt x="82" y="14"/>
                    <a:pt x="62" y="45"/>
                  </a:cubicBezTo>
                  <a:cubicBezTo>
                    <a:pt x="0" y="142"/>
                    <a:pt x="93" y="385"/>
                    <a:pt x="184" y="385"/>
                  </a:cubicBezTo>
                  <a:cubicBezTo>
                    <a:pt x="205" y="385"/>
                    <a:pt x="226" y="372"/>
                    <a:pt x="245" y="341"/>
                  </a:cubicBezTo>
                  <a:cubicBezTo>
                    <a:pt x="311" y="244"/>
                    <a:pt x="220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9" name="Google Shape;1719;p15"/>
          <p:cNvGrpSpPr/>
          <p:nvPr/>
        </p:nvGrpSpPr>
        <p:grpSpPr>
          <a:xfrm>
            <a:off x="6911908" y="2134660"/>
            <a:ext cx="2631909" cy="2728119"/>
            <a:chOff x="6162250" y="2393075"/>
            <a:chExt cx="766650" cy="794675"/>
          </a:xfrm>
        </p:grpSpPr>
        <p:sp>
          <p:nvSpPr>
            <p:cNvPr id="1720" name="Google Shape;1720;p15"/>
            <p:cNvSpPr/>
            <p:nvPr/>
          </p:nvSpPr>
          <p:spPr>
            <a:xfrm>
              <a:off x="6162250" y="2393075"/>
              <a:ext cx="766650" cy="784125"/>
            </a:xfrm>
            <a:custGeom>
              <a:rect b="b" l="l" r="r" t="t"/>
              <a:pathLst>
                <a:path extrusionOk="0" h="31365" w="30666">
                  <a:moveTo>
                    <a:pt x="29467" y="0"/>
                  </a:moveTo>
                  <a:cubicBezTo>
                    <a:pt x="26709" y="0"/>
                    <a:pt x="24051" y="2095"/>
                    <a:pt x="23021" y="3891"/>
                  </a:cubicBezTo>
                  <a:cubicBezTo>
                    <a:pt x="21413" y="6692"/>
                    <a:pt x="20587" y="9795"/>
                    <a:pt x="19786" y="12803"/>
                  </a:cubicBezTo>
                  <a:cubicBezTo>
                    <a:pt x="18732" y="16764"/>
                    <a:pt x="17647" y="20863"/>
                    <a:pt x="14740" y="24200"/>
                  </a:cubicBezTo>
                  <a:cubicBezTo>
                    <a:pt x="12722" y="26546"/>
                    <a:pt x="10029" y="28495"/>
                    <a:pt x="7348" y="29542"/>
                  </a:cubicBezTo>
                  <a:cubicBezTo>
                    <a:pt x="4870" y="30519"/>
                    <a:pt x="2252" y="30904"/>
                    <a:pt x="1" y="31188"/>
                  </a:cubicBezTo>
                  <a:lnTo>
                    <a:pt x="19" y="31364"/>
                  </a:lnTo>
                  <a:cubicBezTo>
                    <a:pt x="2290" y="31080"/>
                    <a:pt x="4920" y="30696"/>
                    <a:pt x="7418" y="29706"/>
                  </a:cubicBezTo>
                  <a:cubicBezTo>
                    <a:pt x="10123" y="28646"/>
                    <a:pt x="12842" y="26685"/>
                    <a:pt x="14879" y="24319"/>
                  </a:cubicBezTo>
                  <a:cubicBezTo>
                    <a:pt x="17811" y="20945"/>
                    <a:pt x="18903" y="16827"/>
                    <a:pt x="19962" y="12847"/>
                  </a:cubicBezTo>
                  <a:cubicBezTo>
                    <a:pt x="20757" y="9851"/>
                    <a:pt x="21577" y="6755"/>
                    <a:pt x="23172" y="3986"/>
                  </a:cubicBezTo>
                  <a:cubicBezTo>
                    <a:pt x="24181" y="2228"/>
                    <a:pt x="26779" y="180"/>
                    <a:pt x="29460" y="180"/>
                  </a:cubicBezTo>
                  <a:cubicBezTo>
                    <a:pt x="29847" y="180"/>
                    <a:pt x="30235" y="223"/>
                    <a:pt x="30621" y="315"/>
                  </a:cubicBezTo>
                  <a:lnTo>
                    <a:pt x="30665" y="139"/>
                  </a:lnTo>
                  <a:cubicBezTo>
                    <a:pt x="30267" y="44"/>
                    <a:pt x="29866" y="0"/>
                    <a:pt x="29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6396250" y="2974400"/>
              <a:ext cx="241100" cy="213350"/>
            </a:xfrm>
            <a:custGeom>
              <a:rect b="b" l="l" r="r" t="t"/>
              <a:pathLst>
                <a:path extrusionOk="0" h="8534" w="9644">
                  <a:moveTo>
                    <a:pt x="9486" y="1"/>
                  </a:moveTo>
                  <a:cubicBezTo>
                    <a:pt x="8899" y="1079"/>
                    <a:pt x="8199" y="2101"/>
                    <a:pt x="7392" y="3028"/>
                  </a:cubicBezTo>
                  <a:cubicBezTo>
                    <a:pt x="5374" y="5368"/>
                    <a:pt x="2681" y="7317"/>
                    <a:pt x="0" y="8364"/>
                  </a:cubicBezTo>
                  <a:lnTo>
                    <a:pt x="63" y="8534"/>
                  </a:lnTo>
                  <a:cubicBezTo>
                    <a:pt x="2775" y="7474"/>
                    <a:pt x="5493" y="5513"/>
                    <a:pt x="7531" y="3148"/>
                  </a:cubicBezTo>
                  <a:cubicBezTo>
                    <a:pt x="8344" y="2208"/>
                    <a:pt x="9051" y="1180"/>
                    <a:pt x="9643" y="83"/>
                  </a:cubicBezTo>
                  <a:lnTo>
                    <a:pt x="9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2" name="Google Shape;1722;p15"/>
          <p:cNvGrpSpPr/>
          <p:nvPr/>
        </p:nvGrpSpPr>
        <p:grpSpPr>
          <a:xfrm>
            <a:off x="6326947" y="3184644"/>
            <a:ext cx="1351170" cy="1349249"/>
            <a:chOff x="783350" y="2298300"/>
            <a:chExt cx="457125" cy="456475"/>
          </a:xfrm>
        </p:grpSpPr>
        <p:sp>
          <p:nvSpPr>
            <p:cNvPr id="1723" name="Google Shape;1723;p15"/>
            <p:cNvSpPr/>
            <p:nvPr/>
          </p:nvSpPr>
          <p:spPr>
            <a:xfrm>
              <a:off x="866925" y="2405475"/>
              <a:ext cx="373550" cy="349300"/>
            </a:xfrm>
            <a:custGeom>
              <a:rect b="b" l="l" r="r" t="t"/>
              <a:pathLst>
                <a:path extrusionOk="0" h="13972" w="14942">
                  <a:moveTo>
                    <a:pt x="11104" y="0"/>
                  </a:moveTo>
                  <a:cubicBezTo>
                    <a:pt x="9254" y="0"/>
                    <a:pt x="6524" y="615"/>
                    <a:pt x="4390" y="2966"/>
                  </a:cubicBezTo>
                  <a:cubicBezTo>
                    <a:pt x="1388" y="6278"/>
                    <a:pt x="0" y="10320"/>
                    <a:pt x="625" y="13764"/>
                  </a:cubicBezTo>
                  <a:cubicBezTo>
                    <a:pt x="630" y="13796"/>
                    <a:pt x="648" y="13810"/>
                    <a:pt x="665" y="13810"/>
                  </a:cubicBezTo>
                  <a:cubicBezTo>
                    <a:pt x="669" y="13810"/>
                    <a:pt x="672" y="13809"/>
                    <a:pt x="675" y="13808"/>
                  </a:cubicBezTo>
                  <a:cubicBezTo>
                    <a:pt x="688" y="13827"/>
                    <a:pt x="700" y="13840"/>
                    <a:pt x="719" y="13846"/>
                  </a:cubicBezTo>
                  <a:cubicBezTo>
                    <a:pt x="1067" y="13932"/>
                    <a:pt x="1433" y="13971"/>
                    <a:pt x="1811" y="13971"/>
                  </a:cubicBezTo>
                  <a:cubicBezTo>
                    <a:pt x="4995" y="13971"/>
                    <a:pt x="9055" y="11143"/>
                    <a:pt x="10848" y="9040"/>
                  </a:cubicBezTo>
                  <a:cubicBezTo>
                    <a:pt x="12362" y="7268"/>
                    <a:pt x="14941" y="3206"/>
                    <a:pt x="13522" y="261"/>
                  </a:cubicBezTo>
                  <a:cubicBezTo>
                    <a:pt x="13491" y="194"/>
                    <a:pt x="13457" y="168"/>
                    <a:pt x="13423" y="168"/>
                  </a:cubicBezTo>
                  <a:cubicBezTo>
                    <a:pt x="13325" y="168"/>
                    <a:pt x="13231" y="385"/>
                    <a:pt x="13226" y="488"/>
                  </a:cubicBezTo>
                  <a:lnTo>
                    <a:pt x="13226" y="507"/>
                  </a:lnTo>
                  <a:cubicBezTo>
                    <a:pt x="13223" y="497"/>
                    <a:pt x="13216" y="490"/>
                    <a:pt x="13208" y="490"/>
                  </a:cubicBezTo>
                  <a:cubicBezTo>
                    <a:pt x="13201" y="490"/>
                    <a:pt x="13194" y="495"/>
                    <a:pt x="13188" y="507"/>
                  </a:cubicBezTo>
                  <a:cubicBezTo>
                    <a:pt x="13188" y="507"/>
                    <a:pt x="13188" y="507"/>
                    <a:pt x="13188" y="507"/>
                  </a:cubicBezTo>
                  <a:lnTo>
                    <a:pt x="13188" y="507"/>
                  </a:lnTo>
                  <a:cubicBezTo>
                    <a:pt x="13231" y="291"/>
                    <a:pt x="12376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5"/>
            <p:cNvSpPr/>
            <p:nvPr/>
          </p:nvSpPr>
          <p:spPr>
            <a:xfrm>
              <a:off x="963725" y="2473550"/>
              <a:ext cx="183875" cy="187050"/>
            </a:xfrm>
            <a:custGeom>
              <a:rect b="b" l="l" r="r" t="t"/>
              <a:pathLst>
                <a:path extrusionOk="0" h="7482" w="7355">
                  <a:moveTo>
                    <a:pt x="3603" y="1"/>
                  </a:moveTo>
                  <a:cubicBezTo>
                    <a:pt x="3384" y="1"/>
                    <a:pt x="3156" y="26"/>
                    <a:pt x="2921" y="79"/>
                  </a:cubicBezTo>
                  <a:cubicBezTo>
                    <a:pt x="1350" y="433"/>
                    <a:pt x="215" y="1940"/>
                    <a:pt x="89" y="3485"/>
                  </a:cubicBezTo>
                  <a:cubicBezTo>
                    <a:pt x="1" y="3939"/>
                    <a:pt x="7" y="4400"/>
                    <a:pt x="108" y="4847"/>
                  </a:cubicBezTo>
                  <a:cubicBezTo>
                    <a:pt x="316" y="5762"/>
                    <a:pt x="959" y="6481"/>
                    <a:pt x="1741" y="6960"/>
                  </a:cubicBezTo>
                  <a:cubicBezTo>
                    <a:pt x="2314" y="7316"/>
                    <a:pt x="2939" y="7482"/>
                    <a:pt x="3550" y="7482"/>
                  </a:cubicBezTo>
                  <a:cubicBezTo>
                    <a:pt x="4976" y="7482"/>
                    <a:pt x="6325" y="6575"/>
                    <a:pt x="6749" y="5056"/>
                  </a:cubicBezTo>
                  <a:cubicBezTo>
                    <a:pt x="7355" y="2887"/>
                    <a:pt x="5951" y="1"/>
                    <a:pt x="3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887100" y="2418200"/>
              <a:ext cx="63875" cy="62675"/>
            </a:xfrm>
            <a:custGeom>
              <a:rect b="b" l="l" r="r" t="t"/>
              <a:pathLst>
                <a:path extrusionOk="0" h="2507" w="2555">
                  <a:moveTo>
                    <a:pt x="238" y="1"/>
                  </a:moveTo>
                  <a:cubicBezTo>
                    <a:pt x="217" y="1"/>
                    <a:pt x="196" y="10"/>
                    <a:pt x="183" y="29"/>
                  </a:cubicBezTo>
                  <a:cubicBezTo>
                    <a:pt x="70" y="118"/>
                    <a:pt x="1" y="433"/>
                    <a:pt x="89" y="515"/>
                  </a:cubicBezTo>
                  <a:lnTo>
                    <a:pt x="234" y="647"/>
                  </a:lnTo>
                  <a:lnTo>
                    <a:pt x="310" y="723"/>
                  </a:lnTo>
                  <a:cubicBezTo>
                    <a:pt x="316" y="742"/>
                    <a:pt x="328" y="767"/>
                    <a:pt x="347" y="786"/>
                  </a:cubicBezTo>
                  <a:cubicBezTo>
                    <a:pt x="518" y="944"/>
                    <a:pt x="682" y="1089"/>
                    <a:pt x="852" y="1240"/>
                  </a:cubicBezTo>
                  <a:lnTo>
                    <a:pt x="1432" y="1757"/>
                  </a:lnTo>
                  <a:cubicBezTo>
                    <a:pt x="1520" y="1871"/>
                    <a:pt x="1628" y="1965"/>
                    <a:pt x="1748" y="2041"/>
                  </a:cubicBezTo>
                  <a:cubicBezTo>
                    <a:pt x="1899" y="2180"/>
                    <a:pt x="2050" y="2312"/>
                    <a:pt x="2202" y="2445"/>
                  </a:cubicBezTo>
                  <a:cubicBezTo>
                    <a:pt x="2214" y="2457"/>
                    <a:pt x="2227" y="2464"/>
                    <a:pt x="2239" y="2470"/>
                  </a:cubicBezTo>
                  <a:cubicBezTo>
                    <a:pt x="2246" y="2476"/>
                    <a:pt x="2252" y="2476"/>
                    <a:pt x="2258" y="2483"/>
                  </a:cubicBezTo>
                  <a:cubicBezTo>
                    <a:pt x="2274" y="2498"/>
                    <a:pt x="2295" y="2506"/>
                    <a:pt x="2315" y="2506"/>
                  </a:cubicBezTo>
                  <a:cubicBezTo>
                    <a:pt x="2336" y="2506"/>
                    <a:pt x="2356" y="2498"/>
                    <a:pt x="2372" y="2483"/>
                  </a:cubicBezTo>
                  <a:cubicBezTo>
                    <a:pt x="2485" y="2394"/>
                    <a:pt x="2555" y="2079"/>
                    <a:pt x="2467" y="1997"/>
                  </a:cubicBezTo>
                  <a:lnTo>
                    <a:pt x="2448" y="1978"/>
                  </a:lnTo>
                  <a:cubicBezTo>
                    <a:pt x="2441" y="1965"/>
                    <a:pt x="2429" y="1953"/>
                    <a:pt x="2422" y="1940"/>
                  </a:cubicBezTo>
                  <a:cubicBezTo>
                    <a:pt x="1912" y="1461"/>
                    <a:pt x="1394" y="988"/>
                    <a:pt x="877" y="515"/>
                  </a:cubicBezTo>
                  <a:lnTo>
                    <a:pt x="581" y="250"/>
                  </a:lnTo>
                  <a:cubicBezTo>
                    <a:pt x="562" y="231"/>
                    <a:pt x="537" y="218"/>
                    <a:pt x="518" y="218"/>
                  </a:cubicBezTo>
                  <a:lnTo>
                    <a:pt x="448" y="155"/>
                  </a:lnTo>
                  <a:lnTo>
                    <a:pt x="442" y="155"/>
                  </a:lnTo>
                  <a:lnTo>
                    <a:pt x="297" y="29"/>
                  </a:lnTo>
                  <a:cubicBezTo>
                    <a:pt x="281" y="10"/>
                    <a:pt x="259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843575" y="2481725"/>
              <a:ext cx="68925" cy="55200"/>
            </a:xfrm>
            <a:custGeom>
              <a:rect b="b" l="l" r="r" t="t"/>
              <a:pathLst>
                <a:path extrusionOk="0" h="2208" w="2757">
                  <a:moveTo>
                    <a:pt x="192" y="1"/>
                  </a:moveTo>
                  <a:cubicBezTo>
                    <a:pt x="167" y="1"/>
                    <a:pt x="142" y="14"/>
                    <a:pt x="127" y="36"/>
                  </a:cubicBezTo>
                  <a:cubicBezTo>
                    <a:pt x="26" y="143"/>
                    <a:pt x="1" y="465"/>
                    <a:pt x="102" y="535"/>
                  </a:cubicBezTo>
                  <a:lnTo>
                    <a:pt x="259" y="642"/>
                  </a:lnTo>
                  <a:cubicBezTo>
                    <a:pt x="291" y="667"/>
                    <a:pt x="322" y="686"/>
                    <a:pt x="348" y="705"/>
                  </a:cubicBezTo>
                  <a:cubicBezTo>
                    <a:pt x="354" y="730"/>
                    <a:pt x="373" y="749"/>
                    <a:pt x="392" y="762"/>
                  </a:cubicBezTo>
                  <a:cubicBezTo>
                    <a:pt x="581" y="894"/>
                    <a:pt x="770" y="1020"/>
                    <a:pt x="953" y="1146"/>
                  </a:cubicBezTo>
                  <a:cubicBezTo>
                    <a:pt x="1168" y="1298"/>
                    <a:pt x="1382" y="1443"/>
                    <a:pt x="1596" y="1588"/>
                  </a:cubicBezTo>
                  <a:cubicBezTo>
                    <a:pt x="1704" y="1682"/>
                    <a:pt x="1823" y="1758"/>
                    <a:pt x="1950" y="1821"/>
                  </a:cubicBezTo>
                  <a:cubicBezTo>
                    <a:pt x="2120" y="1935"/>
                    <a:pt x="2290" y="2048"/>
                    <a:pt x="2460" y="2162"/>
                  </a:cubicBezTo>
                  <a:cubicBezTo>
                    <a:pt x="2473" y="2168"/>
                    <a:pt x="2486" y="2174"/>
                    <a:pt x="2498" y="2181"/>
                  </a:cubicBezTo>
                  <a:lnTo>
                    <a:pt x="2517" y="2187"/>
                  </a:lnTo>
                  <a:cubicBezTo>
                    <a:pt x="2531" y="2201"/>
                    <a:pt x="2549" y="2207"/>
                    <a:pt x="2568" y="2207"/>
                  </a:cubicBezTo>
                  <a:cubicBezTo>
                    <a:pt x="2592" y="2207"/>
                    <a:pt x="2616" y="2196"/>
                    <a:pt x="2631" y="2174"/>
                  </a:cubicBezTo>
                  <a:cubicBezTo>
                    <a:pt x="2732" y="2073"/>
                    <a:pt x="2757" y="1752"/>
                    <a:pt x="2656" y="1682"/>
                  </a:cubicBezTo>
                  <a:cubicBezTo>
                    <a:pt x="2650" y="1676"/>
                    <a:pt x="2643" y="1670"/>
                    <a:pt x="2637" y="1663"/>
                  </a:cubicBezTo>
                  <a:cubicBezTo>
                    <a:pt x="2624" y="1651"/>
                    <a:pt x="2618" y="1638"/>
                    <a:pt x="2606" y="1632"/>
                  </a:cubicBezTo>
                  <a:cubicBezTo>
                    <a:pt x="2032" y="1228"/>
                    <a:pt x="1458" y="825"/>
                    <a:pt x="877" y="427"/>
                  </a:cubicBezTo>
                  <a:cubicBezTo>
                    <a:pt x="770" y="352"/>
                    <a:pt x="657" y="276"/>
                    <a:pt x="549" y="200"/>
                  </a:cubicBezTo>
                  <a:cubicBezTo>
                    <a:pt x="531" y="188"/>
                    <a:pt x="505" y="181"/>
                    <a:pt x="480" y="181"/>
                  </a:cubicBezTo>
                  <a:lnTo>
                    <a:pt x="404" y="131"/>
                  </a:lnTo>
                  <a:lnTo>
                    <a:pt x="398" y="131"/>
                  </a:lnTo>
                  <a:lnTo>
                    <a:pt x="240" y="24"/>
                  </a:lnTo>
                  <a:cubicBezTo>
                    <a:pt x="227" y="8"/>
                    <a:pt x="210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5"/>
            <p:cNvSpPr/>
            <p:nvPr/>
          </p:nvSpPr>
          <p:spPr>
            <a:xfrm>
              <a:off x="806525" y="2555825"/>
              <a:ext cx="75400" cy="43150"/>
            </a:xfrm>
            <a:custGeom>
              <a:rect b="b" l="l" r="r" t="t"/>
              <a:pathLst>
                <a:path extrusionOk="0" h="1726" w="3016">
                  <a:moveTo>
                    <a:pt x="151" y="0"/>
                  </a:moveTo>
                  <a:cubicBezTo>
                    <a:pt x="121" y="0"/>
                    <a:pt x="89" y="18"/>
                    <a:pt x="76" y="49"/>
                  </a:cubicBezTo>
                  <a:cubicBezTo>
                    <a:pt x="1" y="169"/>
                    <a:pt x="32" y="491"/>
                    <a:pt x="146" y="541"/>
                  </a:cubicBezTo>
                  <a:lnTo>
                    <a:pt x="322" y="623"/>
                  </a:lnTo>
                  <a:lnTo>
                    <a:pt x="423" y="661"/>
                  </a:lnTo>
                  <a:cubicBezTo>
                    <a:pt x="436" y="686"/>
                    <a:pt x="455" y="699"/>
                    <a:pt x="474" y="711"/>
                  </a:cubicBezTo>
                  <a:cubicBezTo>
                    <a:pt x="688" y="806"/>
                    <a:pt x="890" y="901"/>
                    <a:pt x="1098" y="989"/>
                  </a:cubicBezTo>
                  <a:cubicBezTo>
                    <a:pt x="1338" y="1090"/>
                    <a:pt x="1571" y="1197"/>
                    <a:pt x="1811" y="1298"/>
                  </a:cubicBezTo>
                  <a:cubicBezTo>
                    <a:pt x="1931" y="1374"/>
                    <a:pt x="2063" y="1424"/>
                    <a:pt x="2202" y="1462"/>
                  </a:cubicBezTo>
                  <a:lnTo>
                    <a:pt x="2763" y="1702"/>
                  </a:lnTo>
                  <a:cubicBezTo>
                    <a:pt x="2776" y="1708"/>
                    <a:pt x="2795" y="1708"/>
                    <a:pt x="2807" y="1708"/>
                  </a:cubicBezTo>
                  <a:lnTo>
                    <a:pt x="2826" y="1714"/>
                  </a:lnTo>
                  <a:cubicBezTo>
                    <a:pt x="2838" y="1722"/>
                    <a:pt x="2852" y="1726"/>
                    <a:pt x="2866" y="1726"/>
                  </a:cubicBezTo>
                  <a:cubicBezTo>
                    <a:pt x="2896" y="1726"/>
                    <a:pt x="2927" y="1709"/>
                    <a:pt x="2940" y="1683"/>
                  </a:cubicBezTo>
                  <a:cubicBezTo>
                    <a:pt x="3015" y="1563"/>
                    <a:pt x="2984" y="1241"/>
                    <a:pt x="2870" y="1191"/>
                  </a:cubicBezTo>
                  <a:lnTo>
                    <a:pt x="2845" y="1178"/>
                  </a:lnTo>
                  <a:cubicBezTo>
                    <a:pt x="2832" y="1165"/>
                    <a:pt x="2826" y="1159"/>
                    <a:pt x="2814" y="1153"/>
                  </a:cubicBezTo>
                  <a:cubicBezTo>
                    <a:pt x="2177" y="863"/>
                    <a:pt x="1533" y="579"/>
                    <a:pt x="890" y="295"/>
                  </a:cubicBezTo>
                  <a:lnTo>
                    <a:pt x="530" y="131"/>
                  </a:lnTo>
                  <a:cubicBezTo>
                    <a:pt x="516" y="124"/>
                    <a:pt x="501" y="121"/>
                    <a:pt x="486" y="121"/>
                  </a:cubicBezTo>
                  <a:cubicBezTo>
                    <a:pt x="476" y="121"/>
                    <a:pt x="465" y="122"/>
                    <a:pt x="455" y="125"/>
                  </a:cubicBezTo>
                  <a:lnTo>
                    <a:pt x="373" y="87"/>
                  </a:lnTo>
                  <a:lnTo>
                    <a:pt x="366" y="87"/>
                  </a:lnTo>
                  <a:lnTo>
                    <a:pt x="190" y="11"/>
                  </a:lnTo>
                  <a:cubicBezTo>
                    <a:pt x="178" y="4"/>
                    <a:pt x="165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5"/>
            <p:cNvSpPr/>
            <p:nvPr/>
          </p:nvSpPr>
          <p:spPr>
            <a:xfrm>
              <a:off x="783350" y="2633525"/>
              <a:ext cx="80750" cy="29625"/>
            </a:xfrm>
            <a:custGeom>
              <a:rect b="b" l="l" r="r" t="t"/>
              <a:pathLst>
                <a:path extrusionOk="0" h="1185" w="3230">
                  <a:moveTo>
                    <a:pt x="128" y="0"/>
                  </a:moveTo>
                  <a:cubicBezTo>
                    <a:pt x="93" y="0"/>
                    <a:pt x="61" y="24"/>
                    <a:pt x="51" y="63"/>
                  </a:cubicBezTo>
                  <a:cubicBezTo>
                    <a:pt x="1" y="196"/>
                    <a:pt x="95" y="505"/>
                    <a:pt x="209" y="536"/>
                  </a:cubicBezTo>
                  <a:lnTo>
                    <a:pt x="404" y="580"/>
                  </a:lnTo>
                  <a:lnTo>
                    <a:pt x="511" y="599"/>
                  </a:lnTo>
                  <a:cubicBezTo>
                    <a:pt x="530" y="618"/>
                    <a:pt x="549" y="631"/>
                    <a:pt x="574" y="637"/>
                  </a:cubicBezTo>
                  <a:cubicBezTo>
                    <a:pt x="795" y="687"/>
                    <a:pt x="1016" y="744"/>
                    <a:pt x="1237" y="788"/>
                  </a:cubicBezTo>
                  <a:lnTo>
                    <a:pt x="2000" y="959"/>
                  </a:lnTo>
                  <a:cubicBezTo>
                    <a:pt x="2132" y="1009"/>
                    <a:pt x="2271" y="1041"/>
                    <a:pt x="2416" y="1047"/>
                  </a:cubicBezTo>
                  <a:lnTo>
                    <a:pt x="3009" y="1179"/>
                  </a:lnTo>
                  <a:lnTo>
                    <a:pt x="3072" y="1179"/>
                  </a:lnTo>
                  <a:cubicBezTo>
                    <a:pt x="3081" y="1183"/>
                    <a:pt x="3090" y="1185"/>
                    <a:pt x="3099" y="1185"/>
                  </a:cubicBezTo>
                  <a:cubicBezTo>
                    <a:pt x="3135" y="1185"/>
                    <a:pt x="3169" y="1158"/>
                    <a:pt x="3179" y="1123"/>
                  </a:cubicBezTo>
                  <a:cubicBezTo>
                    <a:pt x="3230" y="990"/>
                    <a:pt x="3135" y="681"/>
                    <a:pt x="3022" y="656"/>
                  </a:cubicBezTo>
                  <a:lnTo>
                    <a:pt x="2990" y="650"/>
                  </a:lnTo>
                  <a:cubicBezTo>
                    <a:pt x="2977" y="637"/>
                    <a:pt x="2965" y="631"/>
                    <a:pt x="2952" y="631"/>
                  </a:cubicBezTo>
                  <a:cubicBezTo>
                    <a:pt x="2271" y="467"/>
                    <a:pt x="1584" y="303"/>
                    <a:pt x="902" y="145"/>
                  </a:cubicBezTo>
                  <a:lnTo>
                    <a:pt x="511" y="57"/>
                  </a:lnTo>
                  <a:cubicBezTo>
                    <a:pt x="505" y="55"/>
                    <a:pt x="498" y="54"/>
                    <a:pt x="491" y="54"/>
                  </a:cubicBezTo>
                  <a:cubicBezTo>
                    <a:pt x="473" y="54"/>
                    <a:pt x="456" y="60"/>
                    <a:pt x="442" y="69"/>
                  </a:cubicBezTo>
                  <a:lnTo>
                    <a:pt x="354" y="44"/>
                  </a:lnTo>
                  <a:lnTo>
                    <a:pt x="347" y="44"/>
                  </a:lnTo>
                  <a:lnTo>
                    <a:pt x="158" y="6"/>
                  </a:ln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5"/>
            <p:cNvSpPr/>
            <p:nvPr/>
          </p:nvSpPr>
          <p:spPr>
            <a:xfrm>
              <a:off x="950000" y="2363000"/>
              <a:ext cx="57600" cy="65975"/>
            </a:xfrm>
            <a:custGeom>
              <a:rect b="b" l="l" r="r" t="t"/>
              <a:pathLst>
                <a:path extrusionOk="0" h="2639" w="2304">
                  <a:moveTo>
                    <a:pt x="364" y="1"/>
                  </a:moveTo>
                  <a:cubicBezTo>
                    <a:pt x="246" y="1"/>
                    <a:pt x="106" y="39"/>
                    <a:pt x="45" y="99"/>
                  </a:cubicBezTo>
                  <a:cubicBezTo>
                    <a:pt x="7" y="131"/>
                    <a:pt x="1" y="181"/>
                    <a:pt x="33" y="219"/>
                  </a:cubicBezTo>
                  <a:lnTo>
                    <a:pt x="146" y="377"/>
                  </a:lnTo>
                  <a:lnTo>
                    <a:pt x="146" y="383"/>
                  </a:lnTo>
                  <a:cubicBezTo>
                    <a:pt x="165" y="408"/>
                    <a:pt x="184" y="427"/>
                    <a:pt x="203" y="452"/>
                  </a:cubicBezTo>
                  <a:cubicBezTo>
                    <a:pt x="196" y="478"/>
                    <a:pt x="203" y="503"/>
                    <a:pt x="222" y="522"/>
                  </a:cubicBezTo>
                  <a:cubicBezTo>
                    <a:pt x="304" y="629"/>
                    <a:pt x="379" y="736"/>
                    <a:pt x="461" y="843"/>
                  </a:cubicBezTo>
                  <a:cubicBezTo>
                    <a:pt x="878" y="1411"/>
                    <a:pt x="1300" y="1972"/>
                    <a:pt x="1723" y="2527"/>
                  </a:cubicBezTo>
                  <a:cubicBezTo>
                    <a:pt x="1729" y="2540"/>
                    <a:pt x="1742" y="2553"/>
                    <a:pt x="1754" y="2559"/>
                  </a:cubicBezTo>
                  <a:lnTo>
                    <a:pt x="1773" y="2584"/>
                  </a:lnTo>
                  <a:cubicBezTo>
                    <a:pt x="1801" y="2622"/>
                    <a:pt x="1869" y="2639"/>
                    <a:pt x="1947" y="2639"/>
                  </a:cubicBezTo>
                  <a:cubicBezTo>
                    <a:pt x="2064" y="2639"/>
                    <a:pt x="2205" y="2601"/>
                    <a:pt x="2265" y="2540"/>
                  </a:cubicBezTo>
                  <a:cubicBezTo>
                    <a:pt x="2303" y="2508"/>
                    <a:pt x="2303" y="2458"/>
                    <a:pt x="2271" y="2420"/>
                  </a:cubicBezTo>
                  <a:lnTo>
                    <a:pt x="2265" y="2408"/>
                  </a:lnTo>
                  <a:cubicBezTo>
                    <a:pt x="2259" y="2389"/>
                    <a:pt x="2253" y="2376"/>
                    <a:pt x="2246" y="2363"/>
                  </a:cubicBezTo>
                  <a:cubicBezTo>
                    <a:pt x="2126" y="2199"/>
                    <a:pt x="2007" y="2035"/>
                    <a:pt x="1887" y="1871"/>
                  </a:cubicBezTo>
                  <a:cubicBezTo>
                    <a:pt x="1824" y="1745"/>
                    <a:pt x="1742" y="1625"/>
                    <a:pt x="1641" y="1525"/>
                  </a:cubicBezTo>
                  <a:cubicBezTo>
                    <a:pt x="1489" y="1316"/>
                    <a:pt x="1332" y="1102"/>
                    <a:pt x="1180" y="894"/>
                  </a:cubicBezTo>
                  <a:cubicBezTo>
                    <a:pt x="1048" y="711"/>
                    <a:pt x="915" y="528"/>
                    <a:pt x="777" y="345"/>
                  </a:cubicBezTo>
                  <a:cubicBezTo>
                    <a:pt x="764" y="320"/>
                    <a:pt x="739" y="307"/>
                    <a:pt x="720" y="301"/>
                  </a:cubicBezTo>
                  <a:lnTo>
                    <a:pt x="657" y="213"/>
                  </a:lnTo>
                  <a:lnTo>
                    <a:pt x="537" y="55"/>
                  </a:lnTo>
                  <a:cubicBezTo>
                    <a:pt x="509" y="17"/>
                    <a:pt x="442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5"/>
            <p:cNvSpPr/>
            <p:nvPr/>
          </p:nvSpPr>
          <p:spPr>
            <a:xfrm>
              <a:off x="1022850" y="2323850"/>
              <a:ext cx="46075" cy="72600"/>
            </a:xfrm>
            <a:custGeom>
              <a:rect b="b" l="l" r="r" t="t"/>
              <a:pathLst>
                <a:path extrusionOk="0" h="2904" w="1843">
                  <a:moveTo>
                    <a:pt x="276" y="0"/>
                  </a:moveTo>
                  <a:cubicBezTo>
                    <a:pt x="190" y="0"/>
                    <a:pt x="107" y="17"/>
                    <a:pt x="58" y="51"/>
                  </a:cubicBezTo>
                  <a:cubicBezTo>
                    <a:pt x="13" y="70"/>
                    <a:pt x="1" y="120"/>
                    <a:pt x="26" y="164"/>
                  </a:cubicBezTo>
                  <a:cubicBezTo>
                    <a:pt x="51" y="221"/>
                    <a:pt x="83" y="278"/>
                    <a:pt x="108" y="341"/>
                  </a:cubicBezTo>
                  <a:cubicBezTo>
                    <a:pt x="121" y="366"/>
                    <a:pt x="133" y="398"/>
                    <a:pt x="146" y="423"/>
                  </a:cubicBezTo>
                  <a:cubicBezTo>
                    <a:pt x="140" y="448"/>
                    <a:pt x="140" y="473"/>
                    <a:pt x="152" y="492"/>
                  </a:cubicBezTo>
                  <a:cubicBezTo>
                    <a:pt x="215" y="618"/>
                    <a:pt x="272" y="732"/>
                    <a:pt x="329" y="852"/>
                  </a:cubicBezTo>
                  <a:cubicBezTo>
                    <a:pt x="632" y="1489"/>
                    <a:pt x="941" y="2119"/>
                    <a:pt x="1256" y="2750"/>
                  </a:cubicBezTo>
                  <a:cubicBezTo>
                    <a:pt x="1262" y="2756"/>
                    <a:pt x="1269" y="2769"/>
                    <a:pt x="1281" y="2782"/>
                  </a:cubicBezTo>
                  <a:cubicBezTo>
                    <a:pt x="1281" y="2788"/>
                    <a:pt x="1287" y="2794"/>
                    <a:pt x="1294" y="2807"/>
                  </a:cubicBezTo>
                  <a:cubicBezTo>
                    <a:pt x="1324" y="2871"/>
                    <a:pt x="1450" y="2903"/>
                    <a:pt x="1572" y="2903"/>
                  </a:cubicBezTo>
                  <a:cubicBezTo>
                    <a:pt x="1655" y="2903"/>
                    <a:pt x="1737" y="2888"/>
                    <a:pt x="1786" y="2857"/>
                  </a:cubicBezTo>
                  <a:cubicBezTo>
                    <a:pt x="1824" y="2838"/>
                    <a:pt x="1842" y="2782"/>
                    <a:pt x="1817" y="2744"/>
                  </a:cubicBezTo>
                  <a:lnTo>
                    <a:pt x="1811" y="2725"/>
                  </a:lnTo>
                  <a:cubicBezTo>
                    <a:pt x="1811" y="2712"/>
                    <a:pt x="1805" y="2693"/>
                    <a:pt x="1798" y="2681"/>
                  </a:cubicBezTo>
                  <a:cubicBezTo>
                    <a:pt x="1716" y="2498"/>
                    <a:pt x="1628" y="2315"/>
                    <a:pt x="1540" y="2132"/>
                  </a:cubicBezTo>
                  <a:cubicBezTo>
                    <a:pt x="1502" y="1993"/>
                    <a:pt x="1439" y="1861"/>
                    <a:pt x="1363" y="1741"/>
                  </a:cubicBezTo>
                  <a:cubicBezTo>
                    <a:pt x="1250" y="1508"/>
                    <a:pt x="1142" y="1274"/>
                    <a:pt x="1029" y="1041"/>
                  </a:cubicBezTo>
                  <a:cubicBezTo>
                    <a:pt x="934" y="839"/>
                    <a:pt x="833" y="631"/>
                    <a:pt x="732" y="423"/>
                  </a:cubicBezTo>
                  <a:cubicBezTo>
                    <a:pt x="720" y="404"/>
                    <a:pt x="707" y="385"/>
                    <a:pt x="682" y="372"/>
                  </a:cubicBezTo>
                  <a:cubicBezTo>
                    <a:pt x="669" y="341"/>
                    <a:pt x="650" y="309"/>
                    <a:pt x="638" y="278"/>
                  </a:cubicBezTo>
                  <a:lnTo>
                    <a:pt x="556" y="101"/>
                  </a:lnTo>
                  <a:cubicBezTo>
                    <a:pt x="522" y="34"/>
                    <a:pt x="397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5"/>
            <p:cNvSpPr/>
            <p:nvPr/>
          </p:nvSpPr>
          <p:spPr>
            <a:xfrm>
              <a:off x="1099800" y="2298300"/>
              <a:ext cx="32500" cy="78000"/>
            </a:xfrm>
            <a:custGeom>
              <a:rect b="b" l="l" r="r" t="t"/>
              <a:pathLst>
                <a:path extrusionOk="0" h="3120" w="1300">
                  <a:moveTo>
                    <a:pt x="177" y="1"/>
                  </a:moveTo>
                  <a:cubicBezTo>
                    <a:pt x="136" y="1"/>
                    <a:pt x="98" y="7"/>
                    <a:pt x="70" y="19"/>
                  </a:cubicBezTo>
                  <a:cubicBezTo>
                    <a:pt x="20" y="32"/>
                    <a:pt x="1" y="76"/>
                    <a:pt x="13" y="120"/>
                  </a:cubicBezTo>
                  <a:lnTo>
                    <a:pt x="64" y="310"/>
                  </a:lnTo>
                  <a:lnTo>
                    <a:pt x="64" y="316"/>
                  </a:lnTo>
                  <a:cubicBezTo>
                    <a:pt x="70" y="347"/>
                    <a:pt x="76" y="373"/>
                    <a:pt x="83" y="404"/>
                  </a:cubicBezTo>
                  <a:cubicBezTo>
                    <a:pt x="76" y="429"/>
                    <a:pt x="70" y="455"/>
                    <a:pt x="83" y="473"/>
                  </a:cubicBezTo>
                  <a:cubicBezTo>
                    <a:pt x="114" y="606"/>
                    <a:pt x="146" y="732"/>
                    <a:pt x="184" y="858"/>
                  </a:cubicBezTo>
                  <a:cubicBezTo>
                    <a:pt x="360" y="1539"/>
                    <a:pt x="543" y="2221"/>
                    <a:pt x="726" y="2895"/>
                  </a:cubicBezTo>
                  <a:cubicBezTo>
                    <a:pt x="732" y="2908"/>
                    <a:pt x="739" y="2921"/>
                    <a:pt x="745" y="2933"/>
                  </a:cubicBezTo>
                  <a:cubicBezTo>
                    <a:pt x="751" y="2939"/>
                    <a:pt x="757" y="2952"/>
                    <a:pt x="757" y="2958"/>
                  </a:cubicBezTo>
                  <a:cubicBezTo>
                    <a:pt x="777" y="3052"/>
                    <a:pt x="976" y="3119"/>
                    <a:pt x="1124" y="3119"/>
                  </a:cubicBezTo>
                  <a:cubicBezTo>
                    <a:pt x="1165" y="3119"/>
                    <a:pt x="1202" y="3114"/>
                    <a:pt x="1230" y="3103"/>
                  </a:cubicBezTo>
                  <a:cubicBezTo>
                    <a:pt x="1275" y="3091"/>
                    <a:pt x="1300" y="3040"/>
                    <a:pt x="1281" y="2996"/>
                  </a:cubicBezTo>
                  <a:lnTo>
                    <a:pt x="1275" y="2977"/>
                  </a:lnTo>
                  <a:cubicBezTo>
                    <a:pt x="1281" y="2965"/>
                    <a:pt x="1281" y="2946"/>
                    <a:pt x="1275" y="2933"/>
                  </a:cubicBezTo>
                  <a:cubicBezTo>
                    <a:pt x="1230" y="2738"/>
                    <a:pt x="1180" y="2542"/>
                    <a:pt x="1130" y="2340"/>
                  </a:cubicBezTo>
                  <a:cubicBezTo>
                    <a:pt x="1117" y="2202"/>
                    <a:pt x="1079" y="2063"/>
                    <a:pt x="1022" y="1930"/>
                  </a:cubicBezTo>
                  <a:cubicBezTo>
                    <a:pt x="959" y="1678"/>
                    <a:pt x="896" y="1426"/>
                    <a:pt x="833" y="1174"/>
                  </a:cubicBezTo>
                  <a:cubicBezTo>
                    <a:pt x="776" y="959"/>
                    <a:pt x="720" y="738"/>
                    <a:pt x="663" y="511"/>
                  </a:cubicBezTo>
                  <a:cubicBezTo>
                    <a:pt x="657" y="492"/>
                    <a:pt x="638" y="467"/>
                    <a:pt x="619" y="455"/>
                  </a:cubicBezTo>
                  <a:cubicBezTo>
                    <a:pt x="612" y="417"/>
                    <a:pt x="606" y="385"/>
                    <a:pt x="593" y="354"/>
                  </a:cubicBezTo>
                  <a:lnTo>
                    <a:pt x="543" y="164"/>
                  </a:lnTo>
                  <a:cubicBezTo>
                    <a:pt x="518" y="71"/>
                    <a:pt x="322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5"/>
            <p:cNvSpPr/>
            <p:nvPr/>
          </p:nvSpPr>
          <p:spPr>
            <a:xfrm>
              <a:off x="1176000" y="2432025"/>
              <a:ext cx="8650" cy="6325"/>
            </a:xfrm>
            <a:custGeom>
              <a:rect b="b" l="l" r="r" t="t"/>
              <a:pathLst>
                <a:path extrusionOk="0" h="253" w="346">
                  <a:moveTo>
                    <a:pt x="213" y="0"/>
                  </a:moveTo>
                  <a:cubicBezTo>
                    <a:pt x="158" y="0"/>
                    <a:pt x="91" y="60"/>
                    <a:pt x="62" y="94"/>
                  </a:cubicBezTo>
                  <a:cubicBezTo>
                    <a:pt x="31" y="137"/>
                    <a:pt x="0" y="252"/>
                    <a:pt x="86" y="252"/>
                  </a:cubicBezTo>
                  <a:cubicBezTo>
                    <a:pt x="89" y="252"/>
                    <a:pt x="91" y="252"/>
                    <a:pt x="93" y="252"/>
                  </a:cubicBezTo>
                  <a:lnTo>
                    <a:pt x="125" y="252"/>
                  </a:lnTo>
                  <a:cubicBezTo>
                    <a:pt x="194" y="233"/>
                    <a:pt x="346" y="120"/>
                    <a:pt x="270" y="38"/>
                  </a:cubicBezTo>
                  <a:cubicBezTo>
                    <a:pt x="264" y="31"/>
                    <a:pt x="264" y="25"/>
                    <a:pt x="257" y="19"/>
                  </a:cubicBezTo>
                  <a:cubicBezTo>
                    <a:pt x="244" y="6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5"/>
            <p:cNvSpPr/>
            <p:nvPr/>
          </p:nvSpPr>
          <p:spPr>
            <a:xfrm>
              <a:off x="1183050" y="2440050"/>
              <a:ext cx="4725" cy="4300"/>
            </a:xfrm>
            <a:custGeom>
              <a:rect b="b" l="l" r="r" t="t"/>
              <a:pathLst>
                <a:path extrusionOk="0" h="172" w="189">
                  <a:moveTo>
                    <a:pt x="89" y="0"/>
                  </a:moveTo>
                  <a:cubicBezTo>
                    <a:pt x="57" y="0"/>
                    <a:pt x="32" y="19"/>
                    <a:pt x="26" y="45"/>
                  </a:cubicBezTo>
                  <a:cubicBezTo>
                    <a:pt x="7" y="70"/>
                    <a:pt x="1" y="101"/>
                    <a:pt x="1" y="133"/>
                  </a:cubicBezTo>
                  <a:cubicBezTo>
                    <a:pt x="1" y="152"/>
                    <a:pt x="20" y="171"/>
                    <a:pt x="45" y="171"/>
                  </a:cubicBezTo>
                  <a:cubicBezTo>
                    <a:pt x="49" y="171"/>
                    <a:pt x="53" y="171"/>
                    <a:pt x="57" y="171"/>
                  </a:cubicBezTo>
                  <a:cubicBezTo>
                    <a:pt x="133" y="171"/>
                    <a:pt x="188" y="116"/>
                    <a:pt x="158" y="38"/>
                  </a:cubicBezTo>
                  <a:cubicBezTo>
                    <a:pt x="152" y="19"/>
                    <a:pt x="139" y="13"/>
                    <a:pt x="121" y="7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5"/>
            <p:cNvSpPr/>
            <p:nvPr/>
          </p:nvSpPr>
          <p:spPr>
            <a:xfrm>
              <a:off x="1176125" y="2447525"/>
              <a:ext cx="10400" cy="9475"/>
            </a:xfrm>
            <a:custGeom>
              <a:rect b="b" l="l" r="r" t="t"/>
              <a:pathLst>
                <a:path extrusionOk="0" h="379" w="416">
                  <a:moveTo>
                    <a:pt x="372" y="1"/>
                  </a:moveTo>
                  <a:cubicBezTo>
                    <a:pt x="352" y="1"/>
                    <a:pt x="328" y="10"/>
                    <a:pt x="309" y="23"/>
                  </a:cubicBezTo>
                  <a:cubicBezTo>
                    <a:pt x="240" y="36"/>
                    <a:pt x="177" y="74"/>
                    <a:pt x="126" y="130"/>
                  </a:cubicBezTo>
                  <a:cubicBezTo>
                    <a:pt x="76" y="174"/>
                    <a:pt x="0" y="288"/>
                    <a:pt x="70" y="357"/>
                  </a:cubicBezTo>
                  <a:cubicBezTo>
                    <a:pt x="84" y="372"/>
                    <a:pt x="104" y="378"/>
                    <a:pt x="126" y="378"/>
                  </a:cubicBezTo>
                  <a:cubicBezTo>
                    <a:pt x="199" y="378"/>
                    <a:pt x="299" y="310"/>
                    <a:pt x="328" y="256"/>
                  </a:cubicBezTo>
                  <a:cubicBezTo>
                    <a:pt x="353" y="225"/>
                    <a:pt x="372" y="187"/>
                    <a:pt x="385" y="149"/>
                  </a:cubicBezTo>
                  <a:cubicBezTo>
                    <a:pt x="385" y="118"/>
                    <a:pt x="391" y="92"/>
                    <a:pt x="398" y="61"/>
                  </a:cubicBezTo>
                  <a:cubicBezTo>
                    <a:pt x="416" y="17"/>
                    <a:pt x="398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5"/>
            <p:cNvSpPr/>
            <p:nvPr/>
          </p:nvSpPr>
          <p:spPr>
            <a:xfrm>
              <a:off x="1166800" y="2442300"/>
              <a:ext cx="7825" cy="6850"/>
            </a:xfrm>
            <a:custGeom>
              <a:rect b="b" l="l" r="r" t="t"/>
              <a:pathLst>
                <a:path extrusionOk="0" h="274" w="313">
                  <a:moveTo>
                    <a:pt x="253" y="1"/>
                  </a:moveTo>
                  <a:cubicBezTo>
                    <a:pt x="201" y="1"/>
                    <a:pt x="129" y="41"/>
                    <a:pt x="102" y="68"/>
                  </a:cubicBezTo>
                  <a:cubicBezTo>
                    <a:pt x="51" y="119"/>
                    <a:pt x="0" y="270"/>
                    <a:pt x="98" y="270"/>
                  </a:cubicBezTo>
                  <a:cubicBezTo>
                    <a:pt x="110" y="270"/>
                    <a:pt x="124" y="268"/>
                    <a:pt x="140" y="264"/>
                  </a:cubicBezTo>
                  <a:lnTo>
                    <a:pt x="165" y="270"/>
                  </a:lnTo>
                  <a:cubicBezTo>
                    <a:pt x="172" y="273"/>
                    <a:pt x="179" y="274"/>
                    <a:pt x="186" y="274"/>
                  </a:cubicBezTo>
                  <a:cubicBezTo>
                    <a:pt x="225" y="274"/>
                    <a:pt x="268" y="233"/>
                    <a:pt x="279" y="201"/>
                  </a:cubicBezTo>
                  <a:cubicBezTo>
                    <a:pt x="297" y="156"/>
                    <a:pt x="304" y="112"/>
                    <a:pt x="310" y="68"/>
                  </a:cubicBezTo>
                  <a:cubicBezTo>
                    <a:pt x="313" y="18"/>
                    <a:pt x="287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5"/>
            <p:cNvSpPr/>
            <p:nvPr/>
          </p:nvSpPr>
          <p:spPr>
            <a:xfrm>
              <a:off x="1154675" y="2425800"/>
              <a:ext cx="7275" cy="7150"/>
            </a:xfrm>
            <a:custGeom>
              <a:rect b="b" l="l" r="r" t="t"/>
              <a:pathLst>
                <a:path extrusionOk="0" h="286" w="291">
                  <a:moveTo>
                    <a:pt x="217" y="1"/>
                  </a:moveTo>
                  <a:cubicBezTo>
                    <a:pt x="196" y="1"/>
                    <a:pt x="172" y="6"/>
                    <a:pt x="152" y="15"/>
                  </a:cubicBezTo>
                  <a:lnTo>
                    <a:pt x="139" y="22"/>
                  </a:lnTo>
                  <a:cubicBezTo>
                    <a:pt x="64" y="53"/>
                    <a:pt x="7" y="129"/>
                    <a:pt x="0" y="211"/>
                  </a:cubicBezTo>
                  <a:cubicBezTo>
                    <a:pt x="0" y="264"/>
                    <a:pt x="37" y="285"/>
                    <a:pt x="79" y="285"/>
                  </a:cubicBezTo>
                  <a:cubicBezTo>
                    <a:pt x="101" y="285"/>
                    <a:pt x="125" y="279"/>
                    <a:pt x="145" y="268"/>
                  </a:cubicBezTo>
                  <a:lnTo>
                    <a:pt x="152" y="261"/>
                  </a:lnTo>
                  <a:cubicBezTo>
                    <a:pt x="227" y="230"/>
                    <a:pt x="284" y="154"/>
                    <a:pt x="291" y="72"/>
                  </a:cubicBezTo>
                  <a:cubicBezTo>
                    <a:pt x="291" y="19"/>
                    <a:pt x="257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1140525" y="2444500"/>
              <a:ext cx="9300" cy="6400"/>
            </a:xfrm>
            <a:custGeom>
              <a:rect b="b" l="l" r="r" t="t"/>
              <a:pathLst>
                <a:path extrusionOk="0" h="256" w="372">
                  <a:moveTo>
                    <a:pt x="253" y="0"/>
                  </a:moveTo>
                  <a:cubicBezTo>
                    <a:pt x="153" y="0"/>
                    <a:pt x="1" y="208"/>
                    <a:pt x="112" y="245"/>
                  </a:cubicBezTo>
                  <a:lnTo>
                    <a:pt x="144" y="251"/>
                  </a:lnTo>
                  <a:cubicBezTo>
                    <a:pt x="152" y="254"/>
                    <a:pt x="161" y="256"/>
                    <a:pt x="169" y="256"/>
                  </a:cubicBezTo>
                  <a:cubicBezTo>
                    <a:pt x="257" y="256"/>
                    <a:pt x="371" y="124"/>
                    <a:pt x="314" y="49"/>
                  </a:cubicBezTo>
                  <a:lnTo>
                    <a:pt x="302" y="24"/>
                  </a:lnTo>
                  <a:cubicBezTo>
                    <a:pt x="289" y="7"/>
                    <a:pt x="272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5"/>
            <p:cNvSpPr/>
            <p:nvPr/>
          </p:nvSpPr>
          <p:spPr>
            <a:xfrm>
              <a:off x="900800" y="2719600"/>
              <a:ext cx="8725" cy="5700"/>
            </a:xfrm>
            <a:custGeom>
              <a:rect b="b" l="l" r="r" t="t"/>
              <a:pathLst>
                <a:path extrusionOk="0" h="228" w="349">
                  <a:moveTo>
                    <a:pt x="213" y="0"/>
                  </a:moveTo>
                  <a:cubicBezTo>
                    <a:pt x="98" y="0"/>
                    <a:pt x="0" y="228"/>
                    <a:pt x="110" y="228"/>
                  </a:cubicBezTo>
                  <a:cubicBezTo>
                    <a:pt x="112" y="228"/>
                    <a:pt x="113" y="228"/>
                    <a:pt x="115" y="228"/>
                  </a:cubicBezTo>
                  <a:cubicBezTo>
                    <a:pt x="140" y="221"/>
                    <a:pt x="171" y="215"/>
                    <a:pt x="197" y="202"/>
                  </a:cubicBezTo>
                  <a:cubicBezTo>
                    <a:pt x="235" y="183"/>
                    <a:pt x="348" y="70"/>
                    <a:pt x="285" y="26"/>
                  </a:cubicBezTo>
                  <a:cubicBezTo>
                    <a:pt x="266" y="7"/>
                    <a:pt x="247" y="1"/>
                    <a:pt x="222" y="1"/>
                  </a:cubicBezTo>
                  <a:cubicBezTo>
                    <a:pt x="219" y="0"/>
                    <a:pt x="216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5"/>
            <p:cNvSpPr/>
            <p:nvPr/>
          </p:nvSpPr>
          <p:spPr>
            <a:xfrm>
              <a:off x="908075" y="2731125"/>
              <a:ext cx="5550" cy="5300"/>
            </a:xfrm>
            <a:custGeom>
              <a:rect b="b" l="l" r="r" t="t"/>
              <a:pathLst>
                <a:path extrusionOk="0" h="212" w="222">
                  <a:moveTo>
                    <a:pt x="123" y="1"/>
                  </a:moveTo>
                  <a:cubicBezTo>
                    <a:pt x="86" y="1"/>
                    <a:pt x="40" y="46"/>
                    <a:pt x="26" y="76"/>
                  </a:cubicBezTo>
                  <a:cubicBezTo>
                    <a:pt x="0" y="107"/>
                    <a:pt x="0" y="145"/>
                    <a:pt x="7" y="177"/>
                  </a:cubicBezTo>
                  <a:cubicBezTo>
                    <a:pt x="20" y="202"/>
                    <a:pt x="39" y="212"/>
                    <a:pt x="59" y="212"/>
                  </a:cubicBezTo>
                  <a:cubicBezTo>
                    <a:pt x="104" y="212"/>
                    <a:pt x="155" y="165"/>
                    <a:pt x="177" y="139"/>
                  </a:cubicBezTo>
                  <a:cubicBezTo>
                    <a:pt x="221" y="82"/>
                    <a:pt x="196" y="57"/>
                    <a:pt x="152" y="13"/>
                  </a:cubicBezTo>
                  <a:cubicBezTo>
                    <a:pt x="143" y="4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5"/>
            <p:cNvSpPr/>
            <p:nvPr/>
          </p:nvSpPr>
          <p:spPr>
            <a:xfrm>
              <a:off x="932025" y="2721500"/>
              <a:ext cx="9500" cy="8850"/>
            </a:xfrm>
            <a:custGeom>
              <a:rect b="b" l="l" r="r" t="t"/>
              <a:pathLst>
                <a:path extrusionOk="0" h="354" w="380">
                  <a:moveTo>
                    <a:pt x="278" y="0"/>
                  </a:moveTo>
                  <a:cubicBezTo>
                    <a:pt x="171" y="7"/>
                    <a:pt x="77" y="76"/>
                    <a:pt x="33" y="177"/>
                  </a:cubicBezTo>
                  <a:cubicBezTo>
                    <a:pt x="1" y="246"/>
                    <a:pt x="1" y="353"/>
                    <a:pt x="102" y="353"/>
                  </a:cubicBezTo>
                  <a:cubicBezTo>
                    <a:pt x="209" y="347"/>
                    <a:pt x="304" y="278"/>
                    <a:pt x="348" y="177"/>
                  </a:cubicBezTo>
                  <a:cubicBezTo>
                    <a:pt x="379" y="107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5"/>
            <p:cNvSpPr/>
            <p:nvPr/>
          </p:nvSpPr>
          <p:spPr>
            <a:xfrm>
              <a:off x="919750" y="2707100"/>
              <a:ext cx="6625" cy="6650"/>
            </a:xfrm>
            <a:custGeom>
              <a:rect b="b" l="l" r="r" t="t"/>
              <a:pathLst>
                <a:path extrusionOk="0" h="266" w="265">
                  <a:moveTo>
                    <a:pt x="189" y="1"/>
                  </a:moveTo>
                  <a:cubicBezTo>
                    <a:pt x="150" y="1"/>
                    <a:pt x="103" y="32"/>
                    <a:pt x="82" y="53"/>
                  </a:cubicBezTo>
                  <a:lnTo>
                    <a:pt x="69" y="65"/>
                  </a:lnTo>
                  <a:cubicBezTo>
                    <a:pt x="13" y="103"/>
                    <a:pt x="0" y="173"/>
                    <a:pt x="25" y="236"/>
                  </a:cubicBezTo>
                  <a:cubicBezTo>
                    <a:pt x="42" y="258"/>
                    <a:pt x="66" y="265"/>
                    <a:pt x="91" y="265"/>
                  </a:cubicBezTo>
                  <a:cubicBezTo>
                    <a:pt x="123" y="265"/>
                    <a:pt x="158" y="253"/>
                    <a:pt x="183" y="242"/>
                  </a:cubicBezTo>
                  <a:cubicBezTo>
                    <a:pt x="214" y="223"/>
                    <a:pt x="265" y="173"/>
                    <a:pt x="233" y="141"/>
                  </a:cubicBezTo>
                  <a:lnTo>
                    <a:pt x="233" y="135"/>
                  </a:lnTo>
                  <a:cubicBezTo>
                    <a:pt x="233" y="135"/>
                    <a:pt x="233" y="135"/>
                    <a:pt x="233" y="128"/>
                  </a:cubicBezTo>
                  <a:cubicBezTo>
                    <a:pt x="252" y="103"/>
                    <a:pt x="252" y="65"/>
                    <a:pt x="240" y="34"/>
                  </a:cubicBezTo>
                  <a:cubicBezTo>
                    <a:pt x="229" y="10"/>
                    <a:pt x="210" y="1"/>
                    <a:pt x="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5"/>
            <p:cNvSpPr/>
            <p:nvPr/>
          </p:nvSpPr>
          <p:spPr>
            <a:xfrm>
              <a:off x="961850" y="2715150"/>
              <a:ext cx="7850" cy="6375"/>
            </a:xfrm>
            <a:custGeom>
              <a:rect b="b" l="l" r="r" t="t"/>
              <a:pathLst>
                <a:path extrusionOk="0" h="255" w="314">
                  <a:moveTo>
                    <a:pt x="177" y="0"/>
                  </a:moveTo>
                  <a:cubicBezTo>
                    <a:pt x="159" y="0"/>
                    <a:pt x="142" y="5"/>
                    <a:pt x="126" y="15"/>
                  </a:cubicBezTo>
                  <a:cubicBezTo>
                    <a:pt x="126" y="8"/>
                    <a:pt x="126" y="8"/>
                    <a:pt x="126" y="2"/>
                  </a:cubicBezTo>
                  <a:cubicBezTo>
                    <a:pt x="63" y="8"/>
                    <a:pt x="13" y="59"/>
                    <a:pt x="13" y="116"/>
                  </a:cubicBezTo>
                  <a:lnTo>
                    <a:pt x="19" y="116"/>
                  </a:lnTo>
                  <a:cubicBezTo>
                    <a:pt x="0" y="147"/>
                    <a:pt x="0" y="191"/>
                    <a:pt x="19" y="223"/>
                  </a:cubicBezTo>
                  <a:lnTo>
                    <a:pt x="32" y="235"/>
                  </a:lnTo>
                  <a:cubicBezTo>
                    <a:pt x="46" y="248"/>
                    <a:pt x="63" y="254"/>
                    <a:pt x="81" y="254"/>
                  </a:cubicBezTo>
                  <a:cubicBezTo>
                    <a:pt x="179" y="254"/>
                    <a:pt x="314" y="96"/>
                    <a:pt x="240" y="27"/>
                  </a:cubicBezTo>
                  <a:lnTo>
                    <a:pt x="227" y="15"/>
                  </a:lnTo>
                  <a:cubicBezTo>
                    <a:pt x="211" y="5"/>
                    <a:pt x="194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5"/>
            <p:cNvSpPr/>
            <p:nvPr/>
          </p:nvSpPr>
          <p:spPr>
            <a:xfrm>
              <a:off x="982975" y="2708175"/>
              <a:ext cx="8850" cy="5650"/>
            </a:xfrm>
            <a:custGeom>
              <a:rect b="b" l="l" r="r" t="t"/>
              <a:pathLst>
                <a:path extrusionOk="0" h="226" w="354">
                  <a:moveTo>
                    <a:pt x="224" y="0"/>
                  </a:moveTo>
                  <a:cubicBezTo>
                    <a:pt x="93" y="0"/>
                    <a:pt x="0" y="226"/>
                    <a:pt x="126" y="226"/>
                  </a:cubicBezTo>
                  <a:cubicBezTo>
                    <a:pt x="132" y="226"/>
                    <a:pt x="138" y="225"/>
                    <a:pt x="145" y="224"/>
                  </a:cubicBezTo>
                  <a:cubicBezTo>
                    <a:pt x="164" y="218"/>
                    <a:pt x="183" y="212"/>
                    <a:pt x="202" y="205"/>
                  </a:cubicBezTo>
                  <a:cubicBezTo>
                    <a:pt x="265" y="180"/>
                    <a:pt x="353" y="60"/>
                    <a:pt x="271" y="10"/>
                  </a:cubicBezTo>
                  <a:cubicBezTo>
                    <a:pt x="267" y="5"/>
                    <a:pt x="262" y="1"/>
                    <a:pt x="258" y="1"/>
                  </a:cubicBezTo>
                  <a:cubicBezTo>
                    <a:pt x="256" y="1"/>
                    <a:pt x="254" y="2"/>
                    <a:pt x="252" y="3"/>
                  </a:cubicBezTo>
                  <a:cubicBezTo>
                    <a:pt x="243" y="1"/>
                    <a:pt x="23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5"/>
            <p:cNvSpPr/>
            <p:nvPr/>
          </p:nvSpPr>
          <p:spPr>
            <a:xfrm>
              <a:off x="957100" y="2707150"/>
              <a:ext cx="6800" cy="3975"/>
            </a:xfrm>
            <a:custGeom>
              <a:rect b="b" l="l" r="r" t="t"/>
              <a:pathLst>
                <a:path extrusionOk="0" h="159" w="272">
                  <a:moveTo>
                    <a:pt x="177" y="0"/>
                  </a:moveTo>
                  <a:cubicBezTo>
                    <a:pt x="102" y="0"/>
                    <a:pt x="1" y="158"/>
                    <a:pt x="95" y="158"/>
                  </a:cubicBezTo>
                  <a:cubicBezTo>
                    <a:pt x="177" y="158"/>
                    <a:pt x="272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5"/>
            <p:cNvSpPr/>
            <p:nvPr/>
          </p:nvSpPr>
          <p:spPr>
            <a:xfrm>
              <a:off x="937725" y="2708150"/>
              <a:ext cx="6850" cy="5225"/>
            </a:xfrm>
            <a:custGeom>
              <a:rect b="b" l="l" r="r" t="t"/>
              <a:pathLst>
                <a:path extrusionOk="0" h="209" w="274">
                  <a:moveTo>
                    <a:pt x="193" y="0"/>
                  </a:moveTo>
                  <a:cubicBezTo>
                    <a:pt x="175" y="0"/>
                    <a:pt x="154" y="7"/>
                    <a:pt x="132" y="23"/>
                  </a:cubicBezTo>
                  <a:lnTo>
                    <a:pt x="114" y="36"/>
                  </a:lnTo>
                  <a:cubicBezTo>
                    <a:pt x="69" y="68"/>
                    <a:pt x="0" y="150"/>
                    <a:pt x="50" y="194"/>
                  </a:cubicBezTo>
                  <a:cubicBezTo>
                    <a:pt x="63" y="204"/>
                    <a:pt x="77" y="209"/>
                    <a:pt x="92" y="209"/>
                  </a:cubicBezTo>
                  <a:cubicBezTo>
                    <a:pt x="138" y="209"/>
                    <a:pt x="191" y="166"/>
                    <a:pt x="214" y="137"/>
                  </a:cubicBezTo>
                  <a:lnTo>
                    <a:pt x="227" y="118"/>
                  </a:lnTo>
                  <a:cubicBezTo>
                    <a:pt x="274" y="57"/>
                    <a:pt x="244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5"/>
            <p:cNvSpPr/>
            <p:nvPr/>
          </p:nvSpPr>
          <p:spPr>
            <a:xfrm>
              <a:off x="894675" y="2693725"/>
              <a:ext cx="7275" cy="6200"/>
            </a:xfrm>
            <a:custGeom>
              <a:rect b="b" l="l" r="r" t="t"/>
              <a:pathLst>
                <a:path extrusionOk="0" h="248" w="291">
                  <a:moveTo>
                    <a:pt x="231" y="0"/>
                  </a:moveTo>
                  <a:cubicBezTo>
                    <a:pt x="228" y="0"/>
                    <a:pt x="224" y="0"/>
                    <a:pt x="221" y="1"/>
                  </a:cubicBezTo>
                  <a:lnTo>
                    <a:pt x="189" y="1"/>
                  </a:lnTo>
                  <a:cubicBezTo>
                    <a:pt x="120" y="8"/>
                    <a:pt x="57" y="52"/>
                    <a:pt x="25" y="121"/>
                  </a:cubicBezTo>
                  <a:cubicBezTo>
                    <a:pt x="0" y="172"/>
                    <a:pt x="0" y="241"/>
                    <a:pt x="76" y="247"/>
                  </a:cubicBezTo>
                  <a:cubicBezTo>
                    <a:pt x="139" y="247"/>
                    <a:pt x="196" y="222"/>
                    <a:pt x="234" y="172"/>
                  </a:cubicBezTo>
                  <a:cubicBezTo>
                    <a:pt x="271" y="140"/>
                    <a:pt x="290" y="96"/>
                    <a:pt x="284" y="52"/>
                  </a:cubicBezTo>
                  <a:cubicBezTo>
                    <a:pt x="278" y="45"/>
                    <a:pt x="278" y="39"/>
                    <a:pt x="278" y="39"/>
                  </a:cubicBezTo>
                  <a:cubicBezTo>
                    <a:pt x="272" y="17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5"/>
            <p:cNvSpPr/>
            <p:nvPr/>
          </p:nvSpPr>
          <p:spPr>
            <a:xfrm>
              <a:off x="1025375" y="2497275"/>
              <a:ext cx="11225" cy="7600"/>
            </a:xfrm>
            <a:custGeom>
              <a:rect b="b" l="l" r="r" t="t"/>
              <a:pathLst>
                <a:path extrusionOk="0" h="304" w="449">
                  <a:moveTo>
                    <a:pt x="290" y="1"/>
                  </a:moveTo>
                  <a:cubicBezTo>
                    <a:pt x="267" y="1"/>
                    <a:pt x="244" y="7"/>
                    <a:pt x="221" y="20"/>
                  </a:cubicBezTo>
                  <a:lnTo>
                    <a:pt x="209" y="32"/>
                  </a:lnTo>
                  <a:cubicBezTo>
                    <a:pt x="146" y="58"/>
                    <a:pt x="1" y="203"/>
                    <a:pt x="83" y="278"/>
                  </a:cubicBezTo>
                  <a:lnTo>
                    <a:pt x="95" y="285"/>
                  </a:lnTo>
                  <a:cubicBezTo>
                    <a:pt x="114" y="297"/>
                    <a:pt x="136" y="304"/>
                    <a:pt x="159" y="304"/>
                  </a:cubicBezTo>
                  <a:cubicBezTo>
                    <a:pt x="182" y="304"/>
                    <a:pt x="206" y="297"/>
                    <a:pt x="228" y="285"/>
                  </a:cubicBezTo>
                  <a:lnTo>
                    <a:pt x="247" y="278"/>
                  </a:lnTo>
                  <a:cubicBezTo>
                    <a:pt x="310" y="240"/>
                    <a:pt x="449" y="108"/>
                    <a:pt x="367" y="32"/>
                  </a:cubicBezTo>
                  <a:lnTo>
                    <a:pt x="354" y="20"/>
                  </a:lnTo>
                  <a:cubicBezTo>
                    <a:pt x="335" y="7"/>
                    <a:pt x="313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5"/>
            <p:cNvSpPr/>
            <p:nvPr/>
          </p:nvSpPr>
          <p:spPr>
            <a:xfrm>
              <a:off x="1047600" y="2493800"/>
              <a:ext cx="11350" cy="8425"/>
            </a:xfrm>
            <a:custGeom>
              <a:rect b="b" l="l" r="r" t="t"/>
              <a:pathLst>
                <a:path extrusionOk="0" h="337" w="454">
                  <a:moveTo>
                    <a:pt x="238" y="1"/>
                  </a:moveTo>
                  <a:cubicBezTo>
                    <a:pt x="135" y="1"/>
                    <a:pt x="44" y="111"/>
                    <a:pt x="14" y="197"/>
                  </a:cubicBezTo>
                  <a:lnTo>
                    <a:pt x="14" y="203"/>
                  </a:lnTo>
                  <a:cubicBezTo>
                    <a:pt x="1" y="234"/>
                    <a:pt x="14" y="272"/>
                    <a:pt x="39" y="291"/>
                  </a:cubicBezTo>
                  <a:cubicBezTo>
                    <a:pt x="63" y="323"/>
                    <a:pt x="92" y="336"/>
                    <a:pt x="123" y="336"/>
                  </a:cubicBezTo>
                  <a:cubicBezTo>
                    <a:pt x="272" y="336"/>
                    <a:pt x="454" y="12"/>
                    <a:pt x="260" y="1"/>
                  </a:cubicBezTo>
                  <a:lnTo>
                    <a:pt x="247" y="1"/>
                  </a:lnTo>
                  <a:cubicBezTo>
                    <a:pt x="244" y="1"/>
                    <a:pt x="241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5"/>
            <p:cNvSpPr/>
            <p:nvPr/>
          </p:nvSpPr>
          <p:spPr>
            <a:xfrm>
              <a:off x="1048075" y="2500750"/>
              <a:ext cx="350" cy="350"/>
            </a:xfrm>
            <a:custGeom>
              <a:rect b="b" l="l" r="r" t="t"/>
              <a:pathLst>
                <a:path extrusionOk="0" h="14" w="14">
                  <a:moveTo>
                    <a:pt x="1" y="1"/>
                  </a:moveTo>
                  <a:lnTo>
                    <a:pt x="14" y="13"/>
                  </a:lnTo>
                  <a:cubicBezTo>
                    <a:pt x="14" y="7"/>
                    <a:pt x="7" y="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5"/>
            <p:cNvSpPr/>
            <p:nvPr/>
          </p:nvSpPr>
          <p:spPr>
            <a:xfrm>
              <a:off x="1043525" y="2513850"/>
              <a:ext cx="10250" cy="6000"/>
            </a:xfrm>
            <a:custGeom>
              <a:rect b="b" l="l" r="r" t="t"/>
              <a:pathLst>
                <a:path extrusionOk="0" h="240" w="410">
                  <a:moveTo>
                    <a:pt x="265" y="0"/>
                  </a:moveTo>
                  <a:cubicBezTo>
                    <a:pt x="158" y="0"/>
                    <a:pt x="0" y="240"/>
                    <a:pt x="151" y="240"/>
                  </a:cubicBezTo>
                  <a:cubicBezTo>
                    <a:pt x="259" y="240"/>
                    <a:pt x="410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5"/>
            <p:cNvSpPr/>
            <p:nvPr/>
          </p:nvSpPr>
          <p:spPr>
            <a:xfrm>
              <a:off x="1037250" y="2507200"/>
              <a:ext cx="6450" cy="5225"/>
            </a:xfrm>
            <a:custGeom>
              <a:rect b="b" l="l" r="r" t="t"/>
              <a:pathLst>
                <a:path extrusionOk="0" h="209" w="258">
                  <a:moveTo>
                    <a:pt x="161" y="1"/>
                  </a:moveTo>
                  <a:cubicBezTo>
                    <a:pt x="108" y="1"/>
                    <a:pt x="40" y="74"/>
                    <a:pt x="30" y="108"/>
                  </a:cubicBezTo>
                  <a:cubicBezTo>
                    <a:pt x="1" y="162"/>
                    <a:pt x="25" y="209"/>
                    <a:pt x="73" y="209"/>
                  </a:cubicBezTo>
                  <a:cubicBezTo>
                    <a:pt x="86" y="209"/>
                    <a:pt x="102" y="205"/>
                    <a:pt x="119" y="197"/>
                  </a:cubicBezTo>
                  <a:lnTo>
                    <a:pt x="144" y="184"/>
                  </a:lnTo>
                  <a:cubicBezTo>
                    <a:pt x="188" y="159"/>
                    <a:pt x="257" y="89"/>
                    <a:pt x="213" y="33"/>
                  </a:cubicBezTo>
                  <a:lnTo>
                    <a:pt x="201" y="20"/>
                  </a:lnTo>
                  <a:cubicBezTo>
                    <a:pt x="190" y="6"/>
                    <a:pt x="17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5"/>
            <p:cNvSpPr/>
            <p:nvPr/>
          </p:nvSpPr>
          <p:spPr>
            <a:xfrm>
              <a:off x="1012075" y="2505325"/>
              <a:ext cx="10800" cy="7350"/>
            </a:xfrm>
            <a:custGeom>
              <a:rect b="b" l="l" r="r" t="t"/>
              <a:pathLst>
                <a:path extrusionOk="0" h="294" w="432">
                  <a:moveTo>
                    <a:pt x="223" y="1"/>
                  </a:moveTo>
                  <a:cubicBezTo>
                    <a:pt x="142" y="1"/>
                    <a:pt x="67" y="80"/>
                    <a:pt x="34" y="146"/>
                  </a:cubicBezTo>
                  <a:cubicBezTo>
                    <a:pt x="0" y="219"/>
                    <a:pt x="23" y="293"/>
                    <a:pt x="101" y="293"/>
                  </a:cubicBezTo>
                  <a:cubicBezTo>
                    <a:pt x="110" y="293"/>
                    <a:pt x="119" y="292"/>
                    <a:pt x="129" y="291"/>
                  </a:cubicBezTo>
                  <a:cubicBezTo>
                    <a:pt x="135" y="291"/>
                    <a:pt x="142" y="291"/>
                    <a:pt x="148" y="284"/>
                  </a:cubicBezTo>
                  <a:cubicBezTo>
                    <a:pt x="224" y="272"/>
                    <a:pt x="432" y="51"/>
                    <a:pt x="280" y="7"/>
                  </a:cubicBezTo>
                  <a:lnTo>
                    <a:pt x="262" y="7"/>
                  </a:lnTo>
                  <a:cubicBezTo>
                    <a:pt x="249" y="3"/>
                    <a:pt x="236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5"/>
            <p:cNvSpPr/>
            <p:nvPr/>
          </p:nvSpPr>
          <p:spPr>
            <a:xfrm>
              <a:off x="1017800" y="2520650"/>
              <a:ext cx="5400" cy="5725"/>
            </a:xfrm>
            <a:custGeom>
              <a:rect b="b" l="l" r="r" t="t"/>
              <a:pathLst>
                <a:path extrusionOk="0" h="229" w="216">
                  <a:moveTo>
                    <a:pt x="158" y="0"/>
                  </a:moveTo>
                  <a:cubicBezTo>
                    <a:pt x="103" y="0"/>
                    <a:pt x="29" y="81"/>
                    <a:pt x="20" y="119"/>
                  </a:cubicBezTo>
                  <a:cubicBezTo>
                    <a:pt x="20" y="132"/>
                    <a:pt x="14" y="138"/>
                    <a:pt x="14" y="144"/>
                  </a:cubicBezTo>
                  <a:cubicBezTo>
                    <a:pt x="1" y="170"/>
                    <a:pt x="14" y="201"/>
                    <a:pt x="39" y="220"/>
                  </a:cubicBezTo>
                  <a:lnTo>
                    <a:pt x="51" y="220"/>
                  </a:lnTo>
                  <a:cubicBezTo>
                    <a:pt x="60" y="226"/>
                    <a:pt x="69" y="228"/>
                    <a:pt x="79" y="228"/>
                  </a:cubicBezTo>
                  <a:cubicBezTo>
                    <a:pt x="133" y="228"/>
                    <a:pt x="198" y="149"/>
                    <a:pt x="209" y="106"/>
                  </a:cubicBezTo>
                  <a:cubicBezTo>
                    <a:pt x="215" y="81"/>
                    <a:pt x="209" y="56"/>
                    <a:pt x="203" y="31"/>
                  </a:cubicBezTo>
                  <a:cubicBezTo>
                    <a:pt x="192" y="9"/>
                    <a:pt x="176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5"/>
            <p:cNvSpPr/>
            <p:nvPr/>
          </p:nvSpPr>
          <p:spPr>
            <a:xfrm>
              <a:off x="1064175" y="2626525"/>
              <a:ext cx="7925" cy="7325"/>
            </a:xfrm>
            <a:custGeom>
              <a:rect b="b" l="l" r="r" t="t"/>
              <a:pathLst>
                <a:path extrusionOk="0" h="293" w="317">
                  <a:moveTo>
                    <a:pt x="222" y="1"/>
                  </a:moveTo>
                  <a:cubicBezTo>
                    <a:pt x="211" y="1"/>
                    <a:pt x="200" y="3"/>
                    <a:pt x="189" y="9"/>
                  </a:cubicBezTo>
                  <a:cubicBezTo>
                    <a:pt x="107" y="28"/>
                    <a:pt x="44" y="91"/>
                    <a:pt x="19" y="173"/>
                  </a:cubicBezTo>
                  <a:cubicBezTo>
                    <a:pt x="0" y="223"/>
                    <a:pt x="19" y="286"/>
                    <a:pt x="82" y="293"/>
                  </a:cubicBezTo>
                  <a:cubicBezTo>
                    <a:pt x="183" y="280"/>
                    <a:pt x="265" y="211"/>
                    <a:pt x="290" y="116"/>
                  </a:cubicBezTo>
                  <a:cubicBezTo>
                    <a:pt x="316" y="59"/>
                    <a:pt x="273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5"/>
            <p:cNvSpPr/>
            <p:nvPr/>
          </p:nvSpPr>
          <p:spPr>
            <a:xfrm>
              <a:off x="1071575" y="2636100"/>
              <a:ext cx="6875" cy="5850"/>
            </a:xfrm>
            <a:custGeom>
              <a:rect b="b" l="l" r="r" t="t"/>
              <a:pathLst>
                <a:path extrusionOk="0" h="234" w="275">
                  <a:moveTo>
                    <a:pt x="153" y="0"/>
                  </a:moveTo>
                  <a:cubicBezTo>
                    <a:pt x="93" y="0"/>
                    <a:pt x="23" y="74"/>
                    <a:pt x="13" y="124"/>
                  </a:cubicBezTo>
                  <a:lnTo>
                    <a:pt x="13" y="149"/>
                  </a:lnTo>
                  <a:cubicBezTo>
                    <a:pt x="1" y="193"/>
                    <a:pt x="20" y="225"/>
                    <a:pt x="64" y="231"/>
                  </a:cubicBezTo>
                  <a:lnTo>
                    <a:pt x="76" y="231"/>
                  </a:lnTo>
                  <a:cubicBezTo>
                    <a:pt x="81" y="232"/>
                    <a:pt x="87" y="233"/>
                    <a:pt x="92" y="233"/>
                  </a:cubicBezTo>
                  <a:cubicBezTo>
                    <a:pt x="173" y="233"/>
                    <a:pt x="275" y="107"/>
                    <a:pt x="221" y="36"/>
                  </a:cubicBezTo>
                  <a:cubicBezTo>
                    <a:pt x="215" y="29"/>
                    <a:pt x="209" y="17"/>
                    <a:pt x="196" y="17"/>
                  </a:cubicBezTo>
                  <a:cubicBezTo>
                    <a:pt x="183" y="5"/>
                    <a:pt x="168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5"/>
            <p:cNvSpPr/>
            <p:nvPr/>
          </p:nvSpPr>
          <p:spPr>
            <a:xfrm>
              <a:off x="1091450" y="2625800"/>
              <a:ext cx="9750" cy="7375"/>
            </a:xfrm>
            <a:custGeom>
              <a:rect b="b" l="l" r="r" t="t"/>
              <a:pathLst>
                <a:path extrusionOk="0" h="295" w="390">
                  <a:moveTo>
                    <a:pt x="303" y="0"/>
                  </a:moveTo>
                  <a:cubicBezTo>
                    <a:pt x="292" y="0"/>
                    <a:pt x="279" y="2"/>
                    <a:pt x="265" y="6"/>
                  </a:cubicBezTo>
                  <a:lnTo>
                    <a:pt x="246" y="6"/>
                  </a:lnTo>
                  <a:cubicBezTo>
                    <a:pt x="171" y="25"/>
                    <a:pt x="0" y="177"/>
                    <a:pt x="95" y="265"/>
                  </a:cubicBezTo>
                  <a:lnTo>
                    <a:pt x="101" y="271"/>
                  </a:lnTo>
                  <a:cubicBezTo>
                    <a:pt x="118" y="288"/>
                    <a:pt x="137" y="295"/>
                    <a:pt x="158" y="295"/>
                  </a:cubicBezTo>
                  <a:cubicBezTo>
                    <a:pt x="224" y="295"/>
                    <a:pt x="301" y="226"/>
                    <a:pt x="335" y="183"/>
                  </a:cubicBezTo>
                  <a:cubicBezTo>
                    <a:pt x="379" y="121"/>
                    <a:pt x="389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5"/>
            <p:cNvSpPr/>
            <p:nvPr/>
          </p:nvSpPr>
          <p:spPr>
            <a:xfrm>
              <a:off x="1076625" y="2624375"/>
              <a:ext cx="9475" cy="5525"/>
            </a:xfrm>
            <a:custGeom>
              <a:rect b="b" l="l" r="r" t="t"/>
              <a:pathLst>
                <a:path extrusionOk="0" h="221" w="379">
                  <a:moveTo>
                    <a:pt x="246" y="0"/>
                  </a:moveTo>
                  <a:cubicBezTo>
                    <a:pt x="146" y="0"/>
                    <a:pt x="0" y="221"/>
                    <a:pt x="139" y="221"/>
                  </a:cubicBezTo>
                  <a:cubicBezTo>
                    <a:pt x="240" y="221"/>
                    <a:pt x="379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5"/>
            <p:cNvSpPr/>
            <p:nvPr/>
          </p:nvSpPr>
          <p:spPr>
            <a:xfrm>
              <a:off x="1054875" y="2641625"/>
              <a:ext cx="4125" cy="4050"/>
            </a:xfrm>
            <a:custGeom>
              <a:rect b="b" l="l" r="r" t="t"/>
              <a:pathLst>
                <a:path extrusionOk="0" h="162" w="165">
                  <a:moveTo>
                    <a:pt x="96" y="0"/>
                  </a:moveTo>
                  <a:cubicBezTo>
                    <a:pt x="67" y="0"/>
                    <a:pt x="34" y="35"/>
                    <a:pt x="19" y="54"/>
                  </a:cubicBezTo>
                  <a:cubicBezTo>
                    <a:pt x="6" y="80"/>
                    <a:pt x="0" y="105"/>
                    <a:pt x="6" y="136"/>
                  </a:cubicBezTo>
                  <a:cubicBezTo>
                    <a:pt x="10" y="154"/>
                    <a:pt x="20" y="161"/>
                    <a:pt x="33" y="161"/>
                  </a:cubicBezTo>
                  <a:cubicBezTo>
                    <a:pt x="66" y="161"/>
                    <a:pt x="117" y="118"/>
                    <a:pt x="126" y="105"/>
                  </a:cubicBezTo>
                  <a:lnTo>
                    <a:pt x="133" y="99"/>
                  </a:lnTo>
                  <a:cubicBezTo>
                    <a:pt x="151" y="73"/>
                    <a:pt x="164" y="23"/>
                    <a:pt x="126" y="17"/>
                  </a:cubicBezTo>
                  <a:cubicBezTo>
                    <a:pt x="126" y="10"/>
                    <a:pt x="120" y="10"/>
                    <a:pt x="120" y="10"/>
                  </a:cubicBezTo>
                  <a:cubicBezTo>
                    <a:pt x="113" y="3"/>
                    <a:pt x="105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5"/>
            <p:cNvSpPr/>
            <p:nvPr/>
          </p:nvSpPr>
          <p:spPr>
            <a:xfrm>
              <a:off x="1065900" y="2609450"/>
              <a:ext cx="7550" cy="6475"/>
            </a:xfrm>
            <a:custGeom>
              <a:rect b="b" l="l" r="r" t="t"/>
              <a:pathLst>
                <a:path extrusionOk="0" h="259" w="302">
                  <a:moveTo>
                    <a:pt x="178" y="0"/>
                  </a:moveTo>
                  <a:cubicBezTo>
                    <a:pt x="119" y="0"/>
                    <a:pt x="52" y="70"/>
                    <a:pt x="32" y="105"/>
                  </a:cubicBezTo>
                  <a:cubicBezTo>
                    <a:pt x="32" y="118"/>
                    <a:pt x="26" y="124"/>
                    <a:pt x="26" y="130"/>
                  </a:cubicBezTo>
                  <a:cubicBezTo>
                    <a:pt x="1" y="162"/>
                    <a:pt x="1" y="200"/>
                    <a:pt x="26" y="231"/>
                  </a:cubicBezTo>
                  <a:cubicBezTo>
                    <a:pt x="36" y="247"/>
                    <a:pt x="55" y="258"/>
                    <a:pt x="76" y="258"/>
                  </a:cubicBezTo>
                  <a:cubicBezTo>
                    <a:pt x="80" y="258"/>
                    <a:pt x="84" y="258"/>
                    <a:pt x="89" y="257"/>
                  </a:cubicBezTo>
                  <a:cubicBezTo>
                    <a:pt x="164" y="250"/>
                    <a:pt x="301" y="132"/>
                    <a:pt x="242" y="50"/>
                  </a:cubicBezTo>
                  <a:lnTo>
                    <a:pt x="242" y="50"/>
                  </a:lnTo>
                  <a:cubicBezTo>
                    <a:pt x="250" y="62"/>
                    <a:pt x="254" y="67"/>
                    <a:pt x="254" y="67"/>
                  </a:cubicBezTo>
                  <a:cubicBezTo>
                    <a:pt x="255" y="67"/>
                    <a:pt x="226" y="26"/>
                    <a:pt x="221" y="17"/>
                  </a:cubicBezTo>
                  <a:cubicBezTo>
                    <a:pt x="208" y="5"/>
                    <a:pt x="193" y="0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5"/>
            <p:cNvSpPr/>
            <p:nvPr/>
          </p:nvSpPr>
          <p:spPr>
            <a:xfrm>
              <a:off x="1090175" y="2612075"/>
              <a:ext cx="5850" cy="4725"/>
            </a:xfrm>
            <a:custGeom>
              <a:rect b="b" l="l" r="r" t="t"/>
              <a:pathLst>
                <a:path extrusionOk="0" h="189" w="234">
                  <a:moveTo>
                    <a:pt x="175" y="1"/>
                  </a:moveTo>
                  <a:cubicBezTo>
                    <a:pt x="163" y="1"/>
                    <a:pt x="150" y="3"/>
                    <a:pt x="140" y="7"/>
                  </a:cubicBezTo>
                  <a:lnTo>
                    <a:pt x="121" y="13"/>
                  </a:lnTo>
                  <a:cubicBezTo>
                    <a:pt x="77" y="32"/>
                    <a:pt x="1" y="107"/>
                    <a:pt x="32" y="158"/>
                  </a:cubicBezTo>
                  <a:cubicBezTo>
                    <a:pt x="37" y="176"/>
                    <a:pt x="55" y="188"/>
                    <a:pt x="72" y="188"/>
                  </a:cubicBezTo>
                  <a:cubicBezTo>
                    <a:pt x="78" y="188"/>
                    <a:pt x="84" y="187"/>
                    <a:pt x="89" y="183"/>
                  </a:cubicBezTo>
                  <a:cubicBezTo>
                    <a:pt x="152" y="164"/>
                    <a:pt x="196" y="114"/>
                    <a:pt x="215" y="51"/>
                  </a:cubicBezTo>
                  <a:cubicBezTo>
                    <a:pt x="233" y="14"/>
                    <a:pt x="206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1" name="Google Shape;1761;p15"/>
          <p:cNvGrpSpPr/>
          <p:nvPr/>
        </p:nvGrpSpPr>
        <p:grpSpPr>
          <a:xfrm>
            <a:off x="-332530" y="1988517"/>
            <a:ext cx="949028" cy="872514"/>
            <a:chOff x="6574875" y="3243250"/>
            <a:chExt cx="181050" cy="166450"/>
          </a:xfrm>
        </p:grpSpPr>
        <p:sp>
          <p:nvSpPr>
            <p:cNvPr id="1762" name="Google Shape;1762;p15"/>
            <p:cNvSpPr/>
            <p:nvPr/>
          </p:nvSpPr>
          <p:spPr>
            <a:xfrm>
              <a:off x="6574875" y="3355200"/>
              <a:ext cx="65150" cy="54500"/>
            </a:xfrm>
            <a:custGeom>
              <a:rect b="b" l="l" r="r" t="t"/>
              <a:pathLst>
                <a:path extrusionOk="0" h="2180" w="2606">
                  <a:moveTo>
                    <a:pt x="1663" y="0"/>
                  </a:moveTo>
                  <a:cubicBezTo>
                    <a:pt x="1142" y="0"/>
                    <a:pt x="157" y="121"/>
                    <a:pt x="51" y="605"/>
                  </a:cubicBezTo>
                  <a:cubicBezTo>
                    <a:pt x="1" y="851"/>
                    <a:pt x="184" y="1072"/>
                    <a:pt x="335" y="1249"/>
                  </a:cubicBezTo>
                  <a:cubicBezTo>
                    <a:pt x="556" y="1507"/>
                    <a:pt x="796" y="1759"/>
                    <a:pt x="1048" y="1999"/>
                  </a:cubicBezTo>
                  <a:cubicBezTo>
                    <a:pt x="1186" y="2127"/>
                    <a:pt x="1312" y="2180"/>
                    <a:pt x="1427" y="2180"/>
                  </a:cubicBezTo>
                  <a:cubicBezTo>
                    <a:pt x="1791" y="2180"/>
                    <a:pt x="2033" y="1640"/>
                    <a:pt x="2158" y="1280"/>
                  </a:cubicBezTo>
                  <a:cubicBezTo>
                    <a:pt x="2316" y="795"/>
                    <a:pt x="2606" y="57"/>
                    <a:pt x="1843" y="6"/>
                  </a:cubicBezTo>
                  <a:cubicBezTo>
                    <a:pt x="1793" y="2"/>
                    <a:pt x="1732" y="0"/>
                    <a:pt x="16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5"/>
            <p:cNvSpPr/>
            <p:nvPr/>
          </p:nvSpPr>
          <p:spPr>
            <a:xfrm>
              <a:off x="6632900" y="3299225"/>
              <a:ext cx="65000" cy="54500"/>
            </a:xfrm>
            <a:custGeom>
              <a:rect b="b" l="l" r="r" t="t"/>
              <a:pathLst>
                <a:path extrusionOk="0" h="2180" w="2600">
                  <a:moveTo>
                    <a:pt x="1662" y="0"/>
                  </a:moveTo>
                  <a:cubicBezTo>
                    <a:pt x="1141" y="0"/>
                    <a:pt x="152" y="121"/>
                    <a:pt x="51" y="605"/>
                  </a:cubicBezTo>
                  <a:cubicBezTo>
                    <a:pt x="1" y="851"/>
                    <a:pt x="184" y="1072"/>
                    <a:pt x="335" y="1249"/>
                  </a:cubicBezTo>
                  <a:cubicBezTo>
                    <a:pt x="556" y="1507"/>
                    <a:pt x="796" y="1760"/>
                    <a:pt x="1042" y="1999"/>
                  </a:cubicBezTo>
                  <a:cubicBezTo>
                    <a:pt x="1181" y="2127"/>
                    <a:pt x="1309" y="2180"/>
                    <a:pt x="1424" y="2180"/>
                  </a:cubicBezTo>
                  <a:cubicBezTo>
                    <a:pt x="1791" y="2180"/>
                    <a:pt x="2033" y="1640"/>
                    <a:pt x="2158" y="1280"/>
                  </a:cubicBezTo>
                  <a:cubicBezTo>
                    <a:pt x="2316" y="795"/>
                    <a:pt x="2599" y="57"/>
                    <a:pt x="1843" y="6"/>
                  </a:cubicBezTo>
                  <a:cubicBezTo>
                    <a:pt x="1793" y="2"/>
                    <a:pt x="1732" y="0"/>
                    <a:pt x="1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5"/>
            <p:cNvSpPr/>
            <p:nvPr/>
          </p:nvSpPr>
          <p:spPr>
            <a:xfrm>
              <a:off x="6690775" y="3243250"/>
              <a:ext cx="65150" cy="54500"/>
            </a:xfrm>
            <a:custGeom>
              <a:rect b="b" l="l" r="r" t="t"/>
              <a:pathLst>
                <a:path extrusionOk="0" h="2180" w="2606">
                  <a:moveTo>
                    <a:pt x="1662" y="0"/>
                  </a:moveTo>
                  <a:cubicBezTo>
                    <a:pt x="1142" y="0"/>
                    <a:pt x="158" y="121"/>
                    <a:pt x="57" y="605"/>
                  </a:cubicBezTo>
                  <a:cubicBezTo>
                    <a:pt x="1" y="851"/>
                    <a:pt x="183" y="1072"/>
                    <a:pt x="335" y="1249"/>
                  </a:cubicBezTo>
                  <a:cubicBezTo>
                    <a:pt x="562" y="1507"/>
                    <a:pt x="795" y="1760"/>
                    <a:pt x="1048" y="1999"/>
                  </a:cubicBezTo>
                  <a:cubicBezTo>
                    <a:pt x="1186" y="2127"/>
                    <a:pt x="1312" y="2180"/>
                    <a:pt x="1427" y="2180"/>
                  </a:cubicBezTo>
                  <a:cubicBezTo>
                    <a:pt x="1793" y="2180"/>
                    <a:pt x="2037" y="1640"/>
                    <a:pt x="2158" y="1280"/>
                  </a:cubicBezTo>
                  <a:cubicBezTo>
                    <a:pt x="2315" y="795"/>
                    <a:pt x="2605" y="57"/>
                    <a:pt x="1842" y="6"/>
                  </a:cubicBezTo>
                  <a:cubicBezTo>
                    <a:pt x="1793" y="3"/>
                    <a:pt x="1732" y="0"/>
                    <a:pt x="1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5"/>
            <p:cNvSpPr/>
            <p:nvPr/>
          </p:nvSpPr>
          <p:spPr>
            <a:xfrm>
              <a:off x="6730675" y="3253950"/>
              <a:ext cx="8375" cy="4300"/>
            </a:xfrm>
            <a:custGeom>
              <a:rect b="b" l="l" r="r" t="t"/>
              <a:pathLst>
                <a:path extrusionOk="0" h="172" w="335">
                  <a:moveTo>
                    <a:pt x="169" y="1"/>
                  </a:moveTo>
                  <a:cubicBezTo>
                    <a:pt x="146" y="1"/>
                    <a:pt x="123" y="5"/>
                    <a:pt x="101" y="13"/>
                  </a:cubicBezTo>
                  <a:cubicBezTo>
                    <a:pt x="51" y="26"/>
                    <a:pt x="0" y="76"/>
                    <a:pt x="51" y="127"/>
                  </a:cubicBezTo>
                  <a:cubicBezTo>
                    <a:pt x="84" y="156"/>
                    <a:pt x="128" y="171"/>
                    <a:pt x="172" y="171"/>
                  </a:cubicBezTo>
                  <a:cubicBezTo>
                    <a:pt x="195" y="171"/>
                    <a:pt x="218" y="167"/>
                    <a:pt x="240" y="158"/>
                  </a:cubicBezTo>
                  <a:cubicBezTo>
                    <a:pt x="284" y="140"/>
                    <a:pt x="334" y="95"/>
                    <a:pt x="290" y="45"/>
                  </a:cubicBezTo>
                  <a:cubicBezTo>
                    <a:pt x="257" y="16"/>
                    <a:pt x="213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5"/>
            <p:cNvSpPr/>
            <p:nvPr/>
          </p:nvSpPr>
          <p:spPr>
            <a:xfrm>
              <a:off x="6722000" y="3262100"/>
              <a:ext cx="8825" cy="4075"/>
            </a:xfrm>
            <a:custGeom>
              <a:rect b="b" l="l" r="r" t="t"/>
              <a:pathLst>
                <a:path extrusionOk="0" h="163" w="353">
                  <a:moveTo>
                    <a:pt x="210" y="1"/>
                  </a:moveTo>
                  <a:cubicBezTo>
                    <a:pt x="200" y="1"/>
                    <a:pt x="191" y="1"/>
                    <a:pt x="183" y="3"/>
                  </a:cubicBezTo>
                  <a:lnTo>
                    <a:pt x="145" y="3"/>
                  </a:lnTo>
                  <a:cubicBezTo>
                    <a:pt x="44" y="9"/>
                    <a:pt x="0" y="116"/>
                    <a:pt x="108" y="154"/>
                  </a:cubicBezTo>
                  <a:cubicBezTo>
                    <a:pt x="120" y="159"/>
                    <a:pt x="144" y="163"/>
                    <a:pt x="173" y="163"/>
                  </a:cubicBezTo>
                  <a:cubicBezTo>
                    <a:pt x="249" y="163"/>
                    <a:pt x="352" y="139"/>
                    <a:pt x="316" y="66"/>
                  </a:cubicBezTo>
                  <a:lnTo>
                    <a:pt x="303" y="41"/>
                  </a:lnTo>
                  <a:cubicBezTo>
                    <a:pt x="283" y="11"/>
                    <a:pt x="244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5"/>
            <p:cNvSpPr/>
            <p:nvPr/>
          </p:nvSpPr>
          <p:spPr>
            <a:xfrm>
              <a:off x="6720575" y="3254825"/>
              <a:ext cx="6800" cy="4125"/>
            </a:xfrm>
            <a:custGeom>
              <a:rect b="b" l="l" r="r" t="t"/>
              <a:pathLst>
                <a:path extrusionOk="0" h="165" w="272">
                  <a:moveTo>
                    <a:pt x="132" y="0"/>
                  </a:moveTo>
                  <a:cubicBezTo>
                    <a:pt x="83" y="0"/>
                    <a:pt x="35" y="18"/>
                    <a:pt x="19" y="54"/>
                  </a:cubicBezTo>
                  <a:cubicBezTo>
                    <a:pt x="19" y="54"/>
                    <a:pt x="19" y="60"/>
                    <a:pt x="19" y="67"/>
                  </a:cubicBezTo>
                  <a:cubicBezTo>
                    <a:pt x="1" y="111"/>
                    <a:pt x="38" y="136"/>
                    <a:pt x="70" y="149"/>
                  </a:cubicBezTo>
                  <a:cubicBezTo>
                    <a:pt x="64" y="146"/>
                    <a:pt x="60" y="145"/>
                    <a:pt x="59" y="145"/>
                  </a:cubicBezTo>
                  <a:lnTo>
                    <a:pt x="59" y="145"/>
                  </a:lnTo>
                  <a:cubicBezTo>
                    <a:pt x="55" y="145"/>
                    <a:pt x="85" y="161"/>
                    <a:pt x="95" y="161"/>
                  </a:cubicBezTo>
                  <a:cubicBezTo>
                    <a:pt x="104" y="163"/>
                    <a:pt x="112" y="164"/>
                    <a:pt x="120" y="164"/>
                  </a:cubicBezTo>
                  <a:cubicBezTo>
                    <a:pt x="137" y="164"/>
                    <a:pt x="154" y="161"/>
                    <a:pt x="171" y="161"/>
                  </a:cubicBezTo>
                  <a:cubicBezTo>
                    <a:pt x="209" y="155"/>
                    <a:pt x="272" y="123"/>
                    <a:pt x="253" y="67"/>
                  </a:cubicBezTo>
                  <a:lnTo>
                    <a:pt x="253" y="60"/>
                  </a:lnTo>
                  <a:cubicBezTo>
                    <a:pt x="240" y="21"/>
                    <a:pt x="186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5"/>
            <p:cNvSpPr/>
            <p:nvPr/>
          </p:nvSpPr>
          <p:spPr>
            <a:xfrm>
              <a:off x="6666025" y="3323300"/>
              <a:ext cx="11300" cy="4675"/>
            </a:xfrm>
            <a:custGeom>
              <a:rect b="b" l="l" r="r" t="t"/>
              <a:pathLst>
                <a:path extrusionOk="0" h="187" w="452">
                  <a:moveTo>
                    <a:pt x="206" y="1"/>
                  </a:moveTo>
                  <a:cubicBezTo>
                    <a:pt x="172" y="1"/>
                    <a:pt x="138" y="9"/>
                    <a:pt x="108" y="27"/>
                  </a:cubicBezTo>
                  <a:cubicBezTo>
                    <a:pt x="0" y="90"/>
                    <a:pt x="95" y="166"/>
                    <a:pt x="171" y="185"/>
                  </a:cubicBezTo>
                  <a:lnTo>
                    <a:pt x="183" y="185"/>
                  </a:lnTo>
                  <a:cubicBezTo>
                    <a:pt x="189" y="186"/>
                    <a:pt x="195" y="186"/>
                    <a:pt x="203" y="186"/>
                  </a:cubicBezTo>
                  <a:cubicBezTo>
                    <a:pt x="279" y="186"/>
                    <a:pt x="451" y="133"/>
                    <a:pt x="360" y="59"/>
                  </a:cubicBezTo>
                  <a:lnTo>
                    <a:pt x="347" y="52"/>
                  </a:lnTo>
                  <a:cubicBezTo>
                    <a:pt x="306" y="19"/>
                    <a:pt x="256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5"/>
            <p:cNvSpPr/>
            <p:nvPr/>
          </p:nvSpPr>
          <p:spPr>
            <a:xfrm>
              <a:off x="6663975" y="3334325"/>
              <a:ext cx="8525" cy="4325"/>
            </a:xfrm>
            <a:custGeom>
              <a:rect b="b" l="l" r="r" t="t"/>
              <a:pathLst>
                <a:path extrusionOk="0" h="173" w="341">
                  <a:moveTo>
                    <a:pt x="161" y="0"/>
                  </a:moveTo>
                  <a:cubicBezTo>
                    <a:pt x="140" y="0"/>
                    <a:pt x="120" y="3"/>
                    <a:pt x="101" y="9"/>
                  </a:cubicBezTo>
                  <a:cubicBezTo>
                    <a:pt x="51" y="28"/>
                    <a:pt x="0" y="78"/>
                    <a:pt x="51" y="128"/>
                  </a:cubicBezTo>
                  <a:cubicBezTo>
                    <a:pt x="84" y="157"/>
                    <a:pt x="128" y="173"/>
                    <a:pt x="172" y="173"/>
                  </a:cubicBezTo>
                  <a:cubicBezTo>
                    <a:pt x="195" y="173"/>
                    <a:pt x="218" y="169"/>
                    <a:pt x="240" y="160"/>
                  </a:cubicBezTo>
                  <a:cubicBezTo>
                    <a:pt x="290" y="147"/>
                    <a:pt x="341" y="97"/>
                    <a:pt x="297" y="46"/>
                  </a:cubicBezTo>
                  <a:cubicBezTo>
                    <a:pt x="257" y="16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5"/>
            <p:cNvSpPr/>
            <p:nvPr/>
          </p:nvSpPr>
          <p:spPr>
            <a:xfrm>
              <a:off x="6656400" y="3330150"/>
              <a:ext cx="9025" cy="4675"/>
            </a:xfrm>
            <a:custGeom>
              <a:rect b="b" l="l" r="r" t="t"/>
              <a:pathLst>
                <a:path extrusionOk="0" h="187" w="361">
                  <a:moveTo>
                    <a:pt x="173" y="0"/>
                  </a:moveTo>
                  <a:cubicBezTo>
                    <a:pt x="151" y="0"/>
                    <a:pt x="129" y="4"/>
                    <a:pt x="108" y="12"/>
                  </a:cubicBezTo>
                  <a:cubicBezTo>
                    <a:pt x="57" y="31"/>
                    <a:pt x="1" y="87"/>
                    <a:pt x="51" y="138"/>
                  </a:cubicBezTo>
                  <a:cubicBezTo>
                    <a:pt x="90" y="168"/>
                    <a:pt x="139" y="187"/>
                    <a:pt x="188" y="187"/>
                  </a:cubicBezTo>
                  <a:cubicBezTo>
                    <a:pt x="210" y="187"/>
                    <a:pt x="232" y="183"/>
                    <a:pt x="253" y="176"/>
                  </a:cubicBezTo>
                  <a:cubicBezTo>
                    <a:pt x="303" y="157"/>
                    <a:pt x="360" y="100"/>
                    <a:pt x="310" y="49"/>
                  </a:cubicBezTo>
                  <a:cubicBezTo>
                    <a:pt x="270" y="19"/>
                    <a:pt x="222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5"/>
            <p:cNvSpPr/>
            <p:nvPr/>
          </p:nvSpPr>
          <p:spPr>
            <a:xfrm>
              <a:off x="6671225" y="3312150"/>
              <a:ext cx="9950" cy="5425"/>
            </a:xfrm>
            <a:custGeom>
              <a:rect b="b" l="l" r="r" t="t"/>
              <a:pathLst>
                <a:path extrusionOk="0" h="217" w="398">
                  <a:moveTo>
                    <a:pt x="221" y="0"/>
                  </a:moveTo>
                  <a:cubicBezTo>
                    <a:pt x="164" y="0"/>
                    <a:pt x="0" y="38"/>
                    <a:pt x="57" y="126"/>
                  </a:cubicBezTo>
                  <a:lnTo>
                    <a:pt x="57" y="139"/>
                  </a:lnTo>
                  <a:cubicBezTo>
                    <a:pt x="79" y="189"/>
                    <a:pt x="161" y="217"/>
                    <a:pt x="239" y="217"/>
                  </a:cubicBezTo>
                  <a:cubicBezTo>
                    <a:pt x="319" y="217"/>
                    <a:pt x="395" y="187"/>
                    <a:pt x="398" y="120"/>
                  </a:cubicBezTo>
                  <a:lnTo>
                    <a:pt x="398" y="107"/>
                  </a:lnTo>
                  <a:cubicBezTo>
                    <a:pt x="398" y="25"/>
                    <a:pt x="284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5"/>
            <p:cNvSpPr/>
            <p:nvPr/>
          </p:nvSpPr>
          <p:spPr>
            <a:xfrm>
              <a:off x="6613525" y="3363325"/>
              <a:ext cx="6925" cy="3450"/>
            </a:xfrm>
            <a:custGeom>
              <a:rect b="b" l="l" r="r" t="t"/>
              <a:pathLst>
                <a:path extrusionOk="0" h="138" w="277">
                  <a:moveTo>
                    <a:pt x="170" y="1"/>
                  </a:moveTo>
                  <a:cubicBezTo>
                    <a:pt x="161" y="1"/>
                    <a:pt x="152" y="1"/>
                    <a:pt x="145" y="3"/>
                  </a:cubicBezTo>
                  <a:lnTo>
                    <a:pt x="120" y="9"/>
                  </a:lnTo>
                  <a:cubicBezTo>
                    <a:pt x="44" y="22"/>
                    <a:pt x="0" y="97"/>
                    <a:pt x="95" y="129"/>
                  </a:cubicBezTo>
                  <a:cubicBezTo>
                    <a:pt x="109" y="134"/>
                    <a:pt x="132" y="138"/>
                    <a:pt x="155" y="138"/>
                  </a:cubicBezTo>
                  <a:cubicBezTo>
                    <a:pt x="212" y="138"/>
                    <a:pt x="277" y="118"/>
                    <a:pt x="259" y="60"/>
                  </a:cubicBezTo>
                  <a:cubicBezTo>
                    <a:pt x="259" y="53"/>
                    <a:pt x="259" y="47"/>
                    <a:pt x="252" y="41"/>
                  </a:cubicBezTo>
                  <a:cubicBezTo>
                    <a:pt x="247" y="11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5"/>
            <p:cNvSpPr/>
            <p:nvPr/>
          </p:nvSpPr>
          <p:spPr>
            <a:xfrm>
              <a:off x="6605475" y="3373725"/>
              <a:ext cx="9950" cy="5050"/>
            </a:xfrm>
            <a:custGeom>
              <a:rect b="b" l="l" r="r" t="t"/>
              <a:pathLst>
                <a:path extrusionOk="0" h="202" w="398">
                  <a:moveTo>
                    <a:pt x="199" y="0"/>
                  </a:moveTo>
                  <a:cubicBezTo>
                    <a:pt x="172" y="0"/>
                    <a:pt x="146" y="5"/>
                    <a:pt x="120" y="16"/>
                  </a:cubicBezTo>
                  <a:cubicBezTo>
                    <a:pt x="64" y="35"/>
                    <a:pt x="0" y="91"/>
                    <a:pt x="57" y="148"/>
                  </a:cubicBezTo>
                  <a:cubicBezTo>
                    <a:pt x="99" y="182"/>
                    <a:pt x="153" y="201"/>
                    <a:pt x="206" y="201"/>
                  </a:cubicBezTo>
                  <a:cubicBezTo>
                    <a:pt x="232" y="201"/>
                    <a:pt x="259" y="196"/>
                    <a:pt x="284" y="186"/>
                  </a:cubicBezTo>
                  <a:cubicBezTo>
                    <a:pt x="341" y="167"/>
                    <a:pt x="398" y="110"/>
                    <a:pt x="347" y="54"/>
                  </a:cubicBezTo>
                  <a:cubicBezTo>
                    <a:pt x="305" y="20"/>
                    <a:pt x="252" y="0"/>
                    <a:pt x="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5"/>
            <p:cNvSpPr/>
            <p:nvPr/>
          </p:nvSpPr>
          <p:spPr>
            <a:xfrm>
              <a:off x="6614175" y="3373050"/>
              <a:ext cx="7850" cy="3175"/>
            </a:xfrm>
            <a:custGeom>
              <a:rect b="b" l="l" r="r" t="t"/>
              <a:pathLst>
                <a:path extrusionOk="0" h="127" w="314">
                  <a:moveTo>
                    <a:pt x="162" y="0"/>
                  </a:moveTo>
                  <a:cubicBezTo>
                    <a:pt x="83" y="0"/>
                    <a:pt x="1" y="40"/>
                    <a:pt x="56" y="99"/>
                  </a:cubicBezTo>
                  <a:cubicBezTo>
                    <a:pt x="77" y="118"/>
                    <a:pt x="114" y="126"/>
                    <a:pt x="152" y="126"/>
                  </a:cubicBezTo>
                  <a:cubicBezTo>
                    <a:pt x="231" y="126"/>
                    <a:pt x="313" y="90"/>
                    <a:pt x="258" y="30"/>
                  </a:cubicBezTo>
                  <a:cubicBezTo>
                    <a:pt x="237" y="10"/>
                    <a:pt x="200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5"/>
            <p:cNvSpPr/>
            <p:nvPr/>
          </p:nvSpPr>
          <p:spPr>
            <a:xfrm>
              <a:off x="6599900" y="3364900"/>
              <a:ext cx="7975" cy="4075"/>
            </a:xfrm>
            <a:custGeom>
              <a:rect b="b" l="l" r="r" t="t"/>
              <a:pathLst>
                <a:path extrusionOk="0" h="163" w="319">
                  <a:moveTo>
                    <a:pt x="155" y="1"/>
                  </a:moveTo>
                  <a:cubicBezTo>
                    <a:pt x="86" y="1"/>
                    <a:pt x="0" y="24"/>
                    <a:pt x="28" y="97"/>
                  </a:cubicBezTo>
                  <a:cubicBezTo>
                    <a:pt x="34" y="116"/>
                    <a:pt x="47" y="135"/>
                    <a:pt x="72" y="148"/>
                  </a:cubicBezTo>
                  <a:cubicBezTo>
                    <a:pt x="91" y="157"/>
                    <a:pt x="113" y="162"/>
                    <a:pt x="136" y="162"/>
                  </a:cubicBezTo>
                  <a:cubicBezTo>
                    <a:pt x="159" y="162"/>
                    <a:pt x="182" y="157"/>
                    <a:pt x="205" y="148"/>
                  </a:cubicBezTo>
                  <a:cubicBezTo>
                    <a:pt x="280" y="129"/>
                    <a:pt x="318" y="47"/>
                    <a:pt x="217" y="9"/>
                  </a:cubicBezTo>
                  <a:cubicBezTo>
                    <a:pt x="203" y="4"/>
                    <a:pt x="18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5"/>
            <p:cNvSpPr/>
            <p:nvPr/>
          </p:nvSpPr>
          <p:spPr>
            <a:xfrm>
              <a:off x="6592225" y="3377200"/>
              <a:ext cx="9650" cy="5275"/>
            </a:xfrm>
            <a:custGeom>
              <a:rect b="b" l="l" r="r" t="t"/>
              <a:pathLst>
                <a:path extrusionOk="0" h="211" w="386">
                  <a:moveTo>
                    <a:pt x="205" y="1"/>
                  </a:moveTo>
                  <a:cubicBezTo>
                    <a:pt x="147" y="1"/>
                    <a:pt x="71" y="16"/>
                    <a:pt x="45" y="72"/>
                  </a:cubicBezTo>
                  <a:cubicBezTo>
                    <a:pt x="1" y="167"/>
                    <a:pt x="146" y="205"/>
                    <a:pt x="209" y="211"/>
                  </a:cubicBezTo>
                  <a:cubicBezTo>
                    <a:pt x="272" y="211"/>
                    <a:pt x="379" y="186"/>
                    <a:pt x="385" y="110"/>
                  </a:cubicBezTo>
                  <a:cubicBezTo>
                    <a:pt x="385" y="41"/>
                    <a:pt x="297" y="3"/>
                    <a:pt x="240" y="3"/>
                  </a:cubicBezTo>
                  <a:cubicBezTo>
                    <a:pt x="230" y="2"/>
                    <a:pt x="218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5"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6"/>
          <p:cNvSpPr txBox="1"/>
          <p:nvPr>
            <p:ph idx="1" type="subTitle"/>
          </p:nvPr>
        </p:nvSpPr>
        <p:spPr>
          <a:xfrm>
            <a:off x="937850" y="2716000"/>
            <a:ext cx="1672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9" name="Google Shape;1779;p16"/>
          <p:cNvSpPr txBox="1"/>
          <p:nvPr>
            <p:ph idx="2" type="subTitle"/>
          </p:nvPr>
        </p:nvSpPr>
        <p:spPr>
          <a:xfrm>
            <a:off x="3663000" y="271600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0" name="Google Shape;1780;p16"/>
          <p:cNvSpPr txBox="1"/>
          <p:nvPr>
            <p:ph type="ctrTitle"/>
          </p:nvPr>
        </p:nvSpPr>
        <p:spPr>
          <a:xfrm>
            <a:off x="1178453" y="2242075"/>
            <a:ext cx="12054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81" name="Google Shape;1781;p16"/>
          <p:cNvSpPr txBox="1"/>
          <p:nvPr>
            <p:ph idx="3" type="ctrTitle"/>
          </p:nvPr>
        </p:nvSpPr>
        <p:spPr>
          <a:xfrm>
            <a:off x="3976165" y="2242075"/>
            <a:ext cx="12054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82" name="Google Shape;1782;p16"/>
          <p:cNvSpPr txBox="1"/>
          <p:nvPr>
            <p:ph idx="4" type="subTitle"/>
          </p:nvPr>
        </p:nvSpPr>
        <p:spPr>
          <a:xfrm>
            <a:off x="6460750" y="271600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3" name="Google Shape;1783;p16"/>
          <p:cNvSpPr txBox="1"/>
          <p:nvPr>
            <p:ph idx="5" type="ctrTitle"/>
          </p:nvPr>
        </p:nvSpPr>
        <p:spPr>
          <a:xfrm>
            <a:off x="6773915" y="2242075"/>
            <a:ext cx="12054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84" name="Google Shape;1784;p16"/>
          <p:cNvSpPr txBox="1"/>
          <p:nvPr>
            <p:ph idx="6"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785" name="Google Shape;1785;p16"/>
          <p:cNvGrpSpPr/>
          <p:nvPr/>
        </p:nvGrpSpPr>
        <p:grpSpPr>
          <a:xfrm>
            <a:off x="8511329" y="94466"/>
            <a:ext cx="976182" cy="756984"/>
            <a:chOff x="1982250" y="2295975"/>
            <a:chExt cx="334825" cy="259650"/>
          </a:xfrm>
        </p:grpSpPr>
        <p:sp>
          <p:nvSpPr>
            <p:cNvPr id="1786" name="Google Shape;1786;p16"/>
            <p:cNvSpPr/>
            <p:nvPr/>
          </p:nvSpPr>
          <p:spPr>
            <a:xfrm>
              <a:off x="1982250" y="2295975"/>
              <a:ext cx="334825" cy="259650"/>
            </a:xfrm>
            <a:custGeom>
              <a:rect b="b" l="l" r="r" t="t"/>
              <a:pathLst>
                <a:path extrusionOk="0" h="10386" w="13393">
                  <a:moveTo>
                    <a:pt x="7902" y="0"/>
                  </a:moveTo>
                  <a:cubicBezTo>
                    <a:pt x="3449" y="0"/>
                    <a:pt x="0" y="4648"/>
                    <a:pt x="2601" y="8721"/>
                  </a:cubicBezTo>
                  <a:cubicBezTo>
                    <a:pt x="3365" y="9917"/>
                    <a:pt x="4775" y="10385"/>
                    <a:pt x="6270" y="10385"/>
                  </a:cubicBezTo>
                  <a:cubicBezTo>
                    <a:pt x="8000" y="10385"/>
                    <a:pt x="9844" y="9760"/>
                    <a:pt x="10933" y="8911"/>
                  </a:cubicBezTo>
                  <a:cubicBezTo>
                    <a:pt x="13153" y="7182"/>
                    <a:pt x="13392" y="1222"/>
                    <a:pt x="9577" y="220"/>
                  </a:cubicBezTo>
                  <a:cubicBezTo>
                    <a:pt x="9010" y="70"/>
                    <a:pt x="8448" y="0"/>
                    <a:pt x="7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2216125" y="2397450"/>
              <a:ext cx="12500" cy="10625"/>
            </a:xfrm>
            <a:custGeom>
              <a:rect b="b" l="l" r="r" t="t"/>
              <a:pathLst>
                <a:path extrusionOk="0" h="425" w="500">
                  <a:moveTo>
                    <a:pt x="341" y="0"/>
                  </a:moveTo>
                  <a:cubicBezTo>
                    <a:pt x="243" y="0"/>
                    <a:pt x="145" y="78"/>
                    <a:pt x="89" y="159"/>
                  </a:cubicBezTo>
                  <a:cubicBezTo>
                    <a:pt x="39" y="235"/>
                    <a:pt x="1" y="348"/>
                    <a:pt x="102" y="405"/>
                  </a:cubicBezTo>
                  <a:cubicBezTo>
                    <a:pt x="121" y="418"/>
                    <a:pt x="152" y="424"/>
                    <a:pt x="178" y="424"/>
                  </a:cubicBezTo>
                  <a:cubicBezTo>
                    <a:pt x="304" y="411"/>
                    <a:pt x="405" y="317"/>
                    <a:pt x="424" y="191"/>
                  </a:cubicBezTo>
                  <a:cubicBezTo>
                    <a:pt x="474" y="121"/>
                    <a:pt x="499" y="46"/>
                    <a:pt x="411" y="14"/>
                  </a:cubicBezTo>
                  <a:cubicBezTo>
                    <a:pt x="388" y="4"/>
                    <a:pt x="365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2233075" y="2395575"/>
              <a:ext cx="19350" cy="12500"/>
            </a:xfrm>
            <a:custGeom>
              <a:rect b="b" l="l" r="r" t="t"/>
              <a:pathLst>
                <a:path extrusionOk="0" h="500" w="774">
                  <a:moveTo>
                    <a:pt x="615" y="1"/>
                  </a:moveTo>
                  <a:cubicBezTo>
                    <a:pt x="441" y="1"/>
                    <a:pt x="234" y="117"/>
                    <a:pt x="118" y="234"/>
                  </a:cubicBezTo>
                  <a:cubicBezTo>
                    <a:pt x="1" y="346"/>
                    <a:pt x="23" y="500"/>
                    <a:pt x="135" y="500"/>
                  </a:cubicBezTo>
                  <a:cubicBezTo>
                    <a:pt x="168" y="500"/>
                    <a:pt x="209" y="486"/>
                    <a:pt x="256" y="455"/>
                  </a:cubicBezTo>
                  <a:lnTo>
                    <a:pt x="256" y="455"/>
                  </a:lnTo>
                  <a:cubicBezTo>
                    <a:pt x="219" y="480"/>
                    <a:pt x="364" y="493"/>
                    <a:pt x="389" y="493"/>
                  </a:cubicBezTo>
                  <a:cubicBezTo>
                    <a:pt x="540" y="474"/>
                    <a:pt x="666" y="379"/>
                    <a:pt x="729" y="247"/>
                  </a:cubicBezTo>
                  <a:cubicBezTo>
                    <a:pt x="774" y="146"/>
                    <a:pt x="767" y="1"/>
                    <a:pt x="629" y="1"/>
                  </a:cubicBezTo>
                  <a:cubicBezTo>
                    <a:pt x="624" y="1"/>
                    <a:pt x="620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2243100" y="2417525"/>
              <a:ext cx="11375" cy="10950"/>
            </a:xfrm>
            <a:custGeom>
              <a:rect b="b" l="l" r="r" t="t"/>
              <a:pathLst>
                <a:path extrusionOk="0" h="438" w="455">
                  <a:moveTo>
                    <a:pt x="322" y="1"/>
                  </a:moveTo>
                  <a:cubicBezTo>
                    <a:pt x="181" y="1"/>
                    <a:pt x="71" y="174"/>
                    <a:pt x="32" y="290"/>
                  </a:cubicBezTo>
                  <a:cubicBezTo>
                    <a:pt x="0" y="390"/>
                    <a:pt x="66" y="437"/>
                    <a:pt x="141" y="437"/>
                  </a:cubicBezTo>
                  <a:cubicBezTo>
                    <a:pt x="171" y="437"/>
                    <a:pt x="201" y="430"/>
                    <a:pt x="228" y="416"/>
                  </a:cubicBezTo>
                  <a:cubicBezTo>
                    <a:pt x="322" y="372"/>
                    <a:pt x="455" y="233"/>
                    <a:pt x="417" y="107"/>
                  </a:cubicBezTo>
                  <a:cubicBezTo>
                    <a:pt x="417" y="107"/>
                    <a:pt x="410" y="107"/>
                    <a:pt x="410" y="100"/>
                  </a:cubicBezTo>
                  <a:cubicBezTo>
                    <a:pt x="429" y="63"/>
                    <a:pt x="436" y="25"/>
                    <a:pt x="385" y="12"/>
                  </a:cubicBezTo>
                  <a:cubicBezTo>
                    <a:pt x="364" y="4"/>
                    <a:pt x="343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2222600" y="2420625"/>
              <a:ext cx="11525" cy="7525"/>
            </a:xfrm>
            <a:custGeom>
              <a:rect b="b" l="l" r="r" t="t"/>
              <a:pathLst>
                <a:path extrusionOk="0" h="301" w="461">
                  <a:moveTo>
                    <a:pt x="309" y="0"/>
                  </a:moveTo>
                  <a:cubicBezTo>
                    <a:pt x="291" y="0"/>
                    <a:pt x="271" y="5"/>
                    <a:pt x="253" y="14"/>
                  </a:cubicBezTo>
                  <a:lnTo>
                    <a:pt x="228" y="27"/>
                  </a:lnTo>
                  <a:cubicBezTo>
                    <a:pt x="152" y="58"/>
                    <a:pt x="1" y="229"/>
                    <a:pt x="127" y="292"/>
                  </a:cubicBezTo>
                  <a:cubicBezTo>
                    <a:pt x="140" y="298"/>
                    <a:pt x="154" y="300"/>
                    <a:pt x="168" y="300"/>
                  </a:cubicBezTo>
                  <a:cubicBezTo>
                    <a:pt x="212" y="300"/>
                    <a:pt x="257" y="275"/>
                    <a:pt x="291" y="260"/>
                  </a:cubicBezTo>
                  <a:cubicBezTo>
                    <a:pt x="341" y="241"/>
                    <a:pt x="461" y="121"/>
                    <a:pt x="392" y="65"/>
                  </a:cubicBezTo>
                  <a:cubicBezTo>
                    <a:pt x="382" y="57"/>
                    <a:pt x="376" y="53"/>
                    <a:pt x="372" y="51"/>
                  </a:cubicBezTo>
                  <a:lnTo>
                    <a:pt x="372" y="51"/>
                  </a:lnTo>
                  <a:cubicBezTo>
                    <a:pt x="369" y="15"/>
                    <a:pt x="341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2236925" y="2343625"/>
              <a:ext cx="10325" cy="9725"/>
            </a:xfrm>
            <a:custGeom>
              <a:rect b="b" l="l" r="r" t="t"/>
              <a:pathLst>
                <a:path extrusionOk="0" h="389" w="413">
                  <a:moveTo>
                    <a:pt x="306" y="1"/>
                  </a:moveTo>
                  <a:cubicBezTo>
                    <a:pt x="188" y="1"/>
                    <a:pt x="0" y="131"/>
                    <a:pt x="46" y="288"/>
                  </a:cubicBezTo>
                  <a:cubicBezTo>
                    <a:pt x="52" y="307"/>
                    <a:pt x="58" y="326"/>
                    <a:pt x="71" y="338"/>
                  </a:cubicBezTo>
                  <a:cubicBezTo>
                    <a:pt x="91" y="374"/>
                    <a:pt x="120" y="389"/>
                    <a:pt x="152" y="389"/>
                  </a:cubicBezTo>
                  <a:cubicBezTo>
                    <a:pt x="233" y="389"/>
                    <a:pt x="332" y="300"/>
                    <a:pt x="355" y="237"/>
                  </a:cubicBezTo>
                  <a:cubicBezTo>
                    <a:pt x="367" y="199"/>
                    <a:pt x="380" y="162"/>
                    <a:pt x="393" y="124"/>
                  </a:cubicBezTo>
                  <a:cubicBezTo>
                    <a:pt x="412" y="37"/>
                    <a:pt x="369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2199750" y="2495950"/>
              <a:ext cx="11700" cy="8150"/>
            </a:xfrm>
            <a:custGeom>
              <a:rect b="b" l="l" r="r" t="t"/>
              <a:pathLst>
                <a:path extrusionOk="0" h="326" w="468">
                  <a:moveTo>
                    <a:pt x="329" y="1"/>
                  </a:moveTo>
                  <a:cubicBezTo>
                    <a:pt x="315" y="1"/>
                    <a:pt x="299" y="4"/>
                    <a:pt x="284" y="10"/>
                  </a:cubicBezTo>
                  <a:cubicBezTo>
                    <a:pt x="208" y="48"/>
                    <a:pt x="0" y="325"/>
                    <a:pt x="208" y="325"/>
                  </a:cubicBezTo>
                  <a:cubicBezTo>
                    <a:pt x="309" y="306"/>
                    <a:pt x="391" y="243"/>
                    <a:pt x="442" y="155"/>
                  </a:cubicBezTo>
                  <a:cubicBezTo>
                    <a:pt x="468" y="75"/>
                    <a:pt x="406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2243875" y="2463375"/>
              <a:ext cx="13450" cy="13550"/>
            </a:xfrm>
            <a:custGeom>
              <a:rect b="b" l="l" r="r" t="t"/>
              <a:pathLst>
                <a:path extrusionOk="0" h="542" w="538">
                  <a:moveTo>
                    <a:pt x="396" y="0"/>
                  </a:moveTo>
                  <a:cubicBezTo>
                    <a:pt x="225" y="0"/>
                    <a:pt x="83" y="221"/>
                    <a:pt x="39" y="354"/>
                  </a:cubicBezTo>
                  <a:cubicBezTo>
                    <a:pt x="0" y="465"/>
                    <a:pt x="78" y="541"/>
                    <a:pt x="179" y="541"/>
                  </a:cubicBezTo>
                  <a:cubicBezTo>
                    <a:pt x="193" y="541"/>
                    <a:pt x="207" y="540"/>
                    <a:pt x="222" y="537"/>
                  </a:cubicBezTo>
                  <a:cubicBezTo>
                    <a:pt x="266" y="518"/>
                    <a:pt x="310" y="499"/>
                    <a:pt x="354" y="468"/>
                  </a:cubicBezTo>
                  <a:cubicBezTo>
                    <a:pt x="373" y="455"/>
                    <a:pt x="392" y="436"/>
                    <a:pt x="411" y="417"/>
                  </a:cubicBezTo>
                  <a:cubicBezTo>
                    <a:pt x="442" y="386"/>
                    <a:pt x="474" y="348"/>
                    <a:pt x="493" y="304"/>
                  </a:cubicBezTo>
                  <a:lnTo>
                    <a:pt x="493" y="297"/>
                  </a:lnTo>
                  <a:cubicBezTo>
                    <a:pt x="499" y="291"/>
                    <a:pt x="499" y="278"/>
                    <a:pt x="499" y="272"/>
                  </a:cubicBezTo>
                  <a:cubicBezTo>
                    <a:pt x="512" y="240"/>
                    <a:pt x="524" y="215"/>
                    <a:pt x="524" y="184"/>
                  </a:cubicBezTo>
                  <a:cubicBezTo>
                    <a:pt x="524" y="177"/>
                    <a:pt x="524" y="177"/>
                    <a:pt x="524" y="171"/>
                  </a:cubicBezTo>
                  <a:lnTo>
                    <a:pt x="524" y="140"/>
                  </a:lnTo>
                  <a:cubicBezTo>
                    <a:pt x="537" y="89"/>
                    <a:pt x="518" y="39"/>
                    <a:pt x="468" y="13"/>
                  </a:cubicBezTo>
                  <a:cubicBezTo>
                    <a:pt x="443" y="4"/>
                    <a:pt x="419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2054675" y="2425375"/>
              <a:ext cx="11850" cy="11225"/>
            </a:xfrm>
            <a:custGeom>
              <a:rect b="b" l="l" r="r" t="t"/>
              <a:pathLst>
                <a:path extrusionOk="0" h="449" w="474">
                  <a:moveTo>
                    <a:pt x="348" y="1"/>
                  </a:moveTo>
                  <a:cubicBezTo>
                    <a:pt x="215" y="13"/>
                    <a:pt x="102" y="102"/>
                    <a:pt x="45" y="222"/>
                  </a:cubicBezTo>
                  <a:cubicBezTo>
                    <a:pt x="1" y="310"/>
                    <a:pt x="7" y="449"/>
                    <a:pt x="133" y="449"/>
                  </a:cubicBezTo>
                  <a:cubicBezTo>
                    <a:pt x="266" y="430"/>
                    <a:pt x="379" y="348"/>
                    <a:pt x="436" y="228"/>
                  </a:cubicBezTo>
                  <a:cubicBezTo>
                    <a:pt x="474" y="140"/>
                    <a:pt x="47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2061400" y="2459775"/>
              <a:ext cx="9550" cy="8525"/>
            </a:xfrm>
            <a:custGeom>
              <a:rect b="b" l="l" r="r" t="t"/>
              <a:pathLst>
                <a:path extrusionOk="0" h="341" w="382">
                  <a:moveTo>
                    <a:pt x="183" y="1"/>
                  </a:moveTo>
                  <a:cubicBezTo>
                    <a:pt x="127" y="1"/>
                    <a:pt x="56" y="83"/>
                    <a:pt x="47" y="126"/>
                  </a:cubicBezTo>
                  <a:cubicBezTo>
                    <a:pt x="22" y="164"/>
                    <a:pt x="9" y="214"/>
                    <a:pt x="3" y="258"/>
                  </a:cubicBezTo>
                  <a:cubicBezTo>
                    <a:pt x="0" y="319"/>
                    <a:pt x="31" y="340"/>
                    <a:pt x="71" y="340"/>
                  </a:cubicBezTo>
                  <a:cubicBezTo>
                    <a:pt x="131" y="340"/>
                    <a:pt x="212" y="295"/>
                    <a:pt x="242" y="265"/>
                  </a:cubicBezTo>
                  <a:cubicBezTo>
                    <a:pt x="312" y="202"/>
                    <a:pt x="381" y="69"/>
                    <a:pt x="230" y="31"/>
                  </a:cubicBezTo>
                  <a:cubicBezTo>
                    <a:pt x="217" y="10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2100550" y="2434350"/>
              <a:ext cx="13500" cy="10600"/>
            </a:xfrm>
            <a:custGeom>
              <a:rect b="b" l="l" r="r" t="t"/>
              <a:pathLst>
                <a:path extrusionOk="0" h="424" w="540">
                  <a:moveTo>
                    <a:pt x="371" y="1"/>
                  </a:moveTo>
                  <a:cubicBezTo>
                    <a:pt x="366" y="1"/>
                    <a:pt x="360" y="1"/>
                    <a:pt x="354" y="1"/>
                  </a:cubicBezTo>
                  <a:cubicBezTo>
                    <a:pt x="209" y="8"/>
                    <a:pt x="1" y="172"/>
                    <a:pt x="20" y="336"/>
                  </a:cubicBezTo>
                  <a:cubicBezTo>
                    <a:pt x="20" y="367"/>
                    <a:pt x="32" y="411"/>
                    <a:pt x="70" y="418"/>
                  </a:cubicBezTo>
                  <a:cubicBezTo>
                    <a:pt x="87" y="422"/>
                    <a:pt x="104" y="424"/>
                    <a:pt x="121" y="424"/>
                  </a:cubicBezTo>
                  <a:cubicBezTo>
                    <a:pt x="154" y="424"/>
                    <a:pt x="186" y="416"/>
                    <a:pt x="215" y="399"/>
                  </a:cubicBezTo>
                  <a:lnTo>
                    <a:pt x="234" y="386"/>
                  </a:lnTo>
                  <a:lnTo>
                    <a:pt x="247" y="392"/>
                  </a:lnTo>
                  <a:cubicBezTo>
                    <a:pt x="257" y="396"/>
                    <a:pt x="267" y="397"/>
                    <a:pt x="278" y="397"/>
                  </a:cubicBezTo>
                  <a:cubicBezTo>
                    <a:pt x="342" y="397"/>
                    <a:pt x="403" y="333"/>
                    <a:pt x="430" y="279"/>
                  </a:cubicBezTo>
                  <a:cubicBezTo>
                    <a:pt x="485" y="187"/>
                    <a:pt x="540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2079275" y="2426175"/>
              <a:ext cx="12250" cy="9700"/>
            </a:xfrm>
            <a:custGeom>
              <a:rect b="b" l="l" r="r" t="t"/>
              <a:pathLst>
                <a:path extrusionOk="0" h="388" w="490">
                  <a:moveTo>
                    <a:pt x="380" y="1"/>
                  </a:moveTo>
                  <a:cubicBezTo>
                    <a:pt x="367" y="1"/>
                    <a:pt x="352" y="3"/>
                    <a:pt x="335" y="7"/>
                  </a:cubicBezTo>
                  <a:cubicBezTo>
                    <a:pt x="234" y="32"/>
                    <a:pt x="1" y="240"/>
                    <a:pt x="127" y="354"/>
                  </a:cubicBezTo>
                  <a:cubicBezTo>
                    <a:pt x="155" y="379"/>
                    <a:pt x="185" y="388"/>
                    <a:pt x="217" y="388"/>
                  </a:cubicBezTo>
                  <a:cubicBezTo>
                    <a:pt x="257" y="388"/>
                    <a:pt x="299" y="374"/>
                    <a:pt x="341" y="360"/>
                  </a:cubicBezTo>
                  <a:cubicBezTo>
                    <a:pt x="385" y="341"/>
                    <a:pt x="461" y="266"/>
                    <a:pt x="430" y="215"/>
                  </a:cubicBezTo>
                  <a:lnTo>
                    <a:pt x="430" y="215"/>
                  </a:lnTo>
                  <a:cubicBezTo>
                    <a:pt x="476" y="125"/>
                    <a:pt x="489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2087325" y="2394300"/>
              <a:ext cx="9400" cy="10225"/>
            </a:xfrm>
            <a:custGeom>
              <a:rect b="b" l="l" r="r" t="t"/>
              <a:pathLst>
                <a:path extrusionOk="0" h="409" w="376">
                  <a:moveTo>
                    <a:pt x="309" y="1"/>
                  </a:moveTo>
                  <a:cubicBezTo>
                    <a:pt x="298" y="1"/>
                    <a:pt x="286" y="3"/>
                    <a:pt x="271" y="8"/>
                  </a:cubicBezTo>
                  <a:cubicBezTo>
                    <a:pt x="164" y="39"/>
                    <a:pt x="82" y="115"/>
                    <a:pt x="38" y="216"/>
                  </a:cubicBezTo>
                  <a:cubicBezTo>
                    <a:pt x="6" y="273"/>
                    <a:pt x="0" y="361"/>
                    <a:pt x="70" y="386"/>
                  </a:cubicBezTo>
                  <a:lnTo>
                    <a:pt x="114" y="405"/>
                  </a:lnTo>
                  <a:cubicBezTo>
                    <a:pt x="121" y="408"/>
                    <a:pt x="129" y="409"/>
                    <a:pt x="137" y="409"/>
                  </a:cubicBezTo>
                  <a:cubicBezTo>
                    <a:pt x="187" y="409"/>
                    <a:pt x="239" y="361"/>
                    <a:pt x="271" y="323"/>
                  </a:cubicBezTo>
                  <a:cubicBezTo>
                    <a:pt x="322" y="266"/>
                    <a:pt x="353" y="197"/>
                    <a:pt x="360" y="121"/>
                  </a:cubicBezTo>
                  <a:cubicBezTo>
                    <a:pt x="376" y="68"/>
                    <a:pt x="36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2141575" y="2326175"/>
              <a:ext cx="12775" cy="9875"/>
            </a:xfrm>
            <a:custGeom>
              <a:rect b="b" l="l" r="r" t="t"/>
              <a:pathLst>
                <a:path extrusionOk="0" h="395" w="511">
                  <a:moveTo>
                    <a:pt x="397" y="0"/>
                  </a:moveTo>
                  <a:cubicBezTo>
                    <a:pt x="256" y="0"/>
                    <a:pt x="0" y="208"/>
                    <a:pt x="132" y="355"/>
                  </a:cubicBezTo>
                  <a:lnTo>
                    <a:pt x="139" y="368"/>
                  </a:lnTo>
                  <a:cubicBezTo>
                    <a:pt x="155" y="387"/>
                    <a:pt x="180" y="394"/>
                    <a:pt x="206" y="394"/>
                  </a:cubicBezTo>
                  <a:cubicBezTo>
                    <a:pt x="241" y="394"/>
                    <a:pt x="278" y="382"/>
                    <a:pt x="303" y="368"/>
                  </a:cubicBezTo>
                  <a:cubicBezTo>
                    <a:pt x="422" y="311"/>
                    <a:pt x="511" y="204"/>
                    <a:pt x="479" y="59"/>
                  </a:cubicBezTo>
                  <a:cubicBezTo>
                    <a:pt x="469" y="18"/>
                    <a:pt x="438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2149125" y="2378025"/>
              <a:ext cx="13675" cy="11675"/>
            </a:xfrm>
            <a:custGeom>
              <a:rect b="b" l="l" r="r" t="t"/>
              <a:pathLst>
                <a:path extrusionOk="0" h="467" w="547">
                  <a:moveTo>
                    <a:pt x="354" y="0"/>
                  </a:moveTo>
                  <a:cubicBezTo>
                    <a:pt x="330" y="0"/>
                    <a:pt x="301" y="9"/>
                    <a:pt x="272" y="28"/>
                  </a:cubicBezTo>
                  <a:cubicBezTo>
                    <a:pt x="146" y="110"/>
                    <a:pt x="1" y="287"/>
                    <a:pt x="114" y="432"/>
                  </a:cubicBezTo>
                  <a:cubicBezTo>
                    <a:pt x="134" y="456"/>
                    <a:pt x="161" y="467"/>
                    <a:pt x="191" y="467"/>
                  </a:cubicBezTo>
                  <a:cubicBezTo>
                    <a:pt x="335" y="467"/>
                    <a:pt x="547" y="215"/>
                    <a:pt x="410" y="110"/>
                  </a:cubicBezTo>
                  <a:cubicBezTo>
                    <a:pt x="436" y="38"/>
                    <a:pt x="404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2176100" y="2337375"/>
              <a:ext cx="9475" cy="9725"/>
            </a:xfrm>
            <a:custGeom>
              <a:rect b="b" l="l" r="r" t="t"/>
              <a:pathLst>
                <a:path extrusionOk="0" h="389" w="379">
                  <a:moveTo>
                    <a:pt x="292" y="0"/>
                  </a:moveTo>
                  <a:cubicBezTo>
                    <a:pt x="245" y="0"/>
                    <a:pt x="188" y="30"/>
                    <a:pt x="158" y="52"/>
                  </a:cubicBezTo>
                  <a:cubicBezTo>
                    <a:pt x="114" y="71"/>
                    <a:pt x="76" y="109"/>
                    <a:pt x="57" y="153"/>
                  </a:cubicBezTo>
                  <a:cubicBezTo>
                    <a:pt x="50" y="172"/>
                    <a:pt x="38" y="191"/>
                    <a:pt x="32" y="210"/>
                  </a:cubicBezTo>
                  <a:lnTo>
                    <a:pt x="32" y="229"/>
                  </a:lnTo>
                  <a:cubicBezTo>
                    <a:pt x="0" y="266"/>
                    <a:pt x="13" y="330"/>
                    <a:pt x="57" y="355"/>
                  </a:cubicBezTo>
                  <a:lnTo>
                    <a:pt x="82" y="374"/>
                  </a:lnTo>
                  <a:cubicBezTo>
                    <a:pt x="99" y="384"/>
                    <a:pt x="116" y="388"/>
                    <a:pt x="133" y="388"/>
                  </a:cubicBezTo>
                  <a:cubicBezTo>
                    <a:pt x="234" y="388"/>
                    <a:pt x="339" y="236"/>
                    <a:pt x="366" y="172"/>
                  </a:cubicBezTo>
                  <a:cubicBezTo>
                    <a:pt x="378" y="134"/>
                    <a:pt x="378" y="90"/>
                    <a:pt x="366" y="52"/>
                  </a:cubicBezTo>
                  <a:cubicBezTo>
                    <a:pt x="353" y="14"/>
                    <a:pt x="325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2139025" y="2483100"/>
              <a:ext cx="14550" cy="8525"/>
            </a:xfrm>
            <a:custGeom>
              <a:rect b="b" l="l" r="r" t="t"/>
              <a:pathLst>
                <a:path extrusionOk="0" h="341" w="582">
                  <a:moveTo>
                    <a:pt x="373" y="0"/>
                  </a:moveTo>
                  <a:cubicBezTo>
                    <a:pt x="222" y="0"/>
                    <a:pt x="1" y="341"/>
                    <a:pt x="209" y="341"/>
                  </a:cubicBezTo>
                  <a:cubicBezTo>
                    <a:pt x="360" y="341"/>
                    <a:pt x="581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2132100" y="2514750"/>
              <a:ext cx="12000" cy="11400"/>
            </a:xfrm>
            <a:custGeom>
              <a:rect b="b" l="l" r="r" t="t"/>
              <a:pathLst>
                <a:path extrusionOk="0" h="456" w="480">
                  <a:moveTo>
                    <a:pt x="294" y="0"/>
                  </a:moveTo>
                  <a:cubicBezTo>
                    <a:pt x="228" y="0"/>
                    <a:pt x="155" y="69"/>
                    <a:pt x="120" y="115"/>
                  </a:cubicBezTo>
                  <a:lnTo>
                    <a:pt x="82" y="172"/>
                  </a:lnTo>
                  <a:cubicBezTo>
                    <a:pt x="1" y="289"/>
                    <a:pt x="22" y="456"/>
                    <a:pt x="143" y="456"/>
                  </a:cubicBezTo>
                  <a:cubicBezTo>
                    <a:pt x="172" y="456"/>
                    <a:pt x="206" y="446"/>
                    <a:pt x="246" y="424"/>
                  </a:cubicBezTo>
                  <a:cubicBezTo>
                    <a:pt x="354" y="380"/>
                    <a:pt x="436" y="286"/>
                    <a:pt x="461" y="178"/>
                  </a:cubicBezTo>
                  <a:cubicBezTo>
                    <a:pt x="480" y="84"/>
                    <a:pt x="448" y="21"/>
                    <a:pt x="354" y="8"/>
                  </a:cubicBezTo>
                  <a:lnTo>
                    <a:pt x="309" y="2"/>
                  </a:lnTo>
                  <a:cubicBezTo>
                    <a:pt x="304" y="1"/>
                    <a:pt x="299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2150550" y="2522550"/>
              <a:ext cx="17175" cy="13350"/>
            </a:xfrm>
            <a:custGeom>
              <a:rect b="b" l="l" r="r" t="t"/>
              <a:pathLst>
                <a:path extrusionOk="0" h="534" w="687">
                  <a:moveTo>
                    <a:pt x="493" y="1"/>
                  </a:moveTo>
                  <a:cubicBezTo>
                    <a:pt x="459" y="1"/>
                    <a:pt x="420" y="10"/>
                    <a:pt x="379" y="30"/>
                  </a:cubicBezTo>
                  <a:cubicBezTo>
                    <a:pt x="316" y="56"/>
                    <a:pt x="259" y="100"/>
                    <a:pt x="215" y="144"/>
                  </a:cubicBezTo>
                  <a:cubicBezTo>
                    <a:pt x="139" y="220"/>
                    <a:pt x="0" y="516"/>
                    <a:pt x="202" y="522"/>
                  </a:cubicBezTo>
                  <a:cubicBezTo>
                    <a:pt x="223" y="530"/>
                    <a:pt x="245" y="533"/>
                    <a:pt x="266" y="533"/>
                  </a:cubicBezTo>
                  <a:cubicBezTo>
                    <a:pt x="412" y="533"/>
                    <a:pt x="563" y="379"/>
                    <a:pt x="612" y="264"/>
                  </a:cubicBezTo>
                  <a:cubicBezTo>
                    <a:pt x="686" y="121"/>
                    <a:pt x="617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5" name="Google Shape;1805;p16"/>
          <p:cNvGrpSpPr/>
          <p:nvPr/>
        </p:nvGrpSpPr>
        <p:grpSpPr>
          <a:xfrm>
            <a:off x="8511329" y="396970"/>
            <a:ext cx="484453" cy="1239321"/>
            <a:chOff x="2508475" y="2379100"/>
            <a:chExt cx="147125" cy="376350"/>
          </a:xfrm>
        </p:grpSpPr>
        <p:sp>
          <p:nvSpPr>
            <p:cNvPr id="1806" name="Google Shape;1806;p16"/>
            <p:cNvSpPr/>
            <p:nvPr/>
          </p:nvSpPr>
          <p:spPr>
            <a:xfrm>
              <a:off x="2508475" y="24387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4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6"/>
                    <a:pt x="309" y="5623"/>
                    <a:pt x="297" y="6355"/>
                  </a:cubicBezTo>
                  <a:cubicBezTo>
                    <a:pt x="284" y="7093"/>
                    <a:pt x="278" y="7850"/>
                    <a:pt x="284" y="8594"/>
                  </a:cubicBezTo>
                  <a:cubicBezTo>
                    <a:pt x="284" y="8783"/>
                    <a:pt x="297" y="8966"/>
                    <a:pt x="315" y="9149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1000" y="12590"/>
                    <a:pt x="1179" y="12670"/>
                    <a:pt x="1332" y="12670"/>
                  </a:cubicBezTo>
                  <a:cubicBezTo>
                    <a:pt x="2297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9" y="357"/>
                  </a:cubicBezTo>
                  <a:cubicBezTo>
                    <a:pt x="1673" y="109"/>
                    <a:pt x="1527" y="1"/>
                    <a:pt x="1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2537725" y="2468000"/>
              <a:ext cx="8450" cy="6100"/>
            </a:xfrm>
            <a:custGeom>
              <a:rect b="b" l="l" r="r" t="t"/>
              <a:pathLst>
                <a:path extrusionOk="0" h="244" w="338">
                  <a:moveTo>
                    <a:pt x="191" y="0"/>
                  </a:moveTo>
                  <a:cubicBezTo>
                    <a:pt x="127" y="0"/>
                    <a:pt x="59" y="69"/>
                    <a:pt x="35" y="119"/>
                  </a:cubicBezTo>
                  <a:cubicBezTo>
                    <a:pt x="0" y="193"/>
                    <a:pt x="32" y="244"/>
                    <a:pt x="90" y="244"/>
                  </a:cubicBezTo>
                  <a:cubicBezTo>
                    <a:pt x="105" y="244"/>
                    <a:pt x="123" y="240"/>
                    <a:pt x="142" y="232"/>
                  </a:cubicBezTo>
                  <a:lnTo>
                    <a:pt x="186" y="213"/>
                  </a:lnTo>
                  <a:cubicBezTo>
                    <a:pt x="224" y="194"/>
                    <a:pt x="337" y="87"/>
                    <a:pt x="268" y="37"/>
                  </a:cubicBezTo>
                  <a:cubicBezTo>
                    <a:pt x="262" y="30"/>
                    <a:pt x="255" y="24"/>
                    <a:pt x="243" y="18"/>
                  </a:cubicBezTo>
                  <a:cubicBezTo>
                    <a:pt x="227" y="5"/>
                    <a:pt x="209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2547875" y="2471400"/>
              <a:ext cx="7500" cy="5125"/>
            </a:xfrm>
            <a:custGeom>
              <a:rect b="b" l="l" r="r" t="t"/>
              <a:pathLst>
                <a:path extrusionOk="0" h="205" w="300">
                  <a:moveTo>
                    <a:pt x="187" y="0"/>
                  </a:moveTo>
                  <a:cubicBezTo>
                    <a:pt x="182" y="0"/>
                    <a:pt x="177" y="1"/>
                    <a:pt x="171" y="1"/>
                  </a:cubicBezTo>
                  <a:cubicBezTo>
                    <a:pt x="108" y="8"/>
                    <a:pt x="45" y="46"/>
                    <a:pt x="20" y="109"/>
                  </a:cubicBezTo>
                  <a:cubicBezTo>
                    <a:pt x="13" y="128"/>
                    <a:pt x="1" y="165"/>
                    <a:pt x="20" y="184"/>
                  </a:cubicBezTo>
                  <a:lnTo>
                    <a:pt x="26" y="191"/>
                  </a:lnTo>
                  <a:cubicBezTo>
                    <a:pt x="39" y="200"/>
                    <a:pt x="51" y="205"/>
                    <a:pt x="64" y="205"/>
                  </a:cubicBezTo>
                  <a:cubicBezTo>
                    <a:pt x="77" y="205"/>
                    <a:pt x="89" y="200"/>
                    <a:pt x="102" y="191"/>
                  </a:cubicBezTo>
                  <a:cubicBezTo>
                    <a:pt x="103" y="191"/>
                    <a:pt x="105" y="191"/>
                    <a:pt x="106" y="191"/>
                  </a:cubicBezTo>
                  <a:cubicBezTo>
                    <a:pt x="207" y="191"/>
                    <a:pt x="30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2532900" y="2478150"/>
              <a:ext cx="8225" cy="6550"/>
            </a:xfrm>
            <a:custGeom>
              <a:rect b="b" l="l" r="r" t="t"/>
              <a:pathLst>
                <a:path extrusionOk="0" h="262" w="329">
                  <a:moveTo>
                    <a:pt x="204" y="0"/>
                  </a:moveTo>
                  <a:cubicBezTo>
                    <a:pt x="162" y="0"/>
                    <a:pt x="105" y="60"/>
                    <a:pt x="95" y="85"/>
                  </a:cubicBezTo>
                  <a:cubicBezTo>
                    <a:pt x="95" y="85"/>
                    <a:pt x="102" y="78"/>
                    <a:pt x="108" y="78"/>
                  </a:cubicBezTo>
                  <a:cubicBezTo>
                    <a:pt x="64" y="123"/>
                    <a:pt x="1" y="255"/>
                    <a:pt x="108" y="261"/>
                  </a:cubicBezTo>
                  <a:cubicBezTo>
                    <a:pt x="152" y="261"/>
                    <a:pt x="196" y="236"/>
                    <a:pt x="221" y="198"/>
                  </a:cubicBezTo>
                  <a:cubicBezTo>
                    <a:pt x="272" y="154"/>
                    <a:pt x="329" y="34"/>
                    <a:pt x="221" y="22"/>
                  </a:cubicBezTo>
                  <a:lnTo>
                    <a:pt x="234" y="15"/>
                  </a:lnTo>
                  <a:cubicBezTo>
                    <a:pt x="226" y="4"/>
                    <a:pt x="216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2531950" y="2695725"/>
              <a:ext cx="7450" cy="6750"/>
            </a:xfrm>
            <a:custGeom>
              <a:rect b="b" l="l" r="r" t="t"/>
              <a:pathLst>
                <a:path extrusionOk="0" h="270" w="298">
                  <a:moveTo>
                    <a:pt x="205" y="0"/>
                  </a:moveTo>
                  <a:cubicBezTo>
                    <a:pt x="153" y="0"/>
                    <a:pt x="94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1" y="224"/>
                    <a:pt x="70" y="243"/>
                  </a:cubicBezTo>
                  <a:cubicBezTo>
                    <a:pt x="70" y="249"/>
                    <a:pt x="70" y="249"/>
                    <a:pt x="70" y="249"/>
                  </a:cubicBezTo>
                  <a:cubicBezTo>
                    <a:pt x="80" y="264"/>
                    <a:pt x="93" y="269"/>
                    <a:pt x="108" y="269"/>
                  </a:cubicBezTo>
                  <a:cubicBezTo>
                    <a:pt x="156" y="269"/>
                    <a:pt x="220" y="203"/>
                    <a:pt x="234" y="174"/>
                  </a:cubicBezTo>
                  <a:cubicBezTo>
                    <a:pt x="234" y="167"/>
                    <a:pt x="234" y="161"/>
                    <a:pt x="241" y="161"/>
                  </a:cubicBezTo>
                  <a:cubicBezTo>
                    <a:pt x="266" y="129"/>
                    <a:pt x="297" y="47"/>
                    <a:pt x="253" y="16"/>
                  </a:cubicBezTo>
                  <a:cubicBezTo>
                    <a:pt x="239" y="5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2532750" y="2716450"/>
              <a:ext cx="11375" cy="6650"/>
            </a:xfrm>
            <a:custGeom>
              <a:rect b="b" l="l" r="r" t="t"/>
              <a:pathLst>
                <a:path extrusionOk="0" h="266" w="455">
                  <a:moveTo>
                    <a:pt x="290" y="0"/>
                  </a:moveTo>
                  <a:cubicBezTo>
                    <a:pt x="171" y="0"/>
                    <a:pt x="0" y="265"/>
                    <a:pt x="158" y="265"/>
                  </a:cubicBezTo>
                  <a:cubicBezTo>
                    <a:pt x="278" y="26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2527375" y="2658100"/>
              <a:ext cx="13750" cy="21000"/>
            </a:xfrm>
            <a:custGeom>
              <a:rect b="b" l="l" r="r" t="t"/>
              <a:pathLst>
                <a:path extrusionOk="0" h="840" w="550">
                  <a:moveTo>
                    <a:pt x="480" y="1"/>
                  </a:moveTo>
                  <a:cubicBezTo>
                    <a:pt x="411" y="7"/>
                    <a:pt x="348" y="51"/>
                    <a:pt x="316" y="121"/>
                  </a:cubicBezTo>
                  <a:cubicBezTo>
                    <a:pt x="278" y="190"/>
                    <a:pt x="278" y="278"/>
                    <a:pt x="316" y="348"/>
                  </a:cubicBezTo>
                  <a:cubicBezTo>
                    <a:pt x="196" y="386"/>
                    <a:pt x="102" y="474"/>
                    <a:pt x="45" y="587"/>
                  </a:cubicBezTo>
                  <a:cubicBezTo>
                    <a:pt x="1" y="682"/>
                    <a:pt x="1" y="840"/>
                    <a:pt x="146" y="840"/>
                  </a:cubicBezTo>
                  <a:cubicBezTo>
                    <a:pt x="291" y="840"/>
                    <a:pt x="430" y="714"/>
                    <a:pt x="487" y="594"/>
                  </a:cubicBezTo>
                  <a:cubicBezTo>
                    <a:pt x="518" y="531"/>
                    <a:pt x="524" y="455"/>
                    <a:pt x="493" y="392"/>
                  </a:cubicBezTo>
                  <a:cubicBezTo>
                    <a:pt x="499" y="386"/>
                    <a:pt x="505" y="373"/>
                    <a:pt x="499" y="360"/>
                  </a:cubicBezTo>
                  <a:cubicBezTo>
                    <a:pt x="480" y="259"/>
                    <a:pt x="518" y="184"/>
                    <a:pt x="537" y="89"/>
                  </a:cubicBezTo>
                  <a:cubicBezTo>
                    <a:pt x="550" y="45"/>
                    <a:pt x="537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2522650" y="2589625"/>
              <a:ext cx="9775" cy="7100"/>
            </a:xfrm>
            <a:custGeom>
              <a:rect b="b" l="l" r="r" t="t"/>
              <a:pathLst>
                <a:path extrusionOk="0" h="284" w="391">
                  <a:moveTo>
                    <a:pt x="295" y="1"/>
                  </a:moveTo>
                  <a:cubicBezTo>
                    <a:pt x="276" y="1"/>
                    <a:pt x="255" y="4"/>
                    <a:pt x="234" y="9"/>
                  </a:cubicBezTo>
                  <a:cubicBezTo>
                    <a:pt x="171" y="22"/>
                    <a:pt x="1" y="198"/>
                    <a:pt x="121" y="242"/>
                  </a:cubicBezTo>
                  <a:lnTo>
                    <a:pt x="133" y="242"/>
                  </a:lnTo>
                  <a:cubicBezTo>
                    <a:pt x="143" y="273"/>
                    <a:pt x="169" y="284"/>
                    <a:pt x="196" y="284"/>
                  </a:cubicBezTo>
                  <a:cubicBezTo>
                    <a:pt x="218" y="284"/>
                    <a:pt x="242" y="276"/>
                    <a:pt x="259" y="268"/>
                  </a:cubicBezTo>
                  <a:cubicBezTo>
                    <a:pt x="329" y="236"/>
                    <a:pt x="379" y="173"/>
                    <a:pt x="385" y="97"/>
                  </a:cubicBezTo>
                  <a:cubicBezTo>
                    <a:pt x="390" y="24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2534950" y="2602450"/>
              <a:ext cx="6975" cy="4425"/>
            </a:xfrm>
            <a:custGeom>
              <a:rect b="b" l="l" r="r" t="t"/>
              <a:pathLst>
                <a:path extrusionOk="0" h="177" w="279">
                  <a:moveTo>
                    <a:pt x="175" y="0"/>
                  </a:moveTo>
                  <a:cubicBezTo>
                    <a:pt x="144" y="0"/>
                    <a:pt x="107" y="22"/>
                    <a:pt x="89" y="45"/>
                  </a:cubicBezTo>
                  <a:lnTo>
                    <a:pt x="83" y="45"/>
                  </a:lnTo>
                  <a:cubicBezTo>
                    <a:pt x="64" y="51"/>
                    <a:pt x="1" y="108"/>
                    <a:pt x="39" y="133"/>
                  </a:cubicBezTo>
                  <a:lnTo>
                    <a:pt x="57" y="165"/>
                  </a:lnTo>
                  <a:cubicBezTo>
                    <a:pt x="66" y="173"/>
                    <a:pt x="78" y="176"/>
                    <a:pt x="92" y="176"/>
                  </a:cubicBezTo>
                  <a:cubicBezTo>
                    <a:pt x="108" y="176"/>
                    <a:pt x="126" y="171"/>
                    <a:pt x="139" y="165"/>
                  </a:cubicBezTo>
                  <a:cubicBezTo>
                    <a:pt x="184" y="139"/>
                    <a:pt x="278" y="76"/>
                    <a:pt x="209" y="13"/>
                  </a:cubicBezTo>
                  <a:cubicBezTo>
                    <a:pt x="200" y="4"/>
                    <a:pt x="18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2541325" y="2588875"/>
              <a:ext cx="9100" cy="5100"/>
            </a:xfrm>
            <a:custGeom>
              <a:rect b="b" l="l" r="r" t="t"/>
              <a:pathLst>
                <a:path extrusionOk="0" h="204" w="364">
                  <a:moveTo>
                    <a:pt x="197" y="1"/>
                  </a:moveTo>
                  <a:cubicBezTo>
                    <a:pt x="96" y="1"/>
                    <a:pt x="0" y="203"/>
                    <a:pt x="96" y="203"/>
                  </a:cubicBezTo>
                  <a:cubicBezTo>
                    <a:pt x="99" y="203"/>
                    <a:pt x="102" y="203"/>
                    <a:pt x="105" y="203"/>
                  </a:cubicBezTo>
                  <a:cubicBezTo>
                    <a:pt x="130" y="203"/>
                    <a:pt x="149" y="203"/>
                    <a:pt x="175" y="190"/>
                  </a:cubicBezTo>
                  <a:cubicBezTo>
                    <a:pt x="225" y="184"/>
                    <a:pt x="364" y="45"/>
                    <a:pt x="263" y="14"/>
                  </a:cubicBezTo>
                  <a:cubicBezTo>
                    <a:pt x="244" y="1"/>
                    <a:pt x="225" y="1"/>
                    <a:pt x="206" y="1"/>
                  </a:cubicBezTo>
                  <a:cubicBezTo>
                    <a:pt x="203" y="1"/>
                    <a:pt x="200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2534475" y="2553725"/>
              <a:ext cx="12475" cy="7275"/>
            </a:xfrm>
            <a:custGeom>
              <a:rect b="b" l="l" r="r" t="t"/>
              <a:pathLst>
                <a:path extrusionOk="0" h="291" w="499">
                  <a:moveTo>
                    <a:pt x="316" y="1"/>
                  </a:moveTo>
                  <a:cubicBezTo>
                    <a:pt x="184" y="1"/>
                    <a:pt x="1" y="291"/>
                    <a:pt x="177" y="291"/>
                  </a:cubicBezTo>
                  <a:cubicBezTo>
                    <a:pt x="310" y="291"/>
                    <a:pt x="49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2544900" y="2523150"/>
              <a:ext cx="6325" cy="5225"/>
            </a:xfrm>
            <a:custGeom>
              <a:rect b="b" l="l" r="r" t="t"/>
              <a:pathLst>
                <a:path extrusionOk="0" h="209" w="253">
                  <a:moveTo>
                    <a:pt x="202" y="0"/>
                  </a:moveTo>
                  <a:cubicBezTo>
                    <a:pt x="170" y="0"/>
                    <a:pt x="139" y="6"/>
                    <a:pt x="107" y="25"/>
                  </a:cubicBezTo>
                  <a:cubicBezTo>
                    <a:pt x="82" y="32"/>
                    <a:pt x="0" y="120"/>
                    <a:pt x="50" y="145"/>
                  </a:cubicBezTo>
                  <a:cubicBezTo>
                    <a:pt x="63" y="158"/>
                    <a:pt x="69" y="164"/>
                    <a:pt x="76" y="177"/>
                  </a:cubicBezTo>
                  <a:cubicBezTo>
                    <a:pt x="82" y="200"/>
                    <a:pt x="95" y="209"/>
                    <a:pt x="111" y="209"/>
                  </a:cubicBezTo>
                  <a:cubicBezTo>
                    <a:pt x="163" y="209"/>
                    <a:pt x="248" y="119"/>
                    <a:pt x="252" y="76"/>
                  </a:cubicBezTo>
                  <a:cubicBezTo>
                    <a:pt x="252" y="57"/>
                    <a:pt x="246" y="44"/>
                    <a:pt x="246" y="32"/>
                  </a:cubicBezTo>
                  <a:cubicBezTo>
                    <a:pt x="233" y="13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2540325" y="2540925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0"/>
                  </a:moveTo>
                  <a:cubicBezTo>
                    <a:pt x="273" y="0"/>
                    <a:pt x="266" y="1"/>
                    <a:pt x="259" y="2"/>
                  </a:cubicBezTo>
                  <a:cubicBezTo>
                    <a:pt x="240" y="2"/>
                    <a:pt x="227" y="8"/>
                    <a:pt x="215" y="14"/>
                  </a:cubicBezTo>
                  <a:cubicBezTo>
                    <a:pt x="158" y="27"/>
                    <a:pt x="0" y="178"/>
                    <a:pt x="114" y="216"/>
                  </a:cubicBezTo>
                  <a:cubicBezTo>
                    <a:pt x="133" y="229"/>
                    <a:pt x="151" y="229"/>
                    <a:pt x="177" y="235"/>
                  </a:cubicBezTo>
                  <a:cubicBezTo>
                    <a:pt x="181" y="236"/>
                    <a:pt x="185" y="236"/>
                    <a:pt x="189" y="236"/>
                  </a:cubicBezTo>
                  <a:cubicBezTo>
                    <a:pt x="306" y="236"/>
                    <a:pt x="419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2594725" y="23791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0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5"/>
                    <a:pt x="309" y="5623"/>
                    <a:pt x="296" y="6355"/>
                  </a:cubicBezTo>
                  <a:cubicBezTo>
                    <a:pt x="278" y="7093"/>
                    <a:pt x="278" y="7850"/>
                    <a:pt x="284" y="8594"/>
                  </a:cubicBezTo>
                  <a:cubicBezTo>
                    <a:pt x="284" y="8777"/>
                    <a:pt x="296" y="8966"/>
                    <a:pt x="315" y="9143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999" y="12590"/>
                    <a:pt x="1178" y="12670"/>
                    <a:pt x="1330" y="12670"/>
                  </a:cubicBezTo>
                  <a:cubicBezTo>
                    <a:pt x="2292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3" y="357"/>
                  </a:cubicBezTo>
                  <a:cubicBezTo>
                    <a:pt x="1667" y="109"/>
                    <a:pt x="1523" y="1"/>
                    <a:pt x="1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2623925" y="2408375"/>
              <a:ext cx="8350" cy="5975"/>
            </a:xfrm>
            <a:custGeom>
              <a:rect b="b" l="l" r="r" t="t"/>
              <a:pathLst>
                <a:path extrusionOk="0" h="239" w="334">
                  <a:moveTo>
                    <a:pt x="191" y="0"/>
                  </a:moveTo>
                  <a:cubicBezTo>
                    <a:pt x="127" y="0"/>
                    <a:pt x="60" y="66"/>
                    <a:pt x="30" y="120"/>
                  </a:cubicBezTo>
                  <a:cubicBezTo>
                    <a:pt x="1" y="189"/>
                    <a:pt x="33" y="239"/>
                    <a:pt x="91" y="239"/>
                  </a:cubicBezTo>
                  <a:cubicBezTo>
                    <a:pt x="107" y="239"/>
                    <a:pt x="125" y="235"/>
                    <a:pt x="144" y="227"/>
                  </a:cubicBezTo>
                  <a:lnTo>
                    <a:pt x="188" y="208"/>
                  </a:lnTo>
                  <a:cubicBezTo>
                    <a:pt x="226" y="189"/>
                    <a:pt x="333" y="82"/>
                    <a:pt x="270" y="38"/>
                  </a:cubicBezTo>
                  <a:lnTo>
                    <a:pt x="245" y="19"/>
                  </a:lnTo>
                  <a:cubicBezTo>
                    <a:pt x="228" y="6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2626075" y="2427050"/>
              <a:ext cx="9025" cy="7625"/>
            </a:xfrm>
            <a:custGeom>
              <a:rect b="b" l="l" r="r" t="t"/>
              <a:pathLst>
                <a:path extrusionOk="0" h="305" w="361">
                  <a:moveTo>
                    <a:pt x="177" y="0"/>
                  </a:moveTo>
                  <a:cubicBezTo>
                    <a:pt x="151" y="0"/>
                    <a:pt x="122" y="24"/>
                    <a:pt x="108" y="47"/>
                  </a:cubicBezTo>
                  <a:cubicBezTo>
                    <a:pt x="89" y="73"/>
                    <a:pt x="70" y="104"/>
                    <a:pt x="52" y="129"/>
                  </a:cubicBezTo>
                  <a:cubicBezTo>
                    <a:pt x="0" y="206"/>
                    <a:pt x="12" y="304"/>
                    <a:pt x="89" y="304"/>
                  </a:cubicBezTo>
                  <a:cubicBezTo>
                    <a:pt x="106" y="304"/>
                    <a:pt x="128" y="299"/>
                    <a:pt x="152" y="287"/>
                  </a:cubicBezTo>
                  <a:cubicBezTo>
                    <a:pt x="228" y="249"/>
                    <a:pt x="361" y="98"/>
                    <a:pt x="247" y="35"/>
                  </a:cubicBezTo>
                  <a:lnTo>
                    <a:pt x="203" y="10"/>
                  </a:lnTo>
                  <a:cubicBezTo>
                    <a:pt x="195" y="3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2634125" y="2411650"/>
              <a:ext cx="7550" cy="5175"/>
            </a:xfrm>
            <a:custGeom>
              <a:rect b="b" l="l" r="r" t="t"/>
              <a:pathLst>
                <a:path extrusionOk="0" h="207" w="302">
                  <a:moveTo>
                    <a:pt x="182" y="1"/>
                  </a:moveTo>
                  <a:cubicBezTo>
                    <a:pt x="179" y="1"/>
                    <a:pt x="175" y="1"/>
                    <a:pt x="171" y="1"/>
                  </a:cubicBezTo>
                  <a:cubicBezTo>
                    <a:pt x="102" y="7"/>
                    <a:pt x="45" y="52"/>
                    <a:pt x="20" y="108"/>
                  </a:cubicBezTo>
                  <a:cubicBezTo>
                    <a:pt x="13" y="134"/>
                    <a:pt x="1" y="165"/>
                    <a:pt x="20" y="190"/>
                  </a:cubicBezTo>
                  <a:lnTo>
                    <a:pt x="26" y="197"/>
                  </a:lnTo>
                  <a:cubicBezTo>
                    <a:pt x="35" y="203"/>
                    <a:pt x="48" y="206"/>
                    <a:pt x="61" y="206"/>
                  </a:cubicBezTo>
                  <a:cubicBezTo>
                    <a:pt x="73" y="206"/>
                    <a:pt x="86" y="203"/>
                    <a:pt x="95" y="197"/>
                  </a:cubicBezTo>
                  <a:cubicBezTo>
                    <a:pt x="97" y="197"/>
                    <a:pt x="98" y="197"/>
                    <a:pt x="100" y="197"/>
                  </a:cubicBezTo>
                  <a:cubicBezTo>
                    <a:pt x="203" y="197"/>
                    <a:pt x="3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2619150" y="2418525"/>
              <a:ext cx="8075" cy="6400"/>
            </a:xfrm>
            <a:custGeom>
              <a:rect b="b" l="l" r="r" t="t"/>
              <a:pathLst>
                <a:path extrusionOk="0" h="256" w="323">
                  <a:moveTo>
                    <a:pt x="202" y="0"/>
                  </a:moveTo>
                  <a:cubicBezTo>
                    <a:pt x="160" y="0"/>
                    <a:pt x="105" y="56"/>
                    <a:pt x="95" y="86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4" y="117"/>
                    <a:pt x="1" y="250"/>
                    <a:pt x="102" y="256"/>
                  </a:cubicBezTo>
                  <a:cubicBezTo>
                    <a:pt x="152" y="256"/>
                    <a:pt x="196" y="237"/>
                    <a:pt x="221" y="199"/>
                  </a:cubicBezTo>
                  <a:cubicBezTo>
                    <a:pt x="272" y="149"/>
                    <a:pt x="322" y="35"/>
                    <a:pt x="221" y="23"/>
                  </a:cubicBezTo>
                  <a:lnTo>
                    <a:pt x="234" y="16"/>
                  </a:lnTo>
                  <a:cubicBezTo>
                    <a:pt x="225" y="5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2618050" y="2636125"/>
              <a:ext cx="7600" cy="6675"/>
            </a:xfrm>
            <a:custGeom>
              <a:rect b="b" l="l" r="r" t="t"/>
              <a:pathLst>
                <a:path extrusionOk="0" h="267" w="304">
                  <a:moveTo>
                    <a:pt x="207" y="0"/>
                  </a:moveTo>
                  <a:cubicBezTo>
                    <a:pt x="153" y="0"/>
                    <a:pt x="93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0" y="218"/>
                    <a:pt x="70" y="243"/>
                  </a:cubicBezTo>
                  <a:cubicBezTo>
                    <a:pt x="70" y="243"/>
                    <a:pt x="70" y="243"/>
                    <a:pt x="70" y="249"/>
                  </a:cubicBezTo>
                  <a:cubicBezTo>
                    <a:pt x="79" y="261"/>
                    <a:pt x="91" y="266"/>
                    <a:pt x="105" y="266"/>
                  </a:cubicBezTo>
                  <a:cubicBezTo>
                    <a:pt x="155" y="266"/>
                    <a:pt x="224" y="197"/>
                    <a:pt x="234" y="167"/>
                  </a:cubicBezTo>
                  <a:lnTo>
                    <a:pt x="240" y="155"/>
                  </a:lnTo>
                  <a:cubicBezTo>
                    <a:pt x="265" y="123"/>
                    <a:pt x="303" y="41"/>
                    <a:pt x="259" y="16"/>
                  </a:cubicBezTo>
                  <a:cubicBezTo>
                    <a:pt x="243" y="5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2618825" y="2656700"/>
              <a:ext cx="11400" cy="6650"/>
            </a:xfrm>
            <a:custGeom>
              <a:rect b="b" l="l" r="r" t="t"/>
              <a:pathLst>
                <a:path extrusionOk="0" h="266" w="456">
                  <a:moveTo>
                    <a:pt x="297" y="0"/>
                  </a:moveTo>
                  <a:cubicBezTo>
                    <a:pt x="171" y="0"/>
                    <a:pt x="1" y="265"/>
                    <a:pt x="165" y="265"/>
                  </a:cubicBezTo>
                  <a:cubicBezTo>
                    <a:pt x="285" y="265"/>
                    <a:pt x="4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2630025" y="2637450"/>
              <a:ext cx="5075" cy="2875"/>
            </a:xfrm>
            <a:custGeom>
              <a:rect b="b" l="l" r="r" t="t"/>
              <a:pathLst>
                <a:path extrusionOk="0" h="115" w="203">
                  <a:moveTo>
                    <a:pt x="127" y="1"/>
                  </a:moveTo>
                  <a:cubicBezTo>
                    <a:pt x="76" y="1"/>
                    <a:pt x="1" y="114"/>
                    <a:pt x="70" y="114"/>
                  </a:cubicBezTo>
                  <a:cubicBezTo>
                    <a:pt x="127" y="114"/>
                    <a:pt x="203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2621200" y="2542675"/>
              <a:ext cx="6975" cy="4500"/>
            </a:xfrm>
            <a:custGeom>
              <a:rect b="b" l="l" r="r" t="t"/>
              <a:pathLst>
                <a:path extrusionOk="0" h="180" w="279">
                  <a:moveTo>
                    <a:pt x="175" y="1"/>
                  </a:moveTo>
                  <a:cubicBezTo>
                    <a:pt x="143" y="1"/>
                    <a:pt x="107" y="23"/>
                    <a:pt x="89" y="45"/>
                  </a:cubicBezTo>
                  <a:lnTo>
                    <a:pt x="83" y="45"/>
                  </a:lnTo>
                  <a:cubicBezTo>
                    <a:pt x="64" y="52"/>
                    <a:pt x="1" y="115"/>
                    <a:pt x="38" y="134"/>
                  </a:cubicBezTo>
                  <a:lnTo>
                    <a:pt x="57" y="165"/>
                  </a:lnTo>
                  <a:cubicBezTo>
                    <a:pt x="65" y="176"/>
                    <a:pt x="78" y="180"/>
                    <a:pt x="91" y="180"/>
                  </a:cubicBezTo>
                  <a:cubicBezTo>
                    <a:pt x="109" y="180"/>
                    <a:pt x="128" y="172"/>
                    <a:pt x="139" y="165"/>
                  </a:cubicBezTo>
                  <a:cubicBezTo>
                    <a:pt x="183" y="146"/>
                    <a:pt x="278" y="83"/>
                    <a:pt x="209" y="14"/>
                  </a:cubicBezTo>
                  <a:cubicBezTo>
                    <a:pt x="199" y="5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2627550" y="2529125"/>
              <a:ext cx="9125" cy="5250"/>
            </a:xfrm>
            <a:custGeom>
              <a:rect b="b" l="l" r="r" t="t"/>
              <a:pathLst>
                <a:path extrusionOk="0" h="210" w="365">
                  <a:moveTo>
                    <a:pt x="198" y="0"/>
                  </a:moveTo>
                  <a:cubicBezTo>
                    <a:pt x="91" y="0"/>
                    <a:pt x="1" y="209"/>
                    <a:pt x="98" y="209"/>
                  </a:cubicBezTo>
                  <a:cubicBezTo>
                    <a:pt x="100" y="209"/>
                    <a:pt x="103" y="209"/>
                    <a:pt x="106" y="209"/>
                  </a:cubicBezTo>
                  <a:cubicBezTo>
                    <a:pt x="125" y="209"/>
                    <a:pt x="150" y="203"/>
                    <a:pt x="175" y="196"/>
                  </a:cubicBezTo>
                  <a:cubicBezTo>
                    <a:pt x="226" y="184"/>
                    <a:pt x="365" y="51"/>
                    <a:pt x="264" y="13"/>
                  </a:cubicBezTo>
                  <a:cubicBezTo>
                    <a:pt x="245" y="7"/>
                    <a:pt x="226" y="1"/>
                    <a:pt x="207" y="1"/>
                  </a:cubicBezTo>
                  <a:cubicBezTo>
                    <a:pt x="204" y="0"/>
                    <a:pt x="201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2620725" y="2493975"/>
              <a:ext cx="12325" cy="7425"/>
            </a:xfrm>
            <a:custGeom>
              <a:rect b="b" l="l" r="r" t="t"/>
              <a:pathLst>
                <a:path extrusionOk="0" h="297" w="493">
                  <a:moveTo>
                    <a:pt x="316" y="0"/>
                  </a:moveTo>
                  <a:cubicBezTo>
                    <a:pt x="184" y="0"/>
                    <a:pt x="1" y="297"/>
                    <a:pt x="177" y="297"/>
                  </a:cubicBezTo>
                  <a:cubicBezTo>
                    <a:pt x="310" y="297"/>
                    <a:pt x="493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2631125" y="2463500"/>
              <a:ext cx="6175" cy="5250"/>
            </a:xfrm>
            <a:custGeom>
              <a:rect b="b" l="l" r="r" t="t"/>
              <a:pathLst>
                <a:path extrusionOk="0" h="210" w="247">
                  <a:moveTo>
                    <a:pt x="179" y="0"/>
                  </a:moveTo>
                  <a:cubicBezTo>
                    <a:pt x="154" y="0"/>
                    <a:pt x="129" y="11"/>
                    <a:pt x="108" y="21"/>
                  </a:cubicBezTo>
                  <a:cubicBezTo>
                    <a:pt x="83" y="34"/>
                    <a:pt x="1" y="116"/>
                    <a:pt x="45" y="147"/>
                  </a:cubicBezTo>
                  <a:cubicBezTo>
                    <a:pt x="64" y="153"/>
                    <a:pt x="70" y="160"/>
                    <a:pt x="77" y="179"/>
                  </a:cubicBezTo>
                  <a:cubicBezTo>
                    <a:pt x="83" y="201"/>
                    <a:pt x="95" y="210"/>
                    <a:pt x="111" y="210"/>
                  </a:cubicBezTo>
                  <a:cubicBezTo>
                    <a:pt x="162" y="210"/>
                    <a:pt x="247" y="115"/>
                    <a:pt x="247" y="72"/>
                  </a:cubicBezTo>
                  <a:cubicBezTo>
                    <a:pt x="247" y="59"/>
                    <a:pt x="247" y="40"/>
                    <a:pt x="241" y="27"/>
                  </a:cubicBezTo>
                  <a:cubicBezTo>
                    <a:pt x="234" y="8"/>
                    <a:pt x="215" y="2"/>
                    <a:pt x="196" y="2"/>
                  </a:cubicBezTo>
                  <a:cubicBezTo>
                    <a:pt x="191" y="1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2626575" y="2481150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1"/>
                  </a:moveTo>
                  <a:cubicBezTo>
                    <a:pt x="273" y="1"/>
                    <a:pt x="266" y="1"/>
                    <a:pt x="259" y="3"/>
                  </a:cubicBezTo>
                  <a:cubicBezTo>
                    <a:pt x="240" y="9"/>
                    <a:pt x="227" y="9"/>
                    <a:pt x="208" y="15"/>
                  </a:cubicBezTo>
                  <a:cubicBezTo>
                    <a:pt x="158" y="28"/>
                    <a:pt x="0" y="179"/>
                    <a:pt x="114" y="223"/>
                  </a:cubicBezTo>
                  <a:cubicBezTo>
                    <a:pt x="132" y="230"/>
                    <a:pt x="151" y="236"/>
                    <a:pt x="170" y="236"/>
                  </a:cubicBezTo>
                  <a:cubicBezTo>
                    <a:pt x="175" y="236"/>
                    <a:pt x="179" y="237"/>
                    <a:pt x="183" y="237"/>
                  </a:cubicBezTo>
                  <a:cubicBezTo>
                    <a:pt x="305" y="237"/>
                    <a:pt x="419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2" name="Google Shape;1832;p16"/>
          <p:cNvGrpSpPr/>
          <p:nvPr/>
        </p:nvGrpSpPr>
        <p:grpSpPr>
          <a:xfrm>
            <a:off x="-182466" y="3995885"/>
            <a:ext cx="858848" cy="666725"/>
            <a:chOff x="1145300" y="2753225"/>
            <a:chExt cx="173375" cy="134575"/>
          </a:xfrm>
        </p:grpSpPr>
        <p:sp>
          <p:nvSpPr>
            <p:cNvPr id="1833" name="Google Shape;1833;p16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9" name="Google Shape;1849;p16"/>
          <p:cNvSpPr/>
          <p:nvPr/>
        </p:nvSpPr>
        <p:spPr>
          <a:xfrm rot="5400000">
            <a:off x="191915" y="4292819"/>
            <a:ext cx="484450" cy="419327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0" name="Google Shape;1850;p16"/>
          <p:cNvGrpSpPr/>
          <p:nvPr/>
        </p:nvGrpSpPr>
        <p:grpSpPr>
          <a:xfrm>
            <a:off x="579704" y="4744699"/>
            <a:ext cx="280573" cy="265806"/>
            <a:chOff x="484075" y="3026900"/>
            <a:chExt cx="161975" cy="153450"/>
          </a:xfrm>
        </p:grpSpPr>
        <p:sp>
          <p:nvSpPr>
            <p:cNvPr id="1851" name="Google Shape;1851;p16"/>
            <p:cNvSpPr/>
            <p:nvPr/>
          </p:nvSpPr>
          <p:spPr>
            <a:xfrm>
              <a:off x="492450" y="3034950"/>
              <a:ext cx="144125" cy="137525"/>
            </a:xfrm>
            <a:custGeom>
              <a:rect b="b" l="l" r="r" t="t"/>
              <a:pathLst>
                <a:path extrusionOk="0" h="5501" w="5765">
                  <a:moveTo>
                    <a:pt x="2554" y="0"/>
                  </a:moveTo>
                  <a:cubicBezTo>
                    <a:pt x="2126" y="0"/>
                    <a:pt x="1703" y="108"/>
                    <a:pt x="1331" y="316"/>
                  </a:cubicBezTo>
                  <a:cubicBezTo>
                    <a:pt x="776" y="619"/>
                    <a:pt x="379" y="1167"/>
                    <a:pt x="202" y="1848"/>
                  </a:cubicBezTo>
                  <a:cubicBezTo>
                    <a:pt x="0" y="2662"/>
                    <a:pt x="126" y="3520"/>
                    <a:pt x="568" y="4232"/>
                  </a:cubicBezTo>
                  <a:cubicBezTo>
                    <a:pt x="1079" y="5052"/>
                    <a:pt x="1873" y="5500"/>
                    <a:pt x="2813" y="5500"/>
                  </a:cubicBezTo>
                  <a:cubicBezTo>
                    <a:pt x="3866" y="5500"/>
                    <a:pt x="4875" y="4907"/>
                    <a:pt x="5330" y="4024"/>
                  </a:cubicBezTo>
                  <a:cubicBezTo>
                    <a:pt x="5765" y="3179"/>
                    <a:pt x="5639" y="2208"/>
                    <a:pt x="4983" y="1293"/>
                  </a:cubicBezTo>
                  <a:cubicBezTo>
                    <a:pt x="4402" y="480"/>
                    <a:pt x="3494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484075" y="3026900"/>
              <a:ext cx="161975" cy="153450"/>
            </a:xfrm>
            <a:custGeom>
              <a:rect b="b" l="l" r="r" t="t"/>
              <a:pathLst>
                <a:path extrusionOk="0" h="6138" w="6479">
                  <a:moveTo>
                    <a:pt x="2889" y="631"/>
                  </a:moveTo>
                  <a:cubicBezTo>
                    <a:pt x="3703" y="631"/>
                    <a:pt x="4529" y="1054"/>
                    <a:pt x="5059" y="1798"/>
                  </a:cubicBezTo>
                  <a:cubicBezTo>
                    <a:pt x="6478" y="3779"/>
                    <a:pt x="4832" y="5500"/>
                    <a:pt x="3148" y="5500"/>
                  </a:cubicBezTo>
                  <a:cubicBezTo>
                    <a:pt x="2410" y="5500"/>
                    <a:pt x="1666" y="5172"/>
                    <a:pt x="1168" y="4384"/>
                  </a:cubicBezTo>
                  <a:cubicBezTo>
                    <a:pt x="430" y="3205"/>
                    <a:pt x="714" y="1527"/>
                    <a:pt x="1817" y="909"/>
                  </a:cubicBezTo>
                  <a:cubicBezTo>
                    <a:pt x="2145" y="732"/>
                    <a:pt x="2517" y="638"/>
                    <a:pt x="2889" y="638"/>
                  </a:cubicBezTo>
                  <a:lnTo>
                    <a:pt x="2889" y="631"/>
                  </a:lnTo>
                  <a:close/>
                  <a:moveTo>
                    <a:pt x="2889" y="1"/>
                  </a:moveTo>
                  <a:lnTo>
                    <a:pt x="2889" y="7"/>
                  </a:lnTo>
                  <a:cubicBezTo>
                    <a:pt x="2410" y="7"/>
                    <a:pt x="1931" y="121"/>
                    <a:pt x="1508" y="354"/>
                  </a:cubicBezTo>
                  <a:cubicBezTo>
                    <a:pt x="884" y="701"/>
                    <a:pt x="423" y="1319"/>
                    <a:pt x="228" y="2088"/>
                  </a:cubicBezTo>
                  <a:cubicBezTo>
                    <a:pt x="1" y="2984"/>
                    <a:pt x="152" y="3930"/>
                    <a:pt x="632" y="4718"/>
                  </a:cubicBezTo>
                  <a:cubicBezTo>
                    <a:pt x="1199" y="5620"/>
                    <a:pt x="2114" y="6137"/>
                    <a:pt x="3148" y="6137"/>
                  </a:cubicBezTo>
                  <a:cubicBezTo>
                    <a:pt x="4315" y="6137"/>
                    <a:pt x="5437" y="5475"/>
                    <a:pt x="5942" y="4491"/>
                  </a:cubicBezTo>
                  <a:cubicBezTo>
                    <a:pt x="6428" y="3545"/>
                    <a:pt x="6295" y="2435"/>
                    <a:pt x="5576" y="1432"/>
                  </a:cubicBezTo>
                  <a:cubicBezTo>
                    <a:pt x="4939" y="537"/>
                    <a:pt x="3930" y="1"/>
                    <a:pt x="2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525400" y="3102200"/>
              <a:ext cx="14850" cy="10125"/>
            </a:xfrm>
            <a:custGeom>
              <a:rect b="b" l="l" r="r" t="t"/>
              <a:pathLst>
                <a:path extrusionOk="0" h="405" w="594">
                  <a:moveTo>
                    <a:pt x="249" y="0"/>
                  </a:moveTo>
                  <a:cubicBezTo>
                    <a:pt x="233" y="0"/>
                    <a:pt x="218" y="1"/>
                    <a:pt x="202" y="4"/>
                  </a:cubicBezTo>
                  <a:cubicBezTo>
                    <a:pt x="114" y="22"/>
                    <a:pt x="0" y="111"/>
                    <a:pt x="70" y="237"/>
                  </a:cubicBezTo>
                  <a:cubicBezTo>
                    <a:pt x="125" y="343"/>
                    <a:pt x="235" y="404"/>
                    <a:pt x="355" y="404"/>
                  </a:cubicBezTo>
                  <a:cubicBezTo>
                    <a:pt x="371" y="404"/>
                    <a:pt x="388" y="403"/>
                    <a:pt x="404" y="401"/>
                  </a:cubicBezTo>
                  <a:cubicBezTo>
                    <a:pt x="517" y="395"/>
                    <a:pt x="593" y="275"/>
                    <a:pt x="536" y="167"/>
                  </a:cubicBezTo>
                  <a:cubicBezTo>
                    <a:pt x="475" y="62"/>
                    <a:pt x="365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527125" y="3082050"/>
              <a:ext cx="10600" cy="7375"/>
            </a:xfrm>
            <a:custGeom>
              <a:rect b="b" l="l" r="r" t="t"/>
              <a:pathLst>
                <a:path extrusionOk="0" h="295" w="424">
                  <a:moveTo>
                    <a:pt x="173" y="0"/>
                  </a:moveTo>
                  <a:cubicBezTo>
                    <a:pt x="162" y="0"/>
                    <a:pt x="151" y="1"/>
                    <a:pt x="139" y="2"/>
                  </a:cubicBezTo>
                  <a:cubicBezTo>
                    <a:pt x="57" y="9"/>
                    <a:pt x="1" y="97"/>
                    <a:pt x="45" y="173"/>
                  </a:cubicBezTo>
                  <a:cubicBezTo>
                    <a:pt x="84" y="251"/>
                    <a:pt x="168" y="294"/>
                    <a:pt x="252" y="294"/>
                  </a:cubicBezTo>
                  <a:cubicBezTo>
                    <a:pt x="263" y="294"/>
                    <a:pt x="274" y="294"/>
                    <a:pt x="284" y="292"/>
                  </a:cubicBezTo>
                  <a:cubicBezTo>
                    <a:pt x="373" y="286"/>
                    <a:pt x="423" y="198"/>
                    <a:pt x="385" y="122"/>
                  </a:cubicBezTo>
                  <a:cubicBezTo>
                    <a:pt x="341" y="44"/>
                    <a:pt x="261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541950" y="3079500"/>
              <a:ext cx="9025" cy="7225"/>
            </a:xfrm>
            <a:custGeom>
              <a:rect b="b" l="l" r="r" t="t"/>
              <a:pathLst>
                <a:path extrusionOk="0" h="289" w="361">
                  <a:moveTo>
                    <a:pt x="96" y="0"/>
                  </a:moveTo>
                  <a:cubicBezTo>
                    <a:pt x="46" y="0"/>
                    <a:pt x="1" y="18"/>
                    <a:pt x="1" y="73"/>
                  </a:cubicBezTo>
                  <a:lnTo>
                    <a:pt x="1" y="111"/>
                  </a:lnTo>
                  <a:cubicBezTo>
                    <a:pt x="1" y="236"/>
                    <a:pt x="119" y="289"/>
                    <a:pt x="206" y="289"/>
                  </a:cubicBezTo>
                  <a:cubicBezTo>
                    <a:pt x="216" y="289"/>
                    <a:pt x="225" y="288"/>
                    <a:pt x="234" y="287"/>
                  </a:cubicBezTo>
                  <a:cubicBezTo>
                    <a:pt x="354" y="268"/>
                    <a:pt x="360" y="155"/>
                    <a:pt x="272" y="73"/>
                  </a:cubicBezTo>
                  <a:lnTo>
                    <a:pt x="234" y="41"/>
                  </a:lnTo>
                  <a:cubicBezTo>
                    <a:pt x="214" y="21"/>
                    <a:pt x="152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546375" y="3097850"/>
              <a:ext cx="5375" cy="4175"/>
            </a:xfrm>
            <a:custGeom>
              <a:rect b="b" l="l" r="r" t="t"/>
              <a:pathLst>
                <a:path extrusionOk="0" h="167" w="215">
                  <a:moveTo>
                    <a:pt x="58" y="1"/>
                  </a:moveTo>
                  <a:cubicBezTo>
                    <a:pt x="43" y="1"/>
                    <a:pt x="29" y="7"/>
                    <a:pt x="19" y="26"/>
                  </a:cubicBezTo>
                  <a:cubicBezTo>
                    <a:pt x="13" y="26"/>
                    <a:pt x="13" y="26"/>
                    <a:pt x="13" y="32"/>
                  </a:cubicBezTo>
                  <a:cubicBezTo>
                    <a:pt x="0" y="45"/>
                    <a:pt x="0" y="64"/>
                    <a:pt x="13" y="83"/>
                  </a:cubicBezTo>
                  <a:cubicBezTo>
                    <a:pt x="13" y="89"/>
                    <a:pt x="19" y="102"/>
                    <a:pt x="19" y="108"/>
                  </a:cubicBezTo>
                  <a:cubicBezTo>
                    <a:pt x="32" y="148"/>
                    <a:pt x="75" y="167"/>
                    <a:pt x="114" y="167"/>
                  </a:cubicBezTo>
                  <a:cubicBezTo>
                    <a:pt x="167" y="167"/>
                    <a:pt x="214" y="132"/>
                    <a:pt x="170" y="70"/>
                  </a:cubicBezTo>
                  <a:cubicBezTo>
                    <a:pt x="158" y="45"/>
                    <a:pt x="133" y="20"/>
                    <a:pt x="101" y="14"/>
                  </a:cubicBezTo>
                  <a:cubicBezTo>
                    <a:pt x="88" y="7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584525" y="3105800"/>
              <a:ext cx="12625" cy="8900"/>
            </a:xfrm>
            <a:custGeom>
              <a:rect b="b" l="l" r="r" t="t"/>
              <a:pathLst>
                <a:path extrusionOk="0" h="356" w="505">
                  <a:moveTo>
                    <a:pt x="208" y="1"/>
                  </a:moveTo>
                  <a:cubicBezTo>
                    <a:pt x="194" y="1"/>
                    <a:pt x="179" y="2"/>
                    <a:pt x="164" y="5"/>
                  </a:cubicBezTo>
                  <a:cubicBezTo>
                    <a:pt x="63" y="11"/>
                    <a:pt x="0" y="118"/>
                    <a:pt x="38" y="206"/>
                  </a:cubicBezTo>
                  <a:cubicBezTo>
                    <a:pt x="93" y="300"/>
                    <a:pt x="191" y="355"/>
                    <a:pt x="295" y="355"/>
                  </a:cubicBezTo>
                  <a:cubicBezTo>
                    <a:pt x="310" y="355"/>
                    <a:pt x="326" y="354"/>
                    <a:pt x="341" y="351"/>
                  </a:cubicBezTo>
                  <a:cubicBezTo>
                    <a:pt x="442" y="345"/>
                    <a:pt x="505" y="238"/>
                    <a:pt x="461" y="143"/>
                  </a:cubicBezTo>
                  <a:cubicBezTo>
                    <a:pt x="406" y="55"/>
                    <a:pt x="308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15_2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7"/>
          <p:cNvSpPr txBox="1"/>
          <p:nvPr>
            <p:ph idx="1" type="subTitle"/>
          </p:nvPr>
        </p:nvSpPr>
        <p:spPr>
          <a:xfrm>
            <a:off x="1157875" y="2128275"/>
            <a:ext cx="1818000" cy="14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60" name="Google Shape;1860;p17"/>
          <p:cNvSpPr txBox="1"/>
          <p:nvPr>
            <p:ph idx="2" type="subTitle"/>
          </p:nvPr>
        </p:nvSpPr>
        <p:spPr>
          <a:xfrm>
            <a:off x="3533780" y="2128275"/>
            <a:ext cx="2076300" cy="14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61" name="Google Shape;1861;p17"/>
          <p:cNvSpPr txBox="1"/>
          <p:nvPr>
            <p:ph type="ctrTitle"/>
          </p:nvPr>
        </p:nvSpPr>
        <p:spPr>
          <a:xfrm>
            <a:off x="757217" y="418398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62" name="Google Shape;1862;p17"/>
          <p:cNvSpPr txBox="1"/>
          <p:nvPr>
            <p:ph idx="3" type="ctrTitle"/>
          </p:nvPr>
        </p:nvSpPr>
        <p:spPr>
          <a:xfrm>
            <a:off x="3269217" y="418398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63" name="Google Shape;1863;p17"/>
          <p:cNvSpPr txBox="1"/>
          <p:nvPr>
            <p:ph idx="4" type="subTitle"/>
          </p:nvPr>
        </p:nvSpPr>
        <p:spPr>
          <a:xfrm>
            <a:off x="6119367" y="2128275"/>
            <a:ext cx="1915500" cy="14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64" name="Google Shape;1864;p17"/>
          <p:cNvSpPr txBox="1"/>
          <p:nvPr>
            <p:ph idx="5" type="ctrTitle"/>
          </p:nvPr>
        </p:nvSpPr>
        <p:spPr>
          <a:xfrm>
            <a:off x="5767467" y="418398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65" name="Google Shape;1865;p17"/>
          <p:cNvSpPr txBox="1"/>
          <p:nvPr>
            <p:ph idx="6"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6" name="Google Shape;1866;p17"/>
          <p:cNvSpPr/>
          <p:nvPr/>
        </p:nvSpPr>
        <p:spPr>
          <a:xfrm>
            <a:off x="215834" y="4279686"/>
            <a:ext cx="357136" cy="1038411"/>
          </a:xfrm>
          <a:custGeom>
            <a:rect b="b" l="l" r="r" t="t"/>
            <a:pathLst>
              <a:path extrusionOk="0" h="23979" w="8247">
                <a:moveTo>
                  <a:pt x="7730" y="1"/>
                </a:moveTo>
                <a:cubicBezTo>
                  <a:pt x="7629" y="1"/>
                  <a:pt x="7513" y="29"/>
                  <a:pt x="7392" y="95"/>
                </a:cubicBezTo>
                <a:cubicBezTo>
                  <a:pt x="7291" y="132"/>
                  <a:pt x="7197" y="189"/>
                  <a:pt x="7115" y="259"/>
                </a:cubicBezTo>
                <a:cubicBezTo>
                  <a:pt x="6459" y="795"/>
                  <a:pt x="5809" y="1337"/>
                  <a:pt x="5153" y="1873"/>
                </a:cubicBezTo>
                <a:cubicBezTo>
                  <a:pt x="4970" y="2018"/>
                  <a:pt x="4794" y="2163"/>
                  <a:pt x="4617" y="2308"/>
                </a:cubicBezTo>
                <a:cubicBezTo>
                  <a:pt x="4182" y="2655"/>
                  <a:pt x="3741" y="3008"/>
                  <a:pt x="3305" y="3355"/>
                </a:cubicBezTo>
                <a:cubicBezTo>
                  <a:pt x="3242" y="3406"/>
                  <a:pt x="3179" y="3463"/>
                  <a:pt x="3122" y="3513"/>
                </a:cubicBezTo>
                <a:cubicBezTo>
                  <a:pt x="2189" y="4270"/>
                  <a:pt x="1249" y="5027"/>
                  <a:pt x="322" y="5783"/>
                </a:cubicBezTo>
                <a:cubicBezTo>
                  <a:pt x="297" y="5802"/>
                  <a:pt x="284" y="5815"/>
                  <a:pt x="265" y="5834"/>
                </a:cubicBezTo>
                <a:cubicBezTo>
                  <a:pt x="183" y="5872"/>
                  <a:pt x="120" y="5941"/>
                  <a:pt x="108" y="6036"/>
                </a:cubicBezTo>
                <a:cubicBezTo>
                  <a:pt x="7" y="6244"/>
                  <a:pt x="114" y="6414"/>
                  <a:pt x="316" y="6458"/>
                </a:cubicBezTo>
                <a:cubicBezTo>
                  <a:pt x="328" y="6465"/>
                  <a:pt x="335" y="6471"/>
                  <a:pt x="347" y="6484"/>
                </a:cubicBezTo>
                <a:cubicBezTo>
                  <a:pt x="1754" y="7657"/>
                  <a:pt x="3167" y="8817"/>
                  <a:pt x="4598" y="9971"/>
                </a:cubicBezTo>
                <a:cubicBezTo>
                  <a:pt x="4939" y="10255"/>
                  <a:pt x="5286" y="10539"/>
                  <a:pt x="5633" y="10823"/>
                </a:cubicBezTo>
                <a:cubicBezTo>
                  <a:pt x="6099" y="11214"/>
                  <a:pt x="6566" y="11598"/>
                  <a:pt x="7039" y="11983"/>
                </a:cubicBezTo>
                <a:cubicBezTo>
                  <a:pt x="6415" y="12500"/>
                  <a:pt x="5784" y="13024"/>
                  <a:pt x="5153" y="13541"/>
                </a:cubicBezTo>
                <a:cubicBezTo>
                  <a:pt x="4977" y="13680"/>
                  <a:pt x="4794" y="13825"/>
                  <a:pt x="4617" y="13970"/>
                </a:cubicBezTo>
                <a:lnTo>
                  <a:pt x="3305" y="15017"/>
                </a:lnTo>
                <a:cubicBezTo>
                  <a:pt x="3242" y="15067"/>
                  <a:pt x="3186" y="15124"/>
                  <a:pt x="3129" y="15174"/>
                </a:cubicBezTo>
                <a:cubicBezTo>
                  <a:pt x="2189" y="15931"/>
                  <a:pt x="1249" y="16688"/>
                  <a:pt x="316" y="17445"/>
                </a:cubicBezTo>
                <a:cubicBezTo>
                  <a:pt x="297" y="17458"/>
                  <a:pt x="278" y="17477"/>
                  <a:pt x="265" y="17495"/>
                </a:cubicBezTo>
                <a:cubicBezTo>
                  <a:pt x="177" y="17527"/>
                  <a:pt x="120" y="17603"/>
                  <a:pt x="108" y="17691"/>
                </a:cubicBezTo>
                <a:cubicBezTo>
                  <a:pt x="1" y="17905"/>
                  <a:pt x="114" y="18076"/>
                  <a:pt x="316" y="18114"/>
                </a:cubicBezTo>
                <a:cubicBezTo>
                  <a:pt x="328" y="18126"/>
                  <a:pt x="335" y="18132"/>
                  <a:pt x="347" y="18145"/>
                </a:cubicBezTo>
                <a:cubicBezTo>
                  <a:pt x="1748" y="19318"/>
                  <a:pt x="3167" y="20479"/>
                  <a:pt x="4592" y="21633"/>
                </a:cubicBezTo>
                <a:cubicBezTo>
                  <a:pt x="4939" y="21917"/>
                  <a:pt x="5279" y="22200"/>
                  <a:pt x="5626" y="22484"/>
                </a:cubicBezTo>
                <a:cubicBezTo>
                  <a:pt x="6150" y="22913"/>
                  <a:pt x="6673" y="23348"/>
                  <a:pt x="7203" y="23777"/>
                </a:cubicBezTo>
                <a:cubicBezTo>
                  <a:pt x="7378" y="23920"/>
                  <a:pt x="7553" y="23979"/>
                  <a:pt x="7696" y="23979"/>
                </a:cubicBezTo>
                <a:cubicBezTo>
                  <a:pt x="7998" y="23979"/>
                  <a:pt x="8166" y="23719"/>
                  <a:pt x="7922" y="23424"/>
                </a:cubicBezTo>
                <a:cubicBezTo>
                  <a:pt x="7872" y="23336"/>
                  <a:pt x="7802" y="23260"/>
                  <a:pt x="7727" y="23197"/>
                </a:cubicBezTo>
                <a:cubicBezTo>
                  <a:pt x="7058" y="22667"/>
                  <a:pt x="6396" y="22131"/>
                  <a:pt x="5740" y="21601"/>
                </a:cubicBezTo>
                <a:cubicBezTo>
                  <a:pt x="5563" y="21456"/>
                  <a:pt x="5380" y="21311"/>
                  <a:pt x="5204" y="21160"/>
                </a:cubicBezTo>
                <a:lnTo>
                  <a:pt x="3917" y="20107"/>
                </a:lnTo>
                <a:cubicBezTo>
                  <a:pt x="3854" y="20050"/>
                  <a:pt x="3791" y="19999"/>
                  <a:pt x="3722" y="19955"/>
                </a:cubicBezTo>
                <a:cubicBezTo>
                  <a:pt x="2845" y="19230"/>
                  <a:pt x="1962" y="18511"/>
                  <a:pt x="1085" y="17792"/>
                </a:cubicBezTo>
                <a:cubicBezTo>
                  <a:pt x="2467" y="16694"/>
                  <a:pt x="3835" y="15584"/>
                  <a:pt x="5191" y="14474"/>
                </a:cubicBezTo>
                <a:cubicBezTo>
                  <a:pt x="5544" y="14191"/>
                  <a:pt x="5891" y="13913"/>
                  <a:pt x="6238" y="13629"/>
                </a:cubicBezTo>
                <a:cubicBezTo>
                  <a:pt x="6768" y="13207"/>
                  <a:pt x="7298" y="12778"/>
                  <a:pt x="7821" y="12349"/>
                </a:cubicBezTo>
                <a:cubicBezTo>
                  <a:pt x="7859" y="12324"/>
                  <a:pt x="7891" y="12292"/>
                  <a:pt x="7922" y="12261"/>
                </a:cubicBezTo>
                <a:cubicBezTo>
                  <a:pt x="7973" y="12223"/>
                  <a:pt x="8010" y="12172"/>
                  <a:pt x="8029" y="12116"/>
                </a:cubicBezTo>
                <a:cubicBezTo>
                  <a:pt x="8137" y="11914"/>
                  <a:pt x="8048" y="11744"/>
                  <a:pt x="7872" y="11687"/>
                </a:cubicBezTo>
                <a:cubicBezTo>
                  <a:pt x="7827" y="11630"/>
                  <a:pt x="7777" y="11586"/>
                  <a:pt x="7727" y="11542"/>
                </a:cubicBezTo>
                <a:cubicBezTo>
                  <a:pt x="7064" y="11012"/>
                  <a:pt x="6402" y="10476"/>
                  <a:pt x="5740" y="9946"/>
                </a:cubicBezTo>
                <a:cubicBezTo>
                  <a:pt x="5563" y="9795"/>
                  <a:pt x="5387" y="9650"/>
                  <a:pt x="5210" y="9505"/>
                </a:cubicBezTo>
                <a:lnTo>
                  <a:pt x="3917" y="8439"/>
                </a:lnTo>
                <a:cubicBezTo>
                  <a:pt x="3854" y="8382"/>
                  <a:pt x="3791" y="8338"/>
                  <a:pt x="3722" y="8287"/>
                </a:cubicBezTo>
                <a:cubicBezTo>
                  <a:pt x="2845" y="7562"/>
                  <a:pt x="1962" y="6843"/>
                  <a:pt x="1085" y="6124"/>
                </a:cubicBezTo>
                <a:cubicBezTo>
                  <a:pt x="2467" y="5027"/>
                  <a:pt x="3835" y="3923"/>
                  <a:pt x="5191" y="2807"/>
                </a:cubicBezTo>
                <a:cubicBezTo>
                  <a:pt x="5544" y="2523"/>
                  <a:pt x="5891" y="2245"/>
                  <a:pt x="6238" y="1961"/>
                </a:cubicBezTo>
                <a:cubicBezTo>
                  <a:pt x="6768" y="1539"/>
                  <a:pt x="7298" y="1110"/>
                  <a:pt x="7821" y="681"/>
                </a:cubicBezTo>
                <a:cubicBezTo>
                  <a:pt x="8246" y="339"/>
                  <a:pt x="8077" y="1"/>
                  <a:pt x="77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7" name="Google Shape;1867;p17"/>
          <p:cNvGrpSpPr/>
          <p:nvPr/>
        </p:nvGrpSpPr>
        <p:grpSpPr>
          <a:xfrm>
            <a:off x="8801756" y="576328"/>
            <a:ext cx="461352" cy="1000872"/>
            <a:chOff x="6681475" y="2709025"/>
            <a:chExt cx="120950" cy="262400"/>
          </a:xfrm>
        </p:grpSpPr>
        <p:sp>
          <p:nvSpPr>
            <p:cNvPr id="1868" name="Google Shape;1868;p17"/>
            <p:cNvSpPr/>
            <p:nvPr/>
          </p:nvSpPr>
          <p:spPr>
            <a:xfrm>
              <a:off x="6681475" y="2709025"/>
              <a:ext cx="120950" cy="262400"/>
            </a:xfrm>
            <a:custGeom>
              <a:rect b="b" l="l" r="r" t="t"/>
              <a:pathLst>
                <a:path extrusionOk="0" h="10496" w="4838">
                  <a:moveTo>
                    <a:pt x="1745" y="1"/>
                  </a:moveTo>
                  <a:cubicBezTo>
                    <a:pt x="1744" y="1"/>
                    <a:pt x="1742" y="1"/>
                    <a:pt x="1741" y="1"/>
                  </a:cubicBezTo>
                  <a:cubicBezTo>
                    <a:pt x="1180" y="33"/>
                    <a:pt x="0" y="8181"/>
                    <a:pt x="619" y="9411"/>
                  </a:cubicBezTo>
                  <a:cubicBezTo>
                    <a:pt x="977" y="10129"/>
                    <a:pt x="1791" y="10495"/>
                    <a:pt x="2590" y="10495"/>
                  </a:cubicBezTo>
                  <a:cubicBezTo>
                    <a:pt x="2873" y="10495"/>
                    <a:pt x="3154" y="10449"/>
                    <a:pt x="3413" y="10357"/>
                  </a:cubicBezTo>
                  <a:cubicBezTo>
                    <a:pt x="4012" y="10143"/>
                    <a:pt x="4491" y="9682"/>
                    <a:pt x="4592" y="8969"/>
                  </a:cubicBezTo>
                  <a:cubicBezTo>
                    <a:pt x="4837" y="7295"/>
                    <a:pt x="2313" y="1"/>
                    <a:pt x="1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6769800" y="2930900"/>
              <a:ext cx="6425" cy="6275"/>
            </a:xfrm>
            <a:custGeom>
              <a:rect b="b" l="l" r="r" t="t"/>
              <a:pathLst>
                <a:path extrusionOk="0" h="251" w="257">
                  <a:moveTo>
                    <a:pt x="121" y="0"/>
                  </a:moveTo>
                  <a:cubicBezTo>
                    <a:pt x="110" y="0"/>
                    <a:pt x="99" y="4"/>
                    <a:pt x="88" y="12"/>
                  </a:cubicBezTo>
                  <a:lnTo>
                    <a:pt x="81" y="12"/>
                  </a:lnTo>
                  <a:cubicBezTo>
                    <a:pt x="1" y="82"/>
                    <a:pt x="88" y="251"/>
                    <a:pt x="186" y="251"/>
                  </a:cubicBezTo>
                  <a:cubicBezTo>
                    <a:pt x="195" y="251"/>
                    <a:pt x="204" y="249"/>
                    <a:pt x="214" y="246"/>
                  </a:cubicBezTo>
                  <a:cubicBezTo>
                    <a:pt x="226" y="246"/>
                    <a:pt x="239" y="233"/>
                    <a:pt x="239" y="221"/>
                  </a:cubicBezTo>
                  <a:lnTo>
                    <a:pt x="245" y="208"/>
                  </a:lnTo>
                  <a:cubicBezTo>
                    <a:pt x="256" y="154"/>
                    <a:pt x="192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7"/>
            <p:cNvSpPr/>
            <p:nvPr/>
          </p:nvSpPr>
          <p:spPr>
            <a:xfrm>
              <a:off x="6760950" y="2942700"/>
              <a:ext cx="5325" cy="5500"/>
            </a:xfrm>
            <a:custGeom>
              <a:rect b="b" l="l" r="r" t="t"/>
              <a:pathLst>
                <a:path extrusionOk="0" h="220" w="213">
                  <a:moveTo>
                    <a:pt x="139" y="0"/>
                  </a:moveTo>
                  <a:cubicBezTo>
                    <a:pt x="130" y="0"/>
                    <a:pt x="122" y="4"/>
                    <a:pt x="114" y="14"/>
                  </a:cubicBezTo>
                  <a:cubicBezTo>
                    <a:pt x="95" y="26"/>
                    <a:pt x="76" y="26"/>
                    <a:pt x="63" y="26"/>
                  </a:cubicBezTo>
                  <a:cubicBezTo>
                    <a:pt x="0" y="26"/>
                    <a:pt x="25" y="127"/>
                    <a:pt x="44" y="159"/>
                  </a:cubicBezTo>
                  <a:cubicBezTo>
                    <a:pt x="57" y="177"/>
                    <a:pt x="76" y="203"/>
                    <a:pt x="101" y="215"/>
                  </a:cubicBezTo>
                  <a:cubicBezTo>
                    <a:pt x="107" y="218"/>
                    <a:pt x="113" y="220"/>
                    <a:pt x="118" y="220"/>
                  </a:cubicBezTo>
                  <a:cubicBezTo>
                    <a:pt x="161" y="220"/>
                    <a:pt x="196" y="142"/>
                    <a:pt x="202" y="108"/>
                  </a:cubicBezTo>
                  <a:cubicBezTo>
                    <a:pt x="212" y="77"/>
                    <a:pt x="176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7"/>
            <p:cNvSpPr/>
            <p:nvPr/>
          </p:nvSpPr>
          <p:spPr>
            <a:xfrm>
              <a:off x="6750525" y="2936075"/>
              <a:ext cx="6500" cy="7325"/>
            </a:xfrm>
            <a:custGeom>
              <a:rect b="b" l="l" r="r" t="t"/>
              <a:pathLst>
                <a:path extrusionOk="0" h="293" w="260">
                  <a:moveTo>
                    <a:pt x="74" y="0"/>
                  </a:moveTo>
                  <a:cubicBezTo>
                    <a:pt x="70" y="0"/>
                    <a:pt x="67" y="1"/>
                    <a:pt x="64" y="1"/>
                  </a:cubicBezTo>
                  <a:cubicBezTo>
                    <a:pt x="1" y="7"/>
                    <a:pt x="1" y="102"/>
                    <a:pt x="26" y="146"/>
                  </a:cubicBezTo>
                  <a:cubicBezTo>
                    <a:pt x="45" y="215"/>
                    <a:pt x="102" y="272"/>
                    <a:pt x="177" y="291"/>
                  </a:cubicBezTo>
                  <a:cubicBezTo>
                    <a:pt x="181" y="292"/>
                    <a:pt x="184" y="292"/>
                    <a:pt x="188" y="292"/>
                  </a:cubicBezTo>
                  <a:cubicBezTo>
                    <a:pt x="211" y="292"/>
                    <a:pt x="236" y="275"/>
                    <a:pt x="247" y="253"/>
                  </a:cubicBezTo>
                  <a:cubicBezTo>
                    <a:pt x="259" y="222"/>
                    <a:pt x="253" y="184"/>
                    <a:pt x="241" y="159"/>
                  </a:cubicBezTo>
                  <a:cubicBezTo>
                    <a:pt x="228" y="140"/>
                    <a:pt x="215" y="115"/>
                    <a:pt x="203" y="102"/>
                  </a:cubicBezTo>
                  <a:cubicBezTo>
                    <a:pt x="196" y="96"/>
                    <a:pt x="196" y="96"/>
                    <a:pt x="190" y="89"/>
                  </a:cubicBezTo>
                  <a:cubicBezTo>
                    <a:pt x="166" y="48"/>
                    <a:pt x="126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6759850" y="2930500"/>
              <a:ext cx="5150" cy="5450"/>
            </a:xfrm>
            <a:custGeom>
              <a:rect b="b" l="l" r="r" t="t"/>
              <a:pathLst>
                <a:path extrusionOk="0" h="218" w="206">
                  <a:moveTo>
                    <a:pt x="84" y="1"/>
                  </a:moveTo>
                  <a:cubicBezTo>
                    <a:pt x="74" y="1"/>
                    <a:pt x="62" y="5"/>
                    <a:pt x="50" y="16"/>
                  </a:cubicBezTo>
                  <a:lnTo>
                    <a:pt x="44" y="22"/>
                  </a:lnTo>
                  <a:cubicBezTo>
                    <a:pt x="0" y="54"/>
                    <a:pt x="25" y="123"/>
                    <a:pt x="50" y="155"/>
                  </a:cubicBezTo>
                  <a:lnTo>
                    <a:pt x="63" y="167"/>
                  </a:lnTo>
                  <a:cubicBezTo>
                    <a:pt x="97" y="203"/>
                    <a:pt x="121" y="217"/>
                    <a:pt x="138" y="217"/>
                  </a:cubicBezTo>
                  <a:cubicBezTo>
                    <a:pt x="205" y="217"/>
                    <a:pt x="15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6740800" y="2946375"/>
              <a:ext cx="4550" cy="4600"/>
            </a:xfrm>
            <a:custGeom>
              <a:rect b="b" l="l" r="r" t="t"/>
              <a:pathLst>
                <a:path extrusionOk="0" h="184" w="182">
                  <a:moveTo>
                    <a:pt x="111" y="1"/>
                  </a:moveTo>
                  <a:cubicBezTo>
                    <a:pt x="102" y="1"/>
                    <a:pt x="94" y="6"/>
                    <a:pt x="87" y="18"/>
                  </a:cubicBezTo>
                  <a:cubicBezTo>
                    <a:pt x="81" y="24"/>
                    <a:pt x="81" y="24"/>
                    <a:pt x="81" y="30"/>
                  </a:cubicBezTo>
                  <a:cubicBezTo>
                    <a:pt x="77" y="30"/>
                    <a:pt x="73" y="29"/>
                    <a:pt x="69" y="29"/>
                  </a:cubicBezTo>
                  <a:cubicBezTo>
                    <a:pt x="0" y="29"/>
                    <a:pt x="37" y="183"/>
                    <a:pt x="113" y="183"/>
                  </a:cubicBezTo>
                  <a:cubicBezTo>
                    <a:pt x="117" y="183"/>
                    <a:pt x="121" y="183"/>
                    <a:pt x="125" y="182"/>
                  </a:cubicBezTo>
                  <a:cubicBezTo>
                    <a:pt x="175" y="176"/>
                    <a:pt x="175" y="138"/>
                    <a:pt x="182" y="94"/>
                  </a:cubicBezTo>
                  <a:cubicBezTo>
                    <a:pt x="182" y="69"/>
                    <a:pt x="143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7"/>
            <p:cNvSpPr/>
            <p:nvPr/>
          </p:nvSpPr>
          <p:spPr>
            <a:xfrm>
              <a:off x="6726550" y="2815400"/>
              <a:ext cx="5250" cy="5750"/>
            </a:xfrm>
            <a:custGeom>
              <a:rect b="b" l="l" r="r" t="t"/>
              <a:pathLst>
                <a:path extrusionOk="0" h="230" w="210">
                  <a:moveTo>
                    <a:pt x="61" y="1"/>
                  </a:moveTo>
                  <a:cubicBezTo>
                    <a:pt x="43" y="1"/>
                    <a:pt x="28" y="12"/>
                    <a:pt x="20" y="41"/>
                  </a:cubicBezTo>
                  <a:cubicBezTo>
                    <a:pt x="1" y="109"/>
                    <a:pt x="93" y="229"/>
                    <a:pt x="152" y="229"/>
                  </a:cubicBezTo>
                  <a:cubicBezTo>
                    <a:pt x="169" y="229"/>
                    <a:pt x="183" y="219"/>
                    <a:pt x="190" y="192"/>
                  </a:cubicBezTo>
                  <a:cubicBezTo>
                    <a:pt x="210" y="120"/>
                    <a:pt x="119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6713650" y="2815575"/>
              <a:ext cx="5050" cy="5225"/>
            </a:xfrm>
            <a:custGeom>
              <a:rect b="b" l="l" r="r" t="t"/>
              <a:pathLst>
                <a:path extrusionOk="0" h="209" w="202">
                  <a:moveTo>
                    <a:pt x="74" y="0"/>
                  </a:moveTo>
                  <a:cubicBezTo>
                    <a:pt x="60" y="0"/>
                    <a:pt x="47" y="7"/>
                    <a:pt x="38" y="21"/>
                  </a:cubicBezTo>
                  <a:cubicBezTo>
                    <a:pt x="0" y="66"/>
                    <a:pt x="51" y="154"/>
                    <a:pt x="88" y="185"/>
                  </a:cubicBezTo>
                  <a:cubicBezTo>
                    <a:pt x="107" y="202"/>
                    <a:pt x="123" y="209"/>
                    <a:pt x="138" y="209"/>
                  </a:cubicBezTo>
                  <a:cubicBezTo>
                    <a:pt x="179" y="209"/>
                    <a:pt x="202" y="153"/>
                    <a:pt x="183" y="97"/>
                  </a:cubicBezTo>
                  <a:lnTo>
                    <a:pt x="170" y="85"/>
                  </a:lnTo>
                  <a:cubicBezTo>
                    <a:pt x="170" y="78"/>
                    <a:pt x="170" y="72"/>
                    <a:pt x="164" y="72"/>
                  </a:cubicBezTo>
                  <a:cubicBezTo>
                    <a:pt x="158" y="53"/>
                    <a:pt x="145" y="40"/>
                    <a:pt x="133" y="28"/>
                  </a:cubicBezTo>
                  <a:cubicBezTo>
                    <a:pt x="120" y="15"/>
                    <a:pt x="101" y="9"/>
                    <a:pt x="88" y="3"/>
                  </a:cubicBezTo>
                  <a:cubicBezTo>
                    <a:pt x="84" y="1"/>
                    <a:pt x="79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6707500" y="2835200"/>
              <a:ext cx="6000" cy="7850"/>
            </a:xfrm>
            <a:custGeom>
              <a:rect b="b" l="l" r="r" t="t"/>
              <a:pathLst>
                <a:path extrusionOk="0" h="314" w="240">
                  <a:moveTo>
                    <a:pt x="91" y="0"/>
                  </a:moveTo>
                  <a:cubicBezTo>
                    <a:pt x="80" y="0"/>
                    <a:pt x="68" y="4"/>
                    <a:pt x="57" y="12"/>
                  </a:cubicBezTo>
                  <a:cubicBezTo>
                    <a:pt x="32" y="25"/>
                    <a:pt x="19" y="50"/>
                    <a:pt x="13" y="75"/>
                  </a:cubicBezTo>
                  <a:cubicBezTo>
                    <a:pt x="0" y="151"/>
                    <a:pt x="32" y="233"/>
                    <a:pt x="88" y="277"/>
                  </a:cubicBezTo>
                  <a:cubicBezTo>
                    <a:pt x="114" y="299"/>
                    <a:pt x="144" y="313"/>
                    <a:pt x="170" y="313"/>
                  </a:cubicBezTo>
                  <a:cubicBezTo>
                    <a:pt x="197" y="313"/>
                    <a:pt x="221" y="299"/>
                    <a:pt x="233" y="264"/>
                  </a:cubicBezTo>
                  <a:cubicBezTo>
                    <a:pt x="240" y="233"/>
                    <a:pt x="240" y="195"/>
                    <a:pt x="233" y="164"/>
                  </a:cubicBezTo>
                  <a:cubicBezTo>
                    <a:pt x="223" y="121"/>
                    <a:pt x="157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6718375" y="2828075"/>
              <a:ext cx="7125" cy="7600"/>
            </a:xfrm>
            <a:custGeom>
              <a:rect b="b" l="l" r="r" t="t"/>
              <a:pathLst>
                <a:path extrusionOk="0" h="304" w="285">
                  <a:moveTo>
                    <a:pt x="84" y="0"/>
                  </a:moveTo>
                  <a:cubicBezTo>
                    <a:pt x="81" y="0"/>
                    <a:pt x="79" y="0"/>
                    <a:pt x="76" y="1"/>
                  </a:cubicBezTo>
                  <a:cubicBezTo>
                    <a:pt x="7" y="7"/>
                    <a:pt x="0" y="95"/>
                    <a:pt x="13" y="146"/>
                  </a:cubicBezTo>
                  <a:cubicBezTo>
                    <a:pt x="19" y="196"/>
                    <a:pt x="57" y="240"/>
                    <a:pt x="101" y="266"/>
                  </a:cubicBezTo>
                  <a:cubicBezTo>
                    <a:pt x="126" y="291"/>
                    <a:pt x="158" y="303"/>
                    <a:pt x="189" y="303"/>
                  </a:cubicBezTo>
                  <a:cubicBezTo>
                    <a:pt x="284" y="297"/>
                    <a:pt x="253" y="158"/>
                    <a:pt x="221" y="108"/>
                  </a:cubicBezTo>
                  <a:cubicBezTo>
                    <a:pt x="191" y="66"/>
                    <a:pt x="143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7"/>
            <p:cNvSpPr/>
            <p:nvPr/>
          </p:nvSpPr>
          <p:spPr>
            <a:xfrm>
              <a:off x="6726000" y="2841025"/>
              <a:ext cx="5325" cy="6450"/>
            </a:xfrm>
            <a:custGeom>
              <a:rect b="b" l="l" r="r" t="t"/>
              <a:pathLst>
                <a:path extrusionOk="0" h="258" w="213">
                  <a:moveTo>
                    <a:pt x="91" y="0"/>
                  </a:moveTo>
                  <a:cubicBezTo>
                    <a:pt x="79" y="0"/>
                    <a:pt x="69" y="7"/>
                    <a:pt x="61" y="25"/>
                  </a:cubicBezTo>
                  <a:cubicBezTo>
                    <a:pt x="55" y="38"/>
                    <a:pt x="48" y="50"/>
                    <a:pt x="42" y="57"/>
                  </a:cubicBezTo>
                  <a:cubicBezTo>
                    <a:pt x="1" y="144"/>
                    <a:pt x="96" y="257"/>
                    <a:pt x="159" y="257"/>
                  </a:cubicBezTo>
                  <a:cubicBezTo>
                    <a:pt x="182" y="257"/>
                    <a:pt x="201" y="241"/>
                    <a:pt x="206" y="202"/>
                  </a:cubicBezTo>
                  <a:lnTo>
                    <a:pt x="212" y="158"/>
                  </a:lnTo>
                  <a:cubicBezTo>
                    <a:pt x="212" y="117"/>
                    <a:pt x="140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7"/>
            <p:cNvSpPr/>
            <p:nvPr/>
          </p:nvSpPr>
          <p:spPr>
            <a:xfrm>
              <a:off x="6718050" y="2894000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52" y="0"/>
                  </a:moveTo>
                  <a:cubicBezTo>
                    <a:pt x="23" y="0"/>
                    <a:pt x="1" y="20"/>
                    <a:pt x="1" y="76"/>
                  </a:cubicBezTo>
                  <a:cubicBezTo>
                    <a:pt x="1" y="130"/>
                    <a:pt x="62" y="270"/>
                    <a:pt x="140" y="270"/>
                  </a:cubicBezTo>
                  <a:cubicBezTo>
                    <a:pt x="152" y="270"/>
                    <a:pt x="164" y="266"/>
                    <a:pt x="177" y="259"/>
                  </a:cubicBezTo>
                  <a:cubicBezTo>
                    <a:pt x="184" y="252"/>
                    <a:pt x="190" y="252"/>
                    <a:pt x="196" y="246"/>
                  </a:cubicBezTo>
                  <a:cubicBezTo>
                    <a:pt x="259" y="214"/>
                    <a:pt x="209" y="114"/>
                    <a:pt x="171" y="76"/>
                  </a:cubicBezTo>
                  <a:cubicBezTo>
                    <a:pt x="145" y="39"/>
                    <a:pt x="92" y="0"/>
                    <a:pt x="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6756175" y="2880900"/>
              <a:ext cx="4200" cy="4450"/>
            </a:xfrm>
            <a:custGeom>
              <a:rect b="b" l="l" r="r" t="t"/>
              <a:pathLst>
                <a:path extrusionOk="0" h="178" w="168">
                  <a:moveTo>
                    <a:pt x="48" y="0"/>
                  </a:moveTo>
                  <a:cubicBezTo>
                    <a:pt x="33" y="0"/>
                    <a:pt x="21" y="9"/>
                    <a:pt x="15" y="32"/>
                  </a:cubicBezTo>
                  <a:cubicBezTo>
                    <a:pt x="0" y="85"/>
                    <a:pt x="70" y="178"/>
                    <a:pt x="118" y="178"/>
                  </a:cubicBezTo>
                  <a:cubicBezTo>
                    <a:pt x="133" y="178"/>
                    <a:pt x="146" y="168"/>
                    <a:pt x="153" y="146"/>
                  </a:cubicBezTo>
                  <a:cubicBezTo>
                    <a:pt x="168" y="93"/>
                    <a:pt x="95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6753500" y="2892050"/>
              <a:ext cx="7625" cy="6075"/>
            </a:xfrm>
            <a:custGeom>
              <a:rect b="b" l="l" r="r" t="t"/>
              <a:pathLst>
                <a:path extrusionOk="0" h="243" w="305">
                  <a:moveTo>
                    <a:pt x="71" y="1"/>
                  </a:moveTo>
                  <a:cubicBezTo>
                    <a:pt x="0" y="1"/>
                    <a:pt x="36" y="160"/>
                    <a:pt x="90" y="198"/>
                  </a:cubicBezTo>
                  <a:cubicBezTo>
                    <a:pt x="122" y="229"/>
                    <a:pt x="159" y="242"/>
                    <a:pt x="204" y="242"/>
                  </a:cubicBezTo>
                  <a:cubicBezTo>
                    <a:pt x="304" y="236"/>
                    <a:pt x="210" y="72"/>
                    <a:pt x="166" y="47"/>
                  </a:cubicBezTo>
                  <a:cubicBezTo>
                    <a:pt x="147" y="34"/>
                    <a:pt x="134" y="21"/>
                    <a:pt x="115" y="15"/>
                  </a:cubicBezTo>
                  <a:cubicBezTo>
                    <a:pt x="98" y="5"/>
                    <a:pt x="83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6745275" y="2885650"/>
              <a:ext cx="3550" cy="2850"/>
            </a:xfrm>
            <a:custGeom>
              <a:rect b="b" l="l" r="r" t="t"/>
              <a:pathLst>
                <a:path extrusionOk="0" h="114" w="142">
                  <a:moveTo>
                    <a:pt x="41" y="0"/>
                  </a:moveTo>
                  <a:cubicBezTo>
                    <a:pt x="1" y="0"/>
                    <a:pt x="16" y="114"/>
                    <a:pt x="74" y="114"/>
                  </a:cubicBezTo>
                  <a:cubicBezTo>
                    <a:pt x="76" y="114"/>
                    <a:pt x="77" y="113"/>
                    <a:pt x="78" y="113"/>
                  </a:cubicBezTo>
                  <a:cubicBezTo>
                    <a:pt x="91" y="107"/>
                    <a:pt x="104" y="107"/>
                    <a:pt x="116" y="101"/>
                  </a:cubicBezTo>
                  <a:cubicBezTo>
                    <a:pt x="142" y="94"/>
                    <a:pt x="116" y="44"/>
                    <a:pt x="104" y="38"/>
                  </a:cubicBezTo>
                  <a:cubicBezTo>
                    <a:pt x="91" y="25"/>
                    <a:pt x="78" y="12"/>
                    <a:pt x="60" y="6"/>
                  </a:cubicBezTo>
                  <a:cubicBezTo>
                    <a:pt x="53" y="2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6768675" y="2888075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20" y="0"/>
                  </a:moveTo>
                  <a:cubicBezTo>
                    <a:pt x="110" y="0"/>
                    <a:pt x="99" y="3"/>
                    <a:pt x="88" y="10"/>
                  </a:cubicBezTo>
                  <a:cubicBezTo>
                    <a:pt x="0" y="67"/>
                    <a:pt x="82" y="193"/>
                    <a:pt x="164" y="206"/>
                  </a:cubicBezTo>
                  <a:lnTo>
                    <a:pt x="183" y="206"/>
                  </a:lnTo>
                  <a:cubicBezTo>
                    <a:pt x="184" y="206"/>
                    <a:pt x="185" y="206"/>
                    <a:pt x="186" y="206"/>
                  </a:cubicBezTo>
                  <a:cubicBezTo>
                    <a:pt x="260" y="206"/>
                    <a:pt x="204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6724025" y="2732200"/>
              <a:ext cx="4925" cy="4675"/>
            </a:xfrm>
            <a:custGeom>
              <a:rect b="b" l="l" r="r" t="t"/>
              <a:pathLst>
                <a:path extrusionOk="0" h="187" w="197">
                  <a:moveTo>
                    <a:pt x="34" y="1"/>
                  </a:moveTo>
                  <a:cubicBezTo>
                    <a:pt x="1" y="1"/>
                    <a:pt x="28" y="60"/>
                    <a:pt x="42" y="74"/>
                  </a:cubicBezTo>
                  <a:lnTo>
                    <a:pt x="42" y="74"/>
                  </a:lnTo>
                  <a:cubicBezTo>
                    <a:pt x="31" y="66"/>
                    <a:pt x="28" y="59"/>
                    <a:pt x="27" y="59"/>
                  </a:cubicBezTo>
                  <a:lnTo>
                    <a:pt x="27" y="59"/>
                  </a:lnTo>
                  <a:cubicBezTo>
                    <a:pt x="27" y="59"/>
                    <a:pt x="30" y="65"/>
                    <a:pt x="33" y="83"/>
                  </a:cubicBezTo>
                  <a:cubicBezTo>
                    <a:pt x="33" y="102"/>
                    <a:pt x="39" y="121"/>
                    <a:pt x="45" y="146"/>
                  </a:cubicBezTo>
                  <a:cubicBezTo>
                    <a:pt x="51" y="162"/>
                    <a:pt x="69" y="187"/>
                    <a:pt x="90" y="187"/>
                  </a:cubicBezTo>
                  <a:cubicBezTo>
                    <a:pt x="94" y="187"/>
                    <a:pt x="98" y="186"/>
                    <a:pt x="102" y="184"/>
                  </a:cubicBezTo>
                  <a:cubicBezTo>
                    <a:pt x="197" y="153"/>
                    <a:pt x="115" y="7"/>
                    <a:pt x="39" y="1"/>
                  </a:cubicBezTo>
                  <a:cubicBezTo>
                    <a:pt x="37" y="1"/>
                    <a:pt x="36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6723875" y="2759650"/>
              <a:ext cx="5725" cy="6175"/>
            </a:xfrm>
            <a:custGeom>
              <a:rect b="b" l="l" r="r" t="t"/>
              <a:pathLst>
                <a:path extrusionOk="0" h="247" w="229">
                  <a:moveTo>
                    <a:pt x="66" y="0"/>
                  </a:moveTo>
                  <a:cubicBezTo>
                    <a:pt x="46" y="0"/>
                    <a:pt x="29" y="13"/>
                    <a:pt x="20" y="45"/>
                  </a:cubicBezTo>
                  <a:cubicBezTo>
                    <a:pt x="1" y="117"/>
                    <a:pt x="98" y="247"/>
                    <a:pt x="163" y="247"/>
                  </a:cubicBezTo>
                  <a:cubicBezTo>
                    <a:pt x="183" y="247"/>
                    <a:pt x="200" y="234"/>
                    <a:pt x="209" y="202"/>
                  </a:cubicBezTo>
                  <a:cubicBezTo>
                    <a:pt x="228" y="130"/>
                    <a:pt x="131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6718050" y="2750125"/>
              <a:ext cx="7275" cy="6150"/>
            </a:xfrm>
            <a:custGeom>
              <a:rect b="b" l="l" r="r" t="t"/>
              <a:pathLst>
                <a:path extrusionOk="0" h="246" w="291">
                  <a:moveTo>
                    <a:pt x="92" y="1"/>
                  </a:moveTo>
                  <a:cubicBezTo>
                    <a:pt x="82" y="1"/>
                    <a:pt x="72" y="4"/>
                    <a:pt x="64" y="9"/>
                  </a:cubicBezTo>
                  <a:cubicBezTo>
                    <a:pt x="26" y="28"/>
                    <a:pt x="1" y="73"/>
                    <a:pt x="1" y="110"/>
                  </a:cubicBezTo>
                  <a:cubicBezTo>
                    <a:pt x="1" y="148"/>
                    <a:pt x="47" y="246"/>
                    <a:pt x="96" y="246"/>
                  </a:cubicBezTo>
                  <a:cubicBezTo>
                    <a:pt x="104" y="246"/>
                    <a:pt x="112" y="243"/>
                    <a:pt x="120" y="236"/>
                  </a:cubicBezTo>
                  <a:cubicBezTo>
                    <a:pt x="123" y="232"/>
                    <a:pt x="126" y="230"/>
                    <a:pt x="130" y="230"/>
                  </a:cubicBezTo>
                  <a:cubicBezTo>
                    <a:pt x="136" y="230"/>
                    <a:pt x="144" y="235"/>
                    <a:pt x="152" y="243"/>
                  </a:cubicBezTo>
                  <a:cubicBezTo>
                    <a:pt x="171" y="243"/>
                    <a:pt x="190" y="236"/>
                    <a:pt x="209" y="230"/>
                  </a:cubicBezTo>
                  <a:cubicBezTo>
                    <a:pt x="291" y="199"/>
                    <a:pt x="190" y="54"/>
                    <a:pt x="152" y="28"/>
                  </a:cubicBezTo>
                  <a:lnTo>
                    <a:pt x="127" y="16"/>
                  </a:lnTo>
                  <a:cubicBezTo>
                    <a:pt x="116" y="5"/>
                    <a:pt x="104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7"/>
            <p:cNvSpPr/>
            <p:nvPr/>
          </p:nvSpPr>
          <p:spPr>
            <a:xfrm>
              <a:off x="6729175" y="2749200"/>
              <a:ext cx="4200" cy="3750"/>
            </a:xfrm>
            <a:custGeom>
              <a:rect b="b" l="l" r="r" t="t"/>
              <a:pathLst>
                <a:path extrusionOk="0" h="150" w="168">
                  <a:moveTo>
                    <a:pt x="50" y="1"/>
                  </a:moveTo>
                  <a:cubicBezTo>
                    <a:pt x="0" y="1"/>
                    <a:pt x="26" y="129"/>
                    <a:pt x="85" y="141"/>
                  </a:cubicBezTo>
                  <a:lnTo>
                    <a:pt x="111" y="147"/>
                  </a:lnTo>
                  <a:cubicBezTo>
                    <a:pt x="114" y="149"/>
                    <a:pt x="118" y="150"/>
                    <a:pt x="122" y="150"/>
                  </a:cubicBezTo>
                  <a:cubicBezTo>
                    <a:pt x="130" y="150"/>
                    <a:pt x="138" y="146"/>
                    <a:pt x="142" y="141"/>
                  </a:cubicBezTo>
                  <a:lnTo>
                    <a:pt x="149" y="135"/>
                  </a:lnTo>
                  <a:cubicBezTo>
                    <a:pt x="167" y="110"/>
                    <a:pt x="149" y="72"/>
                    <a:pt x="136" y="53"/>
                  </a:cubicBezTo>
                  <a:cubicBezTo>
                    <a:pt x="117" y="28"/>
                    <a:pt x="92" y="15"/>
                    <a:pt x="60" y="2"/>
                  </a:cubicBez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8" name="Google Shape;1888;p17"/>
          <p:cNvSpPr/>
          <p:nvPr/>
        </p:nvSpPr>
        <p:spPr>
          <a:xfrm>
            <a:off x="8476861" y="872342"/>
            <a:ext cx="543569" cy="470502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9" name="Google Shape;1889;p17"/>
          <p:cNvGrpSpPr/>
          <p:nvPr/>
        </p:nvGrpSpPr>
        <p:grpSpPr>
          <a:xfrm>
            <a:off x="-200790" y="4163337"/>
            <a:ext cx="702984" cy="545729"/>
            <a:chOff x="1145300" y="2753225"/>
            <a:chExt cx="173375" cy="134575"/>
          </a:xfrm>
        </p:grpSpPr>
        <p:sp>
          <p:nvSpPr>
            <p:cNvPr id="1890" name="Google Shape;1890;p17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7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7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7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7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7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7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7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7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7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8"/>
          <p:cNvSpPr txBox="1"/>
          <p:nvPr>
            <p:ph type="ctrTitle"/>
          </p:nvPr>
        </p:nvSpPr>
        <p:spPr>
          <a:xfrm flipH="1">
            <a:off x="4928022" y="3069829"/>
            <a:ext cx="181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08" name="Google Shape;1908;p18"/>
          <p:cNvSpPr txBox="1"/>
          <p:nvPr>
            <p:ph idx="1" type="subTitle"/>
          </p:nvPr>
        </p:nvSpPr>
        <p:spPr>
          <a:xfrm flipH="1">
            <a:off x="4928022" y="3483864"/>
            <a:ext cx="1819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09" name="Google Shape;1909;p18"/>
          <p:cNvSpPr txBox="1"/>
          <p:nvPr>
            <p:ph idx="2" type="ctrTitle"/>
          </p:nvPr>
        </p:nvSpPr>
        <p:spPr>
          <a:xfrm flipH="1">
            <a:off x="4927199" y="1472211"/>
            <a:ext cx="181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10" name="Google Shape;1910;p18"/>
          <p:cNvSpPr txBox="1"/>
          <p:nvPr>
            <p:ph idx="3" type="subTitle"/>
          </p:nvPr>
        </p:nvSpPr>
        <p:spPr>
          <a:xfrm flipH="1">
            <a:off x="4927199" y="1890937"/>
            <a:ext cx="1819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11" name="Google Shape;1911;p18"/>
          <p:cNvSpPr txBox="1"/>
          <p:nvPr>
            <p:ph idx="4" type="ctrTitle"/>
          </p:nvPr>
        </p:nvSpPr>
        <p:spPr>
          <a:xfrm flipH="1">
            <a:off x="2352397" y="3069833"/>
            <a:ext cx="181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12" name="Google Shape;1912;p18"/>
          <p:cNvSpPr txBox="1"/>
          <p:nvPr>
            <p:ph idx="5" type="subTitle"/>
          </p:nvPr>
        </p:nvSpPr>
        <p:spPr>
          <a:xfrm flipH="1">
            <a:off x="2352397" y="3487000"/>
            <a:ext cx="1819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13" name="Google Shape;1913;p18"/>
          <p:cNvSpPr txBox="1"/>
          <p:nvPr>
            <p:ph idx="6" type="ctrTitle"/>
          </p:nvPr>
        </p:nvSpPr>
        <p:spPr>
          <a:xfrm flipH="1">
            <a:off x="2389400" y="1469980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14" name="Google Shape;1914;p18"/>
          <p:cNvSpPr txBox="1"/>
          <p:nvPr>
            <p:ph idx="7" type="subTitle"/>
          </p:nvPr>
        </p:nvSpPr>
        <p:spPr>
          <a:xfrm flipH="1">
            <a:off x="2389400" y="1893462"/>
            <a:ext cx="1819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15" name="Google Shape;1915;p18"/>
          <p:cNvSpPr txBox="1"/>
          <p:nvPr>
            <p:ph idx="8"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6" name="Google Shape;1916;p18"/>
          <p:cNvSpPr/>
          <p:nvPr/>
        </p:nvSpPr>
        <p:spPr>
          <a:xfrm>
            <a:off x="215834" y="4279686"/>
            <a:ext cx="357136" cy="1038411"/>
          </a:xfrm>
          <a:custGeom>
            <a:rect b="b" l="l" r="r" t="t"/>
            <a:pathLst>
              <a:path extrusionOk="0" h="23979" w="8247">
                <a:moveTo>
                  <a:pt x="7730" y="1"/>
                </a:moveTo>
                <a:cubicBezTo>
                  <a:pt x="7629" y="1"/>
                  <a:pt x="7513" y="29"/>
                  <a:pt x="7392" y="95"/>
                </a:cubicBezTo>
                <a:cubicBezTo>
                  <a:pt x="7291" y="132"/>
                  <a:pt x="7197" y="189"/>
                  <a:pt x="7115" y="259"/>
                </a:cubicBezTo>
                <a:cubicBezTo>
                  <a:pt x="6459" y="795"/>
                  <a:pt x="5809" y="1337"/>
                  <a:pt x="5153" y="1873"/>
                </a:cubicBezTo>
                <a:cubicBezTo>
                  <a:pt x="4970" y="2018"/>
                  <a:pt x="4794" y="2163"/>
                  <a:pt x="4617" y="2308"/>
                </a:cubicBezTo>
                <a:cubicBezTo>
                  <a:pt x="4182" y="2655"/>
                  <a:pt x="3741" y="3008"/>
                  <a:pt x="3305" y="3355"/>
                </a:cubicBezTo>
                <a:cubicBezTo>
                  <a:pt x="3242" y="3406"/>
                  <a:pt x="3179" y="3463"/>
                  <a:pt x="3122" y="3513"/>
                </a:cubicBezTo>
                <a:cubicBezTo>
                  <a:pt x="2189" y="4270"/>
                  <a:pt x="1249" y="5027"/>
                  <a:pt x="322" y="5783"/>
                </a:cubicBezTo>
                <a:cubicBezTo>
                  <a:pt x="297" y="5802"/>
                  <a:pt x="284" y="5815"/>
                  <a:pt x="265" y="5834"/>
                </a:cubicBezTo>
                <a:cubicBezTo>
                  <a:pt x="183" y="5872"/>
                  <a:pt x="120" y="5941"/>
                  <a:pt x="108" y="6036"/>
                </a:cubicBezTo>
                <a:cubicBezTo>
                  <a:pt x="7" y="6244"/>
                  <a:pt x="114" y="6414"/>
                  <a:pt x="316" y="6458"/>
                </a:cubicBezTo>
                <a:cubicBezTo>
                  <a:pt x="328" y="6465"/>
                  <a:pt x="335" y="6471"/>
                  <a:pt x="347" y="6484"/>
                </a:cubicBezTo>
                <a:cubicBezTo>
                  <a:pt x="1754" y="7657"/>
                  <a:pt x="3167" y="8817"/>
                  <a:pt x="4598" y="9971"/>
                </a:cubicBezTo>
                <a:cubicBezTo>
                  <a:pt x="4939" y="10255"/>
                  <a:pt x="5286" y="10539"/>
                  <a:pt x="5633" y="10823"/>
                </a:cubicBezTo>
                <a:cubicBezTo>
                  <a:pt x="6099" y="11214"/>
                  <a:pt x="6566" y="11598"/>
                  <a:pt x="7039" y="11983"/>
                </a:cubicBezTo>
                <a:cubicBezTo>
                  <a:pt x="6415" y="12500"/>
                  <a:pt x="5784" y="13024"/>
                  <a:pt x="5153" y="13541"/>
                </a:cubicBezTo>
                <a:cubicBezTo>
                  <a:pt x="4977" y="13680"/>
                  <a:pt x="4794" y="13825"/>
                  <a:pt x="4617" y="13970"/>
                </a:cubicBezTo>
                <a:lnTo>
                  <a:pt x="3305" y="15017"/>
                </a:lnTo>
                <a:cubicBezTo>
                  <a:pt x="3242" y="15067"/>
                  <a:pt x="3186" y="15124"/>
                  <a:pt x="3129" y="15174"/>
                </a:cubicBezTo>
                <a:cubicBezTo>
                  <a:pt x="2189" y="15931"/>
                  <a:pt x="1249" y="16688"/>
                  <a:pt x="316" y="17445"/>
                </a:cubicBezTo>
                <a:cubicBezTo>
                  <a:pt x="297" y="17458"/>
                  <a:pt x="278" y="17477"/>
                  <a:pt x="265" y="17495"/>
                </a:cubicBezTo>
                <a:cubicBezTo>
                  <a:pt x="177" y="17527"/>
                  <a:pt x="120" y="17603"/>
                  <a:pt x="108" y="17691"/>
                </a:cubicBezTo>
                <a:cubicBezTo>
                  <a:pt x="1" y="17905"/>
                  <a:pt x="114" y="18076"/>
                  <a:pt x="316" y="18114"/>
                </a:cubicBezTo>
                <a:cubicBezTo>
                  <a:pt x="328" y="18126"/>
                  <a:pt x="335" y="18132"/>
                  <a:pt x="347" y="18145"/>
                </a:cubicBezTo>
                <a:cubicBezTo>
                  <a:pt x="1748" y="19318"/>
                  <a:pt x="3167" y="20479"/>
                  <a:pt x="4592" y="21633"/>
                </a:cubicBezTo>
                <a:cubicBezTo>
                  <a:pt x="4939" y="21917"/>
                  <a:pt x="5279" y="22200"/>
                  <a:pt x="5626" y="22484"/>
                </a:cubicBezTo>
                <a:cubicBezTo>
                  <a:pt x="6150" y="22913"/>
                  <a:pt x="6673" y="23348"/>
                  <a:pt x="7203" y="23777"/>
                </a:cubicBezTo>
                <a:cubicBezTo>
                  <a:pt x="7378" y="23920"/>
                  <a:pt x="7553" y="23979"/>
                  <a:pt x="7696" y="23979"/>
                </a:cubicBezTo>
                <a:cubicBezTo>
                  <a:pt x="7998" y="23979"/>
                  <a:pt x="8166" y="23719"/>
                  <a:pt x="7922" y="23424"/>
                </a:cubicBezTo>
                <a:cubicBezTo>
                  <a:pt x="7872" y="23336"/>
                  <a:pt x="7802" y="23260"/>
                  <a:pt x="7727" y="23197"/>
                </a:cubicBezTo>
                <a:cubicBezTo>
                  <a:pt x="7058" y="22667"/>
                  <a:pt x="6396" y="22131"/>
                  <a:pt x="5740" y="21601"/>
                </a:cubicBezTo>
                <a:cubicBezTo>
                  <a:pt x="5563" y="21456"/>
                  <a:pt x="5380" y="21311"/>
                  <a:pt x="5204" y="21160"/>
                </a:cubicBezTo>
                <a:lnTo>
                  <a:pt x="3917" y="20107"/>
                </a:lnTo>
                <a:cubicBezTo>
                  <a:pt x="3854" y="20050"/>
                  <a:pt x="3791" y="19999"/>
                  <a:pt x="3722" y="19955"/>
                </a:cubicBezTo>
                <a:cubicBezTo>
                  <a:pt x="2845" y="19230"/>
                  <a:pt x="1962" y="18511"/>
                  <a:pt x="1085" y="17792"/>
                </a:cubicBezTo>
                <a:cubicBezTo>
                  <a:pt x="2467" y="16694"/>
                  <a:pt x="3835" y="15584"/>
                  <a:pt x="5191" y="14474"/>
                </a:cubicBezTo>
                <a:cubicBezTo>
                  <a:pt x="5544" y="14191"/>
                  <a:pt x="5891" y="13913"/>
                  <a:pt x="6238" y="13629"/>
                </a:cubicBezTo>
                <a:cubicBezTo>
                  <a:pt x="6768" y="13207"/>
                  <a:pt x="7298" y="12778"/>
                  <a:pt x="7821" y="12349"/>
                </a:cubicBezTo>
                <a:cubicBezTo>
                  <a:pt x="7859" y="12324"/>
                  <a:pt x="7891" y="12292"/>
                  <a:pt x="7922" y="12261"/>
                </a:cubicBezTo>
                <a:cubicBezTo>
                  <a:pt x="7973" y="12223"/>
                  <a:pt x="8010" y="12172"/>
                  <a:pt x="8029" y="12116"/>
                </a:cubicBezTo>
                <a:cubicBezTo>
                  <a:pt x="8137" y="11914"/>
                  <a:pt x="8048" y="11744"/>
                  <a:pt x="7872" y="11687"/>
                </a:cubicBezTo>
                <a:cubicBezTo>
                  <a:pt x="7827" y="11630"/>
                  <a:pt x="7777" y="11586"/>
                  <a:pt x="7727" y="11542"/>
                </a:cubicBezTo>
                <a:cubicBezTo>
                  <a:pt x="7064" y="11012"/>
                  <a:pt x="6402" y="10476"/>
                  <a:pt x="5740" y="9946"/>
                </a:cubicBezTo>
                <a:cubicBezTo>
                  <a:pt x="5563" y="9795"/>
                  <a:pt x="5387" y="9650"/>
                  <a:pt x="5210" y="9505"/>
                </a:cubicBezTo>
                <a:lnTo>
                  <a:pt x="3917" y="8439"/>
                </a:lnTo>
                <a:cubicBezTo>
                  <a:pt x="3854" y="8382"/>
                  <a:pt x="3791" y="8338"/>
                  <a:pt x="3722" y="8287"/>
                </a:cubicBezTo>
                <a:cubicBezTo>
                  <a:pt x="2845" y="7562"/>
                  <a:pt x="1962" y="6843"/>
                  <a:pt x="1085" y="6124"/>
                </a:cubicBezTo>
                <a:cubicBezTo>
                  <a:pt x="2467" y="5027"/>
                  <a:pt x="3835" y="3923"/>
                  <a:pt x="5191" y="2807"/>
                </a:cubicBezTo>
                <a:cubicBezTo>
                  <a:pt x="5544" y="2523"/>
                  <a:pt x="5891" y="2245"/>
                  <a:pt x="6238" y="1961"/>
                </a:cubicBezTo>
                <a:cubicBezTo>
                  <a:pt x="6768" y="1539"/>
                  <a:pt x="7298" y="1110"/>
                  <a:pt x="7821" y="681"/>
                </a:cubicBezTo>
                <a:cubicBezTo>
                  <a:pt x="8246" y="339"/>
                  <a:pt x="8077" y="1"/>
                  <a:pt x="77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7" name="Google Shape;1917;p18"/>
          <p:cNvGrpSpPr/>
          <p:nvPr/>
        </p:nvGrpSpPr>
        <p:grpSpPr>
          <a:xfrm>
            <a:off x="8801756" y="576328"/>
            <a:ext cx="461352" cy="1000872"/>
            <a:chOff x="6681475" y="2709025"/>
            <a:chExt cx="120950" cy="262400"/>
          </a:xfrm>
        </p:grpSpPr>
        <p:sp>
          <p:nvSpPr>
            <p:cNvPr id="1918" name="Google Shape;1918;p18"/>
            <p:cNvSpPr/>
            <p:nvPr/>
          </p:nvSpPr>
          <p:spPr>
            <a:xfrm>
              <a:off x="6681475" y="2709025"/>
              <a:ext cx="120950" cy="262400"/>
            </a:xfrm>
            <a:custGeom>
              <a:rect b="b" l="l" r="r" t="t"/>
              <a:pathLst>
                <a:path extrusionOk="0" h="10496" w="4838">
                  <a:moveTo>
                    <a:pt x="1745" y="1"/>
                  </a:moveTo>
                  <a:cubicBezTo>
                    <a:pt x="1744" y="1"/>
                    <a:pt x="1742" y="1"/>
                    <a:pt x="1741" y="1"/>
                  </a:cubicBezTo>
                  <a:cubicBezTo>
                    <a:pt x="1180" y="33"/>
                    <a:pt x="0" y="8181"/>
                    <a:pt x="619" y="9411"/>
                  </a:cubicBezTo>
                  <a:cubicBezTo>
                    <a:pt x="977" y="10129"/>
                    <a:pt x="1791" y="10495"/>
                    <a:pt x="2590" y="10495"/>
                  </a:cubicBezTo>
                  <a:cubicBezTo>
                    <a:pt x="2873" y="10495"/>
                    <a:pt x="3154" y="10449"/>
                    <a:pt x="3413" y="10357"/>
                  </a:cubicBezTo>
                  <a:cubicBezTo>
                    <a:pt x="4012" y="10143"/>
                    <a:pt x="4491" y="9682"/>
                    <a:pt x="4592" y="8969"/>
                  </a:cubicBezTo>
                  <a:cubicBezTo>
                    <a:pt x="4837" y="7295"/>
                    <a:pt x="2313" y="1"/>
                    <a:pt x="1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8"/>
            <p:cNvSpPr/>
            <p:nvPr/>
          </p:nvSpPr>
          <p:spPr>
            <a:xfrm>
              <a:off x="6769800" y="2930900"/>
              <a:ext cx="6425" cy="6275"/>
            </a:xfrm>
            <a:custGeom>
              <a:rect b="b" l="l" r="r" t="t"/>
              <a:pathLst>
                <a:path extrusionOk="0" h="251" w="257">
                  <a:moveTo>
                    <a:pt x="121" y="0"/>
                  </a:moveTo>
                  <a:cubicBezTo>
                    <a:pt x="110" y="0"/>
                    <a:pt x="99" y="4"/>
                    <a:pt x="88" y="12"/>
                  </a:cubicBezTo>
                  <a:lnTo>
                    <a:pt x="81" y="12"/>
                  </a:lnTo>
                  <a:cubicBezTo>
                    <a:pt x="1" y="82"/>
                    <a:pt x="88" y="251"/>
                    <a:pt x="186" y="251"/>
                  </a:cubicBezTo>
                  <a:cubicBezTo>
                    <a:pt x="195" y="251"/>
                    <a:pt x="204" y="249"/>
                    <a:pt x="214" y="246"/>
                  </a:cubicBezTo>
                  <a:cubicBezTo>
                    <a:pt x="226" y="246"/>
                    <a:pt x="239" y="233"/>
                    <a:pt x="239" y="221"/>
                  </a:cubicBezTo>
                  <a:lnTo>
                    <a:pt x="245" y="208"/>
                  </a:lnTo>
                  <a:cubicBezTo>
                    <a:pt x="256" y="154"/>
                    <a:pt x="192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8"/>
            <p:cNvSpPr/>
            <p:nvPr/>
          </p:nvSpPr>
          <p:spPr>
            <a:xfrm>
              <a:off x="6760950" y="2942700"/>
              <a:ext cx="5325" cy="5500"/>
            </a:xfrm>
            <a:custGeom>
              <a:rect b="b" l="l" r="r" t="t"/>
              <a:pathLst>
                <a:path extrusionOk="0" h="220" w="213">
                  <a:moveTo>
                    <a:pt x="139" y="0"/>
                  </a:moveTo>
                  <a:cubicBezTo>
                    <a:pt x="130" y="0"/>
                    <a:pt x="122" y="4"/>
                    <a:pt x="114" y="14"/>
                  </a:cubicBezTo>
                  <a:cubicBezTo>
                    <a:pt x="95" y="26"/>
                    <a:pt x="76" y="26"/>
                    <a:pt x="63" y="26"/>
                  </a:cubicBezTo>
                  <a:cubicBezTo>
                    <a:pt x="0" y="26"/>
                    <a:pt x="25" y="127"/>
                    <a:pt x="44" y="159"/>
                  </a:cubicBezTo>
                  <a:cubicBezTo>
                    <a:pt x="57" y="177"/>
                    <a:pt x="76" y="203"/>
                    <a:pt x="101" y="215"/>
                  </a:cubicBezTo>
                  <a:cubicBezTo>
                    <a:pt x="107" y="218"/>
                    <a:pt x="113" y="220"/>
                    <a:pt x="118" y="220"/>
                  </a:cubicBezTo>
                  <a:cubicBezTo>
                    <a:pt x="161" y="220"/>
                    <a:pt x="196" y="142"/>
                    <a:pt x="202" y="108"/>
                  </a:cubicBezTo>
                  <a:cubicBezTo>
                    <a:pt x="212" y="77"/>
                    <a:pt x="176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8"/>
            <p:cNvSpPr/>
            <p:nvPr/>
          </p:nvSpPr>
          <p:spPr>
            <a:xfrm>
              <a:off x="6750525" y="2936075"/>
              <a:ext cx="6500" cy="7325"/>
            </a:xfrm>
            <a:custGeom>
              <a:rect b="b" l="l" r="r" t="t"/>
              <a:pathLst>
                <a:path extrusionOk="0" h="293" w="260">
                  <a:moveTo>
                    <a:pt x="74" y="0"/>
                  </a:moveTo>
                  <a:cubicBezTo>
                    <a:pt x="70" y="0"/>
                    <a:pt x="67" y="1"/>
                    <a:pt x="64" y="1"/>
                  </a:cubicBezTo>
                  <a:cubicBezTo>
                    <a:pt x="1" y="7"/>
                    <a:pt x="1" y="102"/>
                    <a:pt x="26" y="146"/>
                  </a:cubicBezTo>
                  <a:cubicBezTo>
                    <a:pt x="45" y="215"/>
                    <a:pt x="102" y="272"/>
                    <a:pt x="177" y="291"/>
                  </a:cubicBezTo>
                  <a:cubicBezTo>
                    <a:pt x="181" y="292"/>
                    <a:pt x="184" y="292"/>
                    <a:pt x="188" y="292"/>
                  </a:cubicBezTo>
                  <a:cubicBezTo>
                    <a:pt x="211" y="292"/>
                    <a:pt x="236" y="275"/>
                    <a:pt x="247" y="253"/>
                  </a:cubicBezTo>
                  <a:cubicBezTo>
                    <a:pt x="259" y="222"/>
                    <a:pt x="253" y="184"/>
                    <a:pt x="241" y="159"/>
                  </a:cubicBezTo>
                  <a:cubicBezTo>
                    <a:pt x="228" y="140"/>
                    <a:pt x="215" y="115"/>
                    <a:pt x="203" y="102"/>
                  </a:cubicBezTo>
                  <a:cubicBezTo>
                    <a:pt x="196" y="96"/>
                    <a:pt x="196" y="96"/>
                    <a:pt x="190" y="89"/>
                  </a:cubicBezTo>
                  <a:cubicBezTo>
                    <a:pt x="166" y="48"/>
                    <a:pt x="126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8"/>
            <p:cNvSpPr/>
            <p:nvPr/>
          </p:nvSpPr>
          <p:spPr>
            <a:xfrm>
              <a:off x="6759850" y="2930500"/>
              <a:ext cx="5150" cy="5450"/>
            </a:xfrm>
            <a:custGeom>
              <a:rect b="b" l="l" r="r" t="t"/>
              <a:pathLst>
                <a:path extrusionOk="0" h="218" w="206">
                  <a:moveTo>
                    <a:pt x="84" y="1"/>
                  </a:moveTo>
                  <a:cubicBezTo>
                    <a:pt x="74" y="1"/>
                    <a:pt x="62" y="5"/>
                    <a:pt x="50" y="16"/>
                  </a:cubicBezTo>
                  <a:lnTo>
                    <a:pt x="44" y="22"/>
                  </a:lnTo>
                  <a:cubicBezTo>
                    <a:pt x="0" y="54"/>
                    <a:pt x="25" y="123"/>
                    <a:pt x="50" y="155"/>
                  </a:cubicBezTo>
                  <a:lnTo>
                    <a:pt x="63" y="167"/>
                  </a:lnTo>
                  <a:cubicBezTo>
                    <a:pt x="97" y="203"/>
                    <a:pt x="121" y="217"/>
                    <a:pt x="138" y="217"/>
                  </a:cubicBezTo>
                  <a:cubicBezTo>
                    <a:pt x="205" y="217"/>
                    <a:pt x="15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8"/>
            <p:cNvSpPr/>
            <p:nvPr/>
          </p:nvSpPr>
          <p:spPr>
            <a:xfrm>
              <a:off x="6740800" y="2946375"/>
              <a:ext cx="4550" cy="4600"/>
            </a:xfrm>
            <a:custGeom>
              <a:rect b="b" l="l" r="r" t="t"/>
              <a:pathLst>
                <a:path extrusionOk="0" h="184" w="182">
                  <a:moveTo>
                    <a:pt x="111" y="1"/>
                  </a:moveTo>
                  <a:cubicBezTo>
                    <a:pt x="102" y="1"/>
                    <a:pt x="94" y="6"/>
                    <a:pt x="87" y="18"/>
                  </a:cubicBezTo>
                  <a:cubicBezTo>
                    <a:pt x="81" y="24"/>
                    <a:pt x="81" y="24"/>
                    <a:pt x="81" y="30"/>
                  </a:cubicBezTo>
                  <a:cubicBezTo>
                    <a:pt x="77" y="30"/>
                    <a:pt x="73" y="29"/>
                    <a:pt x="69" y="29"/>
                  </a:cubicBezTo>
                  <a:cubicBezTo>
                    <a:pt x="0" y="29"/>
                    <a:pt x="37" y="183"/>
                    <a:pt x="113" y="183"/>
                  </a:cubicBezTo>
                  <a:cubicBezTo>
                    <a:pt x="117" y="183"/>
                    <a:pt x="121" y="183"/>
                    <a:pt x="125" y="182"/>
                  </a:cubicBezTo>
                  <a:cubicBezTo>
                    <a:pt x="175" y="176"/>
                    <a:pt x="175" y="138"/>
                    <a:pt x="182" y="94"/>
                  </a:cubicBezTo>
                  <a:cubicBezTo>
                    <a:pt x="182" y="69"/>
                    <a:pt x="143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8"/>
            <p:cNvSpPr/>
            <p:nvPr/>
          </p:nvSpPr>
          <p:spPr>
            <a:xfrm>
              <a:off x="6726550" y="2815400"/>
              <a:ext cx="5250" cy="5750"/>
            </a:xfrm>
            <a:custGeom>
              <a:rect b="b" l="l" r="r" t="t"/>
              <a:pathLst>
                <a:path extrusionOk="0" h="230" w="210">
                  <a:moveTo>
                    <a:pt x="61" y="1"/>
                  </a:moveTo>
                  <a:cubicBezTo>
                    <a:pt x="43" y="1"/>
                    <a:pt x="28" y="12"/>
                    <a:pt x="20" y="41"/>
                  </a:cubicBezTo>
                  <a:cubicBezTo>
                    <a:pt x="1" y="109"/>
                    <a:pt x="93" y="229"/>
                    <a:pt x="152" y="229"/>
                  </a:cubicBezTo>
                  <a:cubicBezTo>
                    <a:pt x="169" y="229"/>
                    <a:pt x="183" y="219"/>
                    <a:pt x="190" y="192"/>
                  </a:cubicBezTo>
                  <a:cubicBezTo>
                    <a:pt x="210" y="120"/>
                    <a:pt x="119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8"/>
            <p:cNvSpPr/>
            <p:nvPr/>
          </p:nvSpPr>
          <p:spPr>
            <a:xfrm>
              <a:off x="6713650" y="2815575"/>
              <a:ext cx="5050" cy="5225"/>
            </a:xfrm>
            <a:custGeom>
              <a:rect b="b" l="l" r="r" t="t"/>
              <a:pathLst>
                <a:path extrusionOk="0" h="209" w="202">
                  <a:moveTo>
                    <a:pt x="74" y="0"/>
                  </a:moveTo>
                  <a:cubicBezTo>
                    <a:pt x="60" y="0"/>
                    <a:pt x="47" y="7"/>
                    <a:pt x="38" y="21"/>
                  </a:cubicBezTo>
                  <a:cubicBezTo>
                    <a:pt x="0" y="66"/>
                    <a:pt x="51" y="154"/>
                    <a:pt x="88" y="185"/>
                  </a:cubicBezTo>
                  <a:cubicBezTo>
                    <a:pt x="107" y="202"/>
                    <a:pt x="123" y="209"/>
                    <a:pt x="138" y="209"/>
                  </a:cubicBezTo>
                  <a:cubicBezTo>
                    <a:pt x="179" y="209"/>
                    <a:pt x="202" y="153"/>
                    <a:pt x="183" y="97"/>
                  </a:cubicBezTo>
                  <a:lnTo>
                    <a:pt x="170" y="85"/>
                  </a:lnTo>
                  <a:cubicBezTo>
                    <a:pt x="170" y="78"/>
                    <a:pt x="170" y="72"/>
                    <a:pt x="164" y="72"/>
                  </a:cubicBezTo>
                  <a:cubicBezTo>
                    <a:pt x="158" y="53"/>
                    <a:pt x="145" y="40"/>
                    <a:pt x="133" y="28"/>
                  </a:cubicBezTo>
                  <a:cubicBezTo>
                    <a:pt x="120" y="15"/>
                    <a:pt x="101" y="9"/>
                    <a:pt x="88" y="3"/>
                  </a:cubicBezTo>
                  <a:cubicBezTo>
                    <a:pt x="84" y="1"/>
                    <a:pt x="79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8"/>
            <p:cNvSpPr/>
            <p:nvPr/>
          </p:nvSpPr>
          <p:spPr>
            <a:xfrm>
              <a:off x="6707500" y="2835200"/>
              <a:ext cx="6000" cy="7850"/>
            </a:xfrm>
            <a:custGeom>
              <a:rect b="b" l="l" r="r" t="t"/>
              <a:pathLst>
                <a:path extrusionOk="0" h="314" w="240">
                  <a:moveTo>
                    <a:pt x="91" y="0"/>
                  </a:moveTo>
                  <a:cubicBezTo>
                    <a:pt x="80" y="0"/>
                    <a:pt x="68" y="4"/>
                    <a:pt x="57" y="12"/>
                  </a:cubicBezTo>
                  <a:cubicBezTo>
                    <a:pt x="32" y="25"/>
                    <a:pt x="19" y="50"/>
                    <a:pt x="13" y="75"/>
                  </a:cubicBezTo>
                  <a:cubicBezTo>
                    <a:pt x="0" y="151"/>
                    <a:pt x="32" y="233"/>
                    <a:pt x="88" y="277"/>
                  </a:cubicBezTo>
                  <a:cubicBezTo>
                    <a:pt x="114" y="299"/>
                    <a:pt x="144" y="313"/>
                    <a:pt x="170" y="313"/>
                  </a:cubicBezTo>
                  <a:cubicBezTo>
                    <a:pt x="197" y="313"/>
                    <a:pt x="221" y="299"/>
                    <a:pt x="233" y="264"/>
                  </a:cubicBezTo>
                  <a:cubicBezTo>
                    <a:pt x="240" y="233"/>
                    <a:pt x="240" y="195"/>
                    <a:pt x="233" y="164"/>
                  </a:cubicBezTo>
                  <a:cubicBezTo>
                    <a:pt x="223" y="121"/>
                    <a:pt x="157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8"/>
            <p:cNvSpPr/>
            <p:nvPr/>
          </p:nvSpPr>
          <p:spPr>
            <a:xfrm>
              <a:off x="6718375" y="2828075"/>
              <a:ext cx="7125" cy="7600"/>
            </a:xfrm>
            <a:custGeom>
              <a:rect b="b" l="l" r="r" t="t"/>
              <a:pathLst>
                <a:path extrusionOk="0" h="304" w="285">
                  <a:moveTo>
                    <a:pt x="84" y="0"/>
                  </a:moveTo>
                  <a:cubicBezTo>
                    <a:pt x="81" y="0"/>
                    <a:pt x="79" y="0"/>
                    <a:pt x="76" y="1"/>
                  </a:cubicBezTo>
                  <a:cubicBezTo>
                    <a:pt x="7" y="7"/>
                    <a:pt x="0" y="95"/>
                    <a:pt x="13" y="146"/>
                  </a:cubicBezTo>
                  <a:cubicBezTo>
                    <a:pt x="19" y="196"/>
                    <a:pt x="57" y="240"/>
                    <a:pt x="101" y="266"/>
                  </a:cubicBezTo>
                  <a:cubicBezTo>
                    <a:pt x="126" y="291"/>
                    <a:pt x="158" y="303"/>
                    <a:pt x="189" y="303"/>
                  </a:cubicBezTo>
                  <a:cubicBezTo>
                    <a:pt x="284" y="297"/>
                    <a:pt x="253" y="158"/>
                    <a:pt x="221" y="108"/>
                  </a:cubicBezTo>
                  <a:cubicBezTo>
                    <a:pt x="191" y="66"/>
                    <a:pt x="143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8"/>
            <p:cNvSpPr/>
            <p:nvPr/>
          </p:nvSpPr>
          <p:spPr>
            <a:xfrm>
              <a:off x="6726000" y="2841025"/>
              <a:ext cx="5325" cy="6450"/>
            </a:xfrm>
            <a:custGeom>
              <a:rect b="b" l="l" r="r" t="t"/>
              <a:pathLst>
                <a:path extrusionOk="0" h="258" w="213">
                  <a:moveTo>
                    <a:pt x="91" y="0"/>
                  </a:moveTo>
                  <a:cubicBezTo>
                    <a:pt x="79" y="0"/>
                    <a:pt x="69" y="7"/>
                    <a:pt x="61" y="25"/>
                  </a:cubicBezTo>
                  <a:cubicBezTo>
                    <a:pt x="55" y="38"/>
                    <a:pt x="48" y="50"/>
                    <a:pt x="42" y="57"/>
                  </a:cubicBezTo>
                  <a:cubicBezTo>
                    <a:pt x="1" y="144"/>
                    <a:pt x="96" y="257"/>
                    <a:pt x="159" y="257"/>
                  </a:cubicBezTo>
                  <a:cubicBezTo>
                    <a:pt x="182" y="257"/>
                    <a:pt x="201" y="241"/>
                    <a:pt x="206" y="202"/>
                  </a:cubicBezTo>
                  <a:lnTo>
                    <a:pt x="212" y="158"/>
                  </a:lnTo>
                  <a:cubicBezTo>
                    <a:pt x="212" y="117"/>
                    <a:pt x="140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8"/>
            <p:cNvSpPr/>
            <p:nvPr/>
          </p:nvSpPr>
          <p:spPr>
            <a:xfrm>
              <a:off x="6718050" y="2894000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52" y="0"/>
                  </a:moveTo>
                  <a:cubicBezTo>
                    <a:pt x="23" y="0"/>
                    <a:pt x="1" y="20"/>
                    <a:pt x="1" y="76"/>
                  </a:cubicBezTo>
                  <a:cubicBezTo>
                    <a:pt x="1" y="130"/>
                    <a:pt x="62" y="270"/>
                    <a:pt x="140" y="270"/>
                  </a:cubicBezTo>
                  <a:cubicBezTo>
                    <a:pt x="152" y="270"/>
                    <a:pt x="164" y="266"/>
                    <a:pt x="177" y="259"/>
                  </a:cubicBezTo>
                  <a:cubicBezTo>
                    <a:pt x="184" y="252"/>
                    <a:pt x="190" y="252"/>
                    <a:pt x="196" y="246"/>
                  </a:cubicBezTo>
                  <a:cubicBezTo>
                    <a:pt x="259" y="214"/>
                    <a:pt x="209" y="114"/>
                    <a:pt x="171" y="76"/>
                  </a:cubicBezTo>
                  <a:cubicBezTo>
                    <a:pt x="145" y="39"/>
                    <a:pt x="92" y="0"/>
                    <a:pt x="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8"/>
            <p:cNvSpPr/>
            <p:nvPr/>
          </p:nvSpPr>
          <p:spPr>
            <a:xfrm>
              <a:off x="6756175" y="2880900"/>
              <a:ext cx="4200" cy="4450"/>
            </a:xfrm>
            <a:custGeom>
              <a:rect b="b" l="l" r="r" t="t"/>
              <a:pathLst>
                <a:path extrusionOk="0" h="178" w="168">
                  <a:moveTo>
                    <a:pt x="48" y="0"/>
                  </a:moveTo>
                  <a:cubicBezTo>
                    <a:pt x="33" y="0"/>
                    <a:pt x="21" y="9"/>
                    <a:pt x="15" y="32"/>
                  </a:cubicBezTo>
                  <a:cubicBezTo>
                    <a:pt x="0" y="85"/>
                    <a:pt x="70" y="178"/>
                    <a:pt x="118" y="178"/>
                  </a:cubicBezTo>
                  <a:cubicBezTo>
                    <a:pt x="133" y="178"/>
                    <a:pt x="146" y="168"/>
                    <a:pt x="153" y="146"/>
                  </a:cubicBezTo>
                  <a:cubicBezTo>
                    <a:pt x="168" y="93"/>
                    <a:pt x="95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8"/>
            <p:cNvSpPr/>
            <p:nvPr/>
          </p:nvSpPr>
          <p:spPr>
            <a:xfrm>
              <a:off x="6753500" y="2892050"/>
              <a:ext cx="7625" cy="6075"/>
            </a:xfrm>
            <a:custGeom>
              <a:rect b="b" l="l" r="r" t="t"/>
              <a:pathLst>
                <a:path extrusionOk="0" h="243" w="305">
                  <a:moveTo>
                    <a:pt x="71" y="1"/>
                  </a:moveTo>
                  <a:cubicBezTo>
                    <a:pt x="0" y="1"/>
                    <a:pt x="36" y="160"/>
                    <a:pt x="90" y="198"/>
                  </a:cubicBezTo>
                  <a:cubicBezTo>
                    <a:pt x="122" y="229"/>
                    <a:pt x="159" y="242"/>
                    <a:pt x="204" y="242"/>
                  </a:cubicBezTo>
                  <a:cubicBezTo>
                    <a:pt x="304" y="236"/>
                    <a:pt x="210" y="72"/>
                    <a:pt x="166" y="47"/>
                  </a:cubicBezTo>
                  <a:cubicBezTo>
                    <a:pt x="147" y="34"/>
                    <a:pt x="134" y="21"/>
                    <a:pt x="115" y="15"/>
                  </a:cubicBezTo>
                  <a:cubicBezTo>
                    <a:pt x="98" y="5"/>
                    <a:pt x="83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8"/>
            <p:cNvSpPr/>
            <p:nvPr/>
          </p:nvSpPr>
          <p:spPr>
            <a:xfrm>
              <a:off x="6745275" y="2885650"/>
              <a:ext cx="3550" cy="2850"/>
            </a:xfrm>
            <a:custGeom>
              <a:rect b="b" l="l" r="r" t="t"/>
              <a:pathLst>
                <a:path extrusionOk="0" h="114" w="142">
                  <a:moveTo>
                    <a:pt x="41" y="0"/>
                  </a:moveTo>
                  <a:cubicBezTo>
                    <a:pt x="1" y="0"/>
                    <a:pt x="16" y="114"/>
                    <a:pt x="74" y="114"/>
                  </a:cubicBezTo>
                  <a:cubicBezTo>
                    <a:pt x="76" y="114"/>
                    <a:pt x="77" y="113"/>
                    <a:pt x="78" y="113"/>
                  </a:cubicBezTo>
                  <a:cubicBezTo>
                    <a:pt x="91" y="107"/>
                    <a:pt x="104" y="107"/>
                    <a:pt x="116" y="101"/>
                  </a:cubicBezTo>
                  <a:cubicBezTo>
                    <a:pt x="142" y="94"/>
                    <a:pt x="116" y="44"/>
                    <a:pt x="104" y="38"/>
                  </a:cubicBezTo>
                  <a:cubicBezTo>
                    <a:pt x="91" y="25"/>
                    <a:pt x="78" y="12"/>
                    <a:pt x="60" y="6"/>
                  </a:cubicBezTo>
                  <a:cubicBezTo>
                    <a:pt x="53" y="2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8"/>
            <p:cNvSpPr/>
            <p:nvPr/>
          </p:nvSpPr>
          <p:spPr>
            <a:xfrm>
              <a:off x="6768675" y="2888075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20" y="0"/>
                  </a:moveTo>
                  <a:cubicBezTo>
                    <a:pt x="110" y="0"/>
                    <a:pt x="99" y="3"/>
                    <a:pt x="88" y="10"/>
                  </a:cubicBezTo>
                  <a:cubicBezTo>
                    <a:pt x="0" y="67"/>
                    <a:pt x="82" y="193"/>
                    <a:pt x="164" y="206"/>
                  </a:cubicBezTo>
                  <a:lnTo>
                    <a:pt x="183" y="206"/>
                  </a:lnTo>
                  <a:cubicBezTo>
                    <a:pt x="184" y="206"/>
                    <a:pt x="185" y="206"/>
                    <a:pt x="186" y="206"/>
                  </a:cubicBezTo>
                  <a:cubicBezTo>
                    <a:pt x="260" y="206"/>
                    <a:pt x="204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8"/>
            <p:cNvSpPr/>
            <p:nvPr/>
          </p:nvSpPr>
          <p:spPr>
            <a:xfrm>
              <a:off x="6724025" y="2732200"/>
              <a:ext cx="4925" cy="4675"/>
            </a:xfrm>
            <a:custGeom>
              <a:rect b="b" l="l" r="r" t="t"/>
              <a:pathLst>
                <a:path extrusionOk="0" h="187" w="197">
                  <a:moveTo>
                    <a:pt x="34" y="1"/>
                  </a:moveTo>
                  <a:cubicBezTo>
                    <a:pt x="1" y="1"/>
                    <a:pt x="28" y="60"/>
                    <a:pt x="42" y="74"/>
                  </a:cubicBezTo>
                  <a:lnTo>
                    <a:pt x="42" y="74"/>
                  </a:lnTo>
                  <a:cubicBezTo>
                    <a:pt x="31" y="66"/>
                    <a:pt x="28" y="59"/>
                    <a:pt x="27" y="59"/>
                  </a:cubicBezTo>
                  <a:lnTo>
                    <a:pt x="27" y="59"/>
                  </a:lnTo>
                  <a:cubicBezTo>
                    <a:pt x="27" y="59"/>
                    <a:pt x="30" y="65"/>
                    <a:pt x="33" y="83"/>
                  </a:cubicBezTo>
                  <a:cubicBezTo>
                    <a:pt x="33" y="102"/>
                    <a:pt x="39" y="121"/>
                    <a:pt x="45" y="146"/>
                  </a:cubicBezTo>
                  <a:cubicBezTo>
                    <a:pt x="51" y="162"/>
                    <a:pt x="69" y="187"/>
                    <a:pt x="90" y="187"/>
                  </a:cubicBezTo>
                  <a:cubicBezTo>
                    <a:pt x="94" y="187"/>
                    <a:pt x="98" y="186"/>
                    <a:pt x="102" y="184"/>
                  </a:cubicBezTo>
                  <a:cubicBezTo>
                    <a:pt x="197" y="153"/>
                    <a:pt x="115" y="7"/>
                    <a:pt x="39" y="1"/>
                  </a:cubicBezTo>
                  <a:cubicBezTo>
                    <a:pt x="37" y="1"/>
                    <a:pt x="36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8"/>
            <p:cNvSpPr/>
            <p:nvPr/>
          </p:nvSpPr>
          <p:spPr>
            <a:xfrm>
              <a:off x="6723875" y="2759650"/>
              <a:ext cx="5725" cy="6175"/>
            </a:xfrm>
            <a:custGeom>
              <a:rect b="b" l="l" r="r" t="t"/>
              <a:pathLst>
                <a:path extrusionOk="0" h="247" w="229">
                  <a:moveTo>
                    <a:pt x="66" y="0"/>
                  </a:moveTo>
                  <a:cubicBezTo>
                    <a:pt x="46" y="0"/>
                    <a:pt x="29" y="13"/>
                    <a:pt x="20" y="45"/>
                  </a:cubicBezTo>
                  <a:cubicBezTo>
                    <a:pt x="1" y="117"/>
                    <a:pt x="98" y="247"/>
                    <a:pt x="163" y="247"/>
                  </a:cubicBezTo>
                  <a:cubicBezTo>
                    <a:pt x="183" y="247"/>
                    <a:pt x="200" y="234"/>
                    <a:pt x="209" y="202"/>
                  </a:cubicBezTo>
                  <a:cubicBezTo>
                    <a:pt x="228" y="130"/>
                    <a:pt x="131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8"/>
            <p:cNvSpPr/>
            <p:nvPr/>
          </p:nvSpPr>
          <p:spPr>
            <a:xfrm>
              <a:off x="6718050" y="2750125"/>
              <a:ext cx="7275" cy="6150"/>
            </a:xfrm>
            <a:custGeom>
              <a:rect b="b" l="l" r="r" t="t"/>
              <a:pathLst>
                <a:path extrusionOk="0" h="246" w="291">
                  <a:moveTo>
                    <a:pt x="92" y="1"/>
                  </a:moveTo>
                  <a:cubicBezTo>
                    <a:pt x="82" y="1"/>
                    <a:pt x="72" y="4"/>
                    <a:pt x="64" y="9"/>
                  </a:cubicBezTo>
                  <a:cubicBezTo>
                    <a:pt x="26" y="28"/>
                    <a:pt x="1" y="73"/>
                    <a:pt x="1" y="110"/>
                  </a:cubicBezTo>
                  <a:cubicBezTo>
                    <a:pt x="1" y="148"/>
                    <a:pt x="47" y="246"/>
                    <a:pt x="96" y="246"/>
                  </a:cubicBezTo>
                  <a:cubicBezTo>
                    <a:pt x="104" y="246"/>
                    <a:pt x="112" y="243"/>
                    <a:pt x="120" y="236"/>
                  </a:cubicBezTo>
                  <a:cubicBezTo>
                    <a:pt x="123" y="232"/>
                    <a:pt x="126" y="230"/>
                    <a:pt x="130" y="230"/>
                  </a:cubicBezTo>
                  <a:cubicBezTo>
                    <a:pt x="136" y="230"/>
                    <a:pt x="144" y="235"/>
                    <a:pt x="152" y="243"/>
                  </a:cubicBezTo>
                  <a:cubicBezTo>
                    <a:pt x="171" y="243"/>
                    <a:pt x="190" y="236"/>
                    <a:pt x="209" y="230"/>
                  </a:cubicBezTo>
                  <a:cubicBezTo>
                    <a:pt x="291" y="199"/>
                    <a:pt x="190" y="54"/>
                    <a:pt x="152" y="28"/>
                  </a:cubicBezTo>
                  <a:lnTo>
                    <a:pt x="127" y="16"/>
                  </a:lnTo>
                  <a:cubicBezTo>
                    <a:pt x="116" y="5"/>
                    <a:pt x="104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8"/>
            <p:cNvSpPr/>
            <p:nvPr/>
          </p:nvSpPr>
          <p:spPr>
            <a:xfrm>
              <a:off x="6729175" y="2749200"/>
              <a:ext cx="4200" cy="3750"/>
            </a:xfrm>
            <a:custGeom>
              <a:rect b="b" l="l" r="r" t="t"/>
              <a:pathLst>
                <a:path extrusionOk="0" h="150" w="168">
                  <a:moveTo>
                    <a:pt x="50" y="1"/>
                  </a:moveTo>
                  <a:cubicBezTo>
                    <a:pt x="0" y="1"/>
                    <a:pt x="26" y="129"/>
                    <a:pt x="85" y="141"/>
                  </a:cubicBezTo>
                  <a:lnTo>
                    <a:pt x="111" y="147"/>
                  </a:lnTo>
                  <a:cubicBezTo>
                    <a:pt x="114" y="149"/>
                    <a:pt x="118" y="150"/>
                    <a:pt x="122" y="150"/>
                  </a:cubicBezTo>
                  <a:cubicBezTo>
                    <a:pt x="130" y="150"/>
                    <a:pt x="138" y="146"/>
                    <a:pt x="142" y="141"/>
                  </a:cubicBezTo>
                  <a:lnTo>
                    <a:pt x="149" y="135"/>
                  </a:lnTo>
                  <a:cubicBezTo>
                    <a:pt x="167" y="110"/>
                    <a:pt x="149" y="72"/>
                    <a:pt x="136" y="53"/>
                  </a:cubicBezTo>
                  <a:cubicBezTo>
                    <a:pt x="117" y="28"/>
                    <a:pt x="92" y="15"/>
                    <a:pt x="60" y="2"/>
                  </a:cubicBez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8" name="Google Shape;1938;p18"/>
          <p:cNvSpPr/>
          <p:nvPr/>
        </p:nvSpPr>
        <p:spPr>
          <a:xfrm>
            <a:off x="8476861" y="872342"/>
            <a:ext cx="543569" cy="470502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9" name="Google Shape;1939;p18"/>
          <p:cNvGrpSpPr/>
          <p:nvPr/>
        </p:nvGrpSpPr>
        <p:grpSpPr>
          <a:xfrm>
            <a:off x="-200790" y="4163337"/>
            <a:ext cx="702984" cy="545729"/>
            <a:chOff x="1145300" y="2753225"/>
            <a:chExt cx="173375" cy="134575"/>
          </a:xfrm>
        </p:grpSpPr>
        <p:sp>
          <p:nvSpPr>
            <p:cNvPr id="1940" name="Google Shape;1940;p18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8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8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8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8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8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8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8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8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8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8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8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8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8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8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8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7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9"/>
          <p:cNvSpPr/>
          <p:nvPr/>
        </p:nvSpPr>
        <p:spPr>
          <a:xfrm>
            <a:off x="215834" y="4279686"/>
            <a:ext cx="357136" cy="1038411"/>
          </a:xfrm>
          <a:custGeom>
            <a:rect b="b" l="l" r="r" t="t"/>
            <a:pathLst>
              <a:path extrusionOk="0" h="23979" w="8247">
                <a:moveTo>
                  <a:pt x="7730" y="1"/>
                </a:moveTo>
                <a:cubicBezTo>
                  <a:pt x="7629" y="1"/>
                  <a:pt x="7513" y="29"/>
                  <a:pt x="7392" y="95"/>
                </a:cubicBezTo>
                <a:cubicBezTo>
                  <a:pt x="7291" y="132"/>
                  <a:pt x="7197" y="189"/>
                  <a:pt x="7115" y="259"/>
                </a:cubicBezTo>
                <a:cubicBezTo>
                  <a:pt x="6459" y="795"/>
                  <a:pt x="5809" y="1337"/>
                  <a:pt x="5153" y="1873"/>
                </a:cubicBezTo>
                <a:cubicBezTo>
                  <a:pt x="4970" y="2018"/>
                  <a:pt x="4794" y="2163"/>
                  <a:pt x="4617" y="2308"/>
                </a:cubicBezTo>
                <a:cubicBezTo>
                  <a:pt x="4182" y="2655"/>
                  <a:pt x="3741" y="3008"/>
                  <a:pt x="3305" y="3355"/>
                </a:cubicBezTo>
                <a:cubicBezTo>
                  <a:pt x="3242" y="3406"/>
                  <a:pt x="3179" y="3463"/>
                  <a:pt x="3122" y="3513"/>
                </a:cubicBezTo>
                <a:cubicBezTo>
                  <a:pt x="2189" y="4270"/>
                  <a:pt x="1249" y="5027"/>
                  <a:pt x="322" y="5783"/>
                </a:cubicBezTo>
                <a:cubicBezTo>
                  <a:pt x="297" y="5802"/>
                  <a:pt x="284" y="5815"/>
                  <a:pt x="265" y="5834"/>
                </a:cubicBezTo>
                <a:cubicBezTo>
                  <a:pt x="183" y="5872"/>
                  <a:pt x="120" y="5941"/>
                  <a:pt x="108" y="6036"/>
                </a:cubicBezTo>
                <a:cubicBezTo>
                  <a:pt x="7" y="6244"/>
                  <a:pt x="114" y="6414"/>
                  <a:pt x="316" y="6458"/>
                </a:cubicBezTo>
                <a:cubicBezTo>
                  <a:pt x="328" y="6465"/>
                  <a:pt x="335" y="6471"/>
                  <a:pt x="347" y="6484"/>
                </a:cubicBezTo>
                <a:cubicBezTo>
                  <a:pt x="1754" y="7657"/>
                  <a:pt x="3167" y="8817"/>
                  <a:pt x="4598" y="9971"/>
                </a:cubicBezTo>
                <a:cubicBezTo>
                  <a:pt x="4939" y="10255"/>
                  <a:pt x="5286" y="10539"/>
                  <a:pt x="5633" y="10823"/>
                </a:cubicBezTo>
                <a:cubicBezTo>
                  <a:pt x="6099" y="11214"/>
                  <a:pt x="6566" y="11598"/>
                  <a:pt x="7039" y="11983"/>
                </a:cubicBezTo>
                <a:cubicBezTo>
                  <a:pt x="6415" y="12500"/>
                  <a:pt x="5784" y="13024"/>
                  <a:pt x="5153" y="13541"/>
                </a:cubicBezTo>
                <a:cubicBezTo>
                  <a:pt x="4977" y="13680"/>
                  <a:pt x="4794" y="13825"/>
                  <a:pt x="4617" y="13970"/>
                </a:cubicBezTo>
                <a:lnTo>
                  <a:pt x="3305" y="15017"/>
                </a:lnTo>
                <a:cubicBezTo>
                  <a:pt x="3242" y="15067"/>
                  <a:pt x="3186" y="15124"/>
                  <a:pt x="3129" y="15174"/>
                </a:cubicBezTo>
                <a:cubicBezTo>
                  <a:pt x="2189" y="15931"/>
                  <a:pt x="1249" y="16688"/>
                  <a:pt x="316" y="17445"/>
                </a:cubicBezTo>
                <a:cubicBezTo>
                  <a:pt x="297" y="17458"/>
                  <a:pt x="278" y="17477"/>
                  <a:pt x="265" y="17495"/>
                </a:cubicBezTo>
                <a:cubicBezTo>
                  <a:pt x="177" y="17527"/>
                  <a:pt x="120" y="17603"/>
                  <a:pt x="108" y="17691"/>
                </a:cubicBezTo>
                <a:cubicBezTo>
                  <a:pt x="1" y="17905"/>
                  <a:pt x="114" y="18076"/>
                  <a:pt x="316" y="18114"/>
                </a:cubicBezTo>
                <a:cubicBezTo>
                  <a:pt x="328" y="18126"/>
                  <a:pt x="335" y="18132"/>
                  <a:pt x="347" y="18145"/>
                </a:cubicBezTo>
                <a:cubicBezTo>
                  <a:pt x="1748" y="19318"/>
                  <a:pt x="3167" y="20479"/>
                  <a:pt x="4592" y="21633"/>
                </a:cubicBezTo>
                <a:cubicBezTo>
                  <a:pt x="4939" y="21917"/>
                  <a:pt x="5279" y="22200"/>
                  <a:pt x="5626" y="22484"/>
                </a:cubicBezTo>
                <a:cubicBezTo>
                  <a:pt x="6150" y="22913"/>
                  <a:pt x="6673" y="23348"/>
                  <a:pt x="7203" y="23777"/>
                </a:cubicBezTo>
                <a:cubicBezTo>
                  <a:pt x="7378" y="23920"/>
                  <a:pt x="7553" y="23979"/>
                  <a:pt x="7696" y="23979"/>
                </a:cubicBezTo>
                <a:cubicBezTo>
                  <a:pt x="7998" y="23979"/>
                  <a:pt x="8166" y="23719"/>
                  <a:pt x="7922" y="23424"/>
                </a:cubicBezTo>
                <a:cubicBezTo>
                  <a:pt x="7872" y="23336"/>
                  <a:pt x="7802" y="23260"/>
                  <a:pt x="7727" y="23197"/>
                </a:cubicBezTo>
                <a:cubicBezTo>
                  <a:pt x="7058" y="22667"/>
                  <a:pt x="6396" y="22131"/>
                  <a:pt x="5740" y="21601"/>
                </a:cubicBezTo>
                <a:cubicBezTo>
                  <a:pt x="5563" y="21456"/>
                  <a:pt x="5380" y="21311"/>
                  <a:pt x="5204" y="21160"/>
                </a:cubicBezTo>
                <a:lnTo>
                  <a:pt x="3917" y="20107"/>
                </a:lnTo>
                <a:cubicBezTo>
                  <a:pt x="3854" y="20050"/>
                  <a:pt x="3791" y="19999"/>
                  <a:pt x="3722" y="19955"/>
                </a:cubicBezTo>
                <a:cubicBezTo>
                  <a:pt x="2845" y="19230"/>
                  <a:pt x="1962" y="18511"/>
                  <a:pt x="1085" y="17792"/>
                </a:cubicBezTo>
                <a:cubicBezTo>
                  <a:pt x="2467" y="16694"/>
                  <a:pt x="3835" y="15584"/>
                  <a:pt x="5191" y="14474"/>
                </a:cubicBezTo>
                <a:cubicBezTo>
                  <a:pt x="5544" y="14191"/>
                  <a:pt x="5891" y="13913"/>
                  <a:pt x="6238" y="13629"/>
                </a:cubicBezTo>
                <a:cubicBezTo>
                  <a:pt x="6768" y="13207"/>
                  <a:pt x="7298" y="12778"/>
                  <a:pt x="7821" y="12349"/>
                </a:cubicBezTo>
                <a:cubicBezTo>
                  <a:pt x="7859" y="12324"/>
                  <a:pt x="7891" y="12292"/>
                  <a:pt x="7922" y="12261"/>
                </a:cubicBezTo>
                <a:cubicBezTo>
                  <a:pt x="7973" y="12223"/>
                  <a:pt x="8010" y="12172"/>
                  <a:pt x="8029" y="12116"/>
                </a:cubicBezTo>
                <a:cubicBezTo>
                  <a:pt x="8137" y="11914"/>
                  <a:pt x="8048" y="11744"/>
                  <a:pt x="7872" y="11687"/>
                </a:cubicBezTo>
                <a:cubicBezTo>
                  <a:pt x="7827" y="11630"/>
                  <a:pt x="7777" y="11586"/>
                  <a:pt x="7727" y="11542"/>
                </a:cubicBezTo>
                <a:cubicBezTo>
                  <a:pt x="7064" y="11012"/>
                  <a:pt x="6402" y="10476"/>
                  <a:pt x="5740" y="9946"/>
                </a:cubicBezTo>
                <a:cubicBezTo>
                  <a:pt x="5563" y="9795"/>
                  <a:pt x="5387" y="9650"/>
                  <a:pt x="5210" y="9505"/>
                </a:cubicBezTo>
                <a:lnTo>
                  <a:pt x="3917" y="8439"/>
                </a:lnTo>
                <a:cubicBezTo>
                  <a:pt x="3854" y="8382"/>
                  <a:pt x="3791" y="8338"/>
                  <a:pt x="3722" y="8287"/>
                </a:cubicBezTo>
                <a:cubicBezTo>
                  <a:pt x="2845" y="7562"/>
                  <a:pt x="1962" y="6843"/>
                  <a:pt x="1085" y="6124"/>
                </a:cubicBezTo>
                <a:cubicBezTo>
                  <a:pt x="2467" y="5027"/>
                  <a:pt x="3835" y="3923"/>
                  <a:pt x="5191" y="2807"/>
                </a:cubicBezTo>
                <a:cubicBezTo>
                  <a:pt x="5544" y="2523"/>
                  <a:pt x="5891" y="2245"/>
                  <a:pt x="6238" y="1961"/>
                </a:cubicBezTo>
                <a:cubicBezTo>
                  <a:pt x="6768" y="1539"/>
                  <a:pt x="7298" y="1110"/>
                  <a:pt x="7821" y="681"/>
                </a:cubicBezTo>
                <a:cubicBezTo>
                  <a:pt x="8246" y="339"/>
                  <a:pt x="8077" y="1"/>
                  <a:pt x="77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8" name="Google Shape;1958;p19"/>
          <p:cNvGrpSpPr/>
          <p:nvPr/>
        </p:nvGrpSpPr>
        <p:grpSpPr>
          <a:xfrm>
            <a:off x="8801756" y="576328"/>
            <a:ext cx="461352" cy="1000872"/>
            <a:chOff x="6681475" y="2709025"/>
            <a:chExt cx="120950" cy="262400"/>
          </a:xfrm>
        </p:grpSpPr>
        <p:sp>
          <p:nvSpPr>
            <p:cNvPr id="1959" name="Google Shape;1959;p19"/>
            <p:cNvSpPr/>
            <p:nvPr/>
          </p:nvSpPr>
          <p:spPr>
            <a:xfrm>
              <a:off x="6681475" y="2709025"/>
              <a:ext cx="120950" cy="262400"/>
            </a:xfrm>
            <a:custGeom>
              <a:rect b="b" l="l" r="r" t="t"/>
              <a:pathLst>
                <a:path extrusionOk="0" h="10496" w="4838">
                  <a:moveTo>
                    <a:pt x="1745" y="1"/>
                  </a:moveTo>
                  <a:cubicBezTo>
                    <a:pt x="1744" y="1"/>
                    <a:pt x="1742" y="1"/>
                    <a:pt x="1741" y="1"/>
                  </a:cubicBezTo>
                  <a:cubicBezTo>
                    <a:pt x="1180" y="33"/>
                    <a:pt x="0" y="8181"/>
                    <a:pt x="619" y="9411"/>
                  </a:cubicBezTo>
                  <a:cubicBezTo>
                    <a:pt x="977" y="10129"/>
                    <a:pt x="1791" y="10495"/>
                    <a:pt x="2590" y="10495"/>
                  </a:cubicBezTo>
                  <a:cubicBezTo>
                    <a:pt x="2873" y="10495"/>
                    <a:pt x="3154" y="10449"/>
                    <a:pt x="3413" y="10357"/>
                  </a:cubicBezTo>
                  <a:cubicBezTo>
                    <a:pt x="4012" y="10143"/>
                    <a:pt x="4491" y="9682"/>
                    <a:pt x="4592" y="8969"/>
                  </a:cubicBezTo>
                  <a:cubicBezTo>
                    <a:pt x="4837" y="7295"/>
                    <a:pt x="2313" y="1"/>
                    <a:pt x="1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9"/>
            <p:cNvSpPr/>
            <p:nvPr/>
          </p:nvSpPr>
          <p:spPr>
            <a:xfrm>
              <a:off x="6769800" y="2930900"/>
              <a:ext cx="6425" cy="6275"/>
            </a:xfrm>
            <a:custGeom>
              <a:rect b="b" l="l" r="r" t="t"/>
              <a:pathLst>
                <a:path extrusionOk="0" h="251" w="257">
                  <a:moveTo>
                    <a:pt x="121" y="0"/>
                  </a:moveTo>
                  <a:cubicBezTo>
                    <a:pt x="110" y="0"/>
                    <a:pt x="99" y="4"/>
                    <a:pt x="88" y="12"/>
                  </a:cubicBezTo>
                  <a:lnTo>
                    <a:pt x="81" y="12"/>
                  </a:lnTo>
                  <a:cubicBezTo>
                    <a:pt x="1" y="82"/>
                    <a:pt x="88" y="251"/>
                    <a:pt x="186" y="251"/>
                  </a:cubicBezTo>
                  <a:cubicBezTo>
                    <a:pt x="195" y="251"/>
                    <a:pt x="204" y="249"/>
                    <a:pt x="214" y="246"/>
                  </a:cubicBezTo>
                  <a:cubicBezTo>
                    <a:pt x="226" y="246"/>
                    <a:pt x="239" y="233"/>
                    <a:pt x="239" y="221"/>
                  </a:cubicBezTo>
                  <a:lnTo>
                    <a:pt x="245" y="208"/>
                  </a:lnTo>
                  <a:cubicBezTo>
                    <a:pt x="256" y="154"/>
                    <a:pt x="192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9"/>
            <p:cNvSpPr/>
            <p:nvPr/>
          </p:nvSpPr>
          <p:spPr>
            <a:xfrm>
              <a:off x="6760950" y="2942700"/>
              <a:ext cx="5325" cy="5500"/>
            </a:xfrm>
            <a:custGeom>
              <a:rect b="b" l="l" r="r" t="t"/>
              <a:pathLst>
                <a:path extrusionOk="0" h="220" w="213">
                  <a:moveTo>
                    <a:pt x="139" y="0"/>
                  </a:moveTo>
                  <a:cubicBezTo>
                    <a:pt x="130" y="0"/>
                    <a:pt x="122" y="4"/>
                    <a:pt x="114" y="14"/>
                  </a:cubicBezTo>
                  <a:cubicBezTo>
                    <a:pt x="95" y="26"/>
                    <a:pt x="76" y="26"/>
                    <a:pt x="63" y="26"/>
                  </a:cubicBezTo>
                  <a:cubicBezTo>
                    <a:pt x="0" y="26"/>
                    <a:pt x="25" y="127"/>
                    <a:pt x="44" y="159"/>
                  </a:cubicBezTo>
                  <a:cubicBezTo>
                    <a:pt x="57" y="177"/>
                    <a:pt x="76" y="203"/>
                    <a:pt x="101" y="215"/>
                  </a:cubicBezTo>
                  <a:cubicBezTo>
                    <a:pt x="107" y="218"/>
                    <a:pt x="113" y="220"/>
                    <a:pt x="118" y="220"/>
                  </a:cubicBezTo>
                  <a:cubicBezTo>
                    <a:pt x="161" y="220"/>
                    <a:pt x="196" y="142"/>
                    <a:pt x="202" y="108"/>
                  </a:cubicBezTo>
                  <a:cubicBezTo>
                    <a:pt x="212" y="77"/>
                    <a:pt x="176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9"/>
            <p:cNvSpPr/>
            <p:nvPr/>
          </p:nvSpPr>
          <p:spPr>
            <a:xfrm>
              <a:off x="6750525" y="2936075"/>
              <a:ext cx="6500" cy="7325"/>
            </a:xfrm>
            <a:custGeom>
              <a:rect b="b" l="l" r="r" t="t"/>
              <a:pathLst>
                <a:path extrusionOk="0" h="293" w="260">
                  <a:moveTo>
                    <a:pt x="74" y="0"/>
                  </a:moveTo>
                  <a:cubicBezTo>
                    <a:pt x="70" y="0"/>
                    <a:pt x="67" y="1"/>
                    <a:pt x="64" y="1"/>
                  </a:cubicBezTo>
                  <a:cubicBezTo>
                    <a:pt x="1" y="7"/>
                    <a:pt x="1" y="102"/>
                    <a:pt x="26" y="146"/>
                  </a:cubicBezTo>
                  <a:cubicBezTo>
                    <a:pt x="45" y="215"/>
                    <a:pt x="102" y="272"/>
                    <a:pt x="177" y="291"/>
                  </a:cubicBezTo>
                  <a:cubicBezTo>
                    <a:pt x="181" y="292"/>
                    <a:pt x="184" y="292"/>
                    <a:pt x="188" y="292"/>
                  </a:cubicBezTo>
                  <a:cubicBezTo>
                    <a:pt x="211" y="292"/>
                    <a:pt x="236" y="275"/>
                    <a:pt x="247" y="253"/>
                  </a:cubicBezTo>
                  <a:cubicBezTo>
                    <a:pt x="259" y="222"/>
                    <a:pt x="253" y="184"/>
                    <a:pt x="241" y="159"/>
                  </a:cubicBezTo>
                  <a:cubicBezTo>
                    <a:pt x="228" y="140"/>
                    <a:pt x="215" y="115"/>
                    <a:pt x="203" y="102"/>
                  </a:cubicBezTo>
                  <a:cubicBezTo>
                    <a:pt x="196" y="96"/>
                    <a:pt x="196" y="96"/>
                    <a:pt x="190" y="89"/>
                  </a:cubicBezTo>
                  <a:cubicBezTo>
                    <a:pt x="166" y="48"/>
                    <a:pt x="126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9"/>
            <p:cNvSpPr/>
            <p:nvPr/>
          </p:nvSpPr>
          <p:spPr>
            <a:xfrm>
              <a:off x="6759850" y="2930500"/>
              <a:ext cx="5150" cy="5450"/>
            </a:xfrm>
            <a:custGeom>
              <a:rect b="b" l="l" r="r" t="t"/>
              <a:pathLst>
                <a:path extrusionOk="0" h="218" w="206">
                  <a:moveTo>
                    <a:pt x="84" y="1"/>
                  </a:moveTo>
                  <a:cubicBezTo>
                    <a:pt x="74" y="1"/>
                    <a:pt x="62" y="5"/>
                    <a:pt x="50" y="16"/>
                  </a:cubicBezTo>
                  <a:lnTo>
                    <a:pt x="44" y="22"/>
                  </a:lnTo>
                  <a:cubicBezTo>
                    <a:pt x="0" y="54"/>
                    <a:pt x="25" y="123"/>
                    <a:pt x="50" y="155"/>
                  </a:cubicBezTo>
                  <a:lnTo>
                    <a:pt x="63" y="167"/>
                  </a:lnTo>
                  <a:cubicBezTo>
                    <a:pt x="97" y="203"/>
                    <a:pt x="121" y="217"/>
                    <a:pt x="138" y="217"/>
                  </a:cubicBezTo>
                  <a:cubicBezTo>
                    <a:pt x="205" y="217"/>
                    <a:pt x="15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9"/>
            <p:cNvSpPr/>
            <p:nvPr/>
          </p:nvSpPr>
          <p:spPr>
            <a:xfrm>
              <a:off x="6740800" y="2946375"/>
              <a:ext cx="4550" cy="4600"/>
            </a:xfrm>
            <a:custGeom>
              <a:rect b="b" l="l" r="r" t="t"/>
              <a:pathLst>
                <a:path extrusionOk="0" h="184" w="182">
                  <a:moveTo>
                    <a:pt x="111" y="1"/>
                  </a:moveTo>
                  <a:cubicBezTo>
                    <a:pt x="102" y="1"/>
                    <a:pt x="94" y="6"/>
                    <a:pt x="87" y="18"/>
                  </a:cubicBezTo>
                  <a:cubicBezTo>
                    <a:pt x="81" y="24"/>
                    <a:pt x="81" y="24"/>
                    <a:pt x="81" y="30"/>
                  </a:cubicBezTo>
                  <a:cubicBezTo>
                    <a:pt x="77" y="30"/>
                    <a:pt x="73" y="29"/>
                    <a:pt x="69" y="29"/>
                  </a:cubicBezTo>
                  <a:cubicBezTo>
                    <a:pt x="0" y="29"/>
                    <a:pt x="37" y="183"/>
                    <a:pt x="113" y="183"/>
                  </a:cubicBezTo>
                  <a:cubicBezTo>
                    <a:pt x="117" y="183"/>
                    <a:pt x="121" y="183"/>
                    <a:pt x="125" y="182"/>
                  </a:cubicBezTo>
                  <a:cubicBezTo>
                    <a:pt x="175" y="176"/>
                    <a:pt x="175" y="138"/>
                    <a:pt x="182" y="94"/>
                  </a:cubicBezTo>
                  <a:cubicBezTo>
                    <a:pt x="182" y="69"/>
                    <a:pt x="143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9"/>
            <p:cNvSpPr/>
            <p:nvPr/>
          </p:nvSpPr>
          <p:spPr>
            <a:xfrm>
              <a:off x="6726550" y="2815400"/>
              <a:ext cx="5250" cy="5750"/>
            </a:xfrm>
            <a:custGeom>
              <a:rect b="b" l="l" r="r" t="t"/>
              <a:pathLst>
                <a:path extrusionOk="0" h="230" w="210">
                  <a:moveTo>
                    <a:pt x="61" y="1"/>
                  </a:moveTo>
                  <a:cubicBezTo>
                    <a:pt x="43" y="1"/>
                    <a:pt x="28" y="12"/>
                    <a:pt x="20" y="41"/>
                  </a:cubicBezTo>
                  <a:cubicBezTo>
                    <a:pt x="1" y="109"/>
                    <a:pt x="93" y="229"/>
                    <a:pt x="152" y="229"/>
                  </a:cubicBezTo>
                  <a:cubicBezTo>
                    <a:pt x="169" y="229"/>
                    <a:pt x="183" y="219"/>
                    <a:pt x="190" y="192"/>
                  </a:cubicBezTo>
                  <a:cubicBezTo>
                    <a:pt x="210" y="120"/>
                    <a:pt x="119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9"/>
            <p:cNvSpPr/>
            <p:nvPr/>
          </p:nvSpPr>
          <p:spPr>
            <a:xfrm>
              <a:off x="6713650" y="2815575"/>
              <a:ext cx="5050" cy="5225"/>
            </a:xfrm>
            <a:custGeom>
              <a:rect b="b" l="l" r="r" t="t"/>
              <a:pathLst>
                <a:path extrusionOk="0" h="209" w="202">
                  <a:moveTo>
                    <a:pt x="74" y="0"/>
                  </a:moveTo>
                  <a:cubicBezTo>
                    <a:pt x="60" y="0"/>
                    <a:pt x="47" y="7"/>
                    <a:pt x="38" y="21"/>
                  </a:cubicBezTo>
                  <a:cubicBezTo>
                    <a:pt x="0" y="66"/>
                    <a:pt x="51" y="154"/>
                    <a:pt x="88" y="185"/>
                  </a:cubicBezTo>
                  <a:cubicBezTo>
                    <a:pt x="107" y="202"/>
                    <a:pt x="123" y="209"/>
                    <a:pt x="138" y="209"/>
                  </a:cubicBezTo>
                  <a:cubicBezTo>
                    <a:pt x="179" y="209"/>
                    <a:pt x="202" y="153"/>
                    <a:pt x="183" y="97"/>
                  </a:cubicBezTo>
                  <a:lnTo>
                    <a:pt x="170" y="85"/>
                  </a:lnTo>
                  <a:cubicBezTo>
                    <a:pt x="170" y="78"/>
                    <a:pt x="170" y="72"/>
                    <a:pt x="164" y="72"/>
                  </a:cubicBezTo>
                  <a:cubicBezTo>
                    <a:pt x="158" y="53"/>
                    <a:pt x="145" y="40"/>
                    <a:pt x="133" y="28"/>
                  </a:cubicBezTo>
                  <a:cubicBezTo>
                    <a:pt x="120" y="15"/>
                    <a:pt x="101" y="9"/>
                    <a:pt x="88" y="3"/>
                  </a:cubicBezTo>
                  <a:cubicBezTo>
                    <a:pt x="84" y="1"/>
                    <a:pt x="79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9"/>
            <p:cNvSpPr/>
            <p:nvPr/>
          </p:nvSpPr>
          <p:spPr>
            <a:xfrm>
              <a:off x="6707500" y="2835200"/>
              <a:ext cx="6000" cy="7850"/>
            </a:xfrm>
            <a:custGeom>
              <a:rect b="b" l="l" r="r" t="t"/>
              <a:pathLst>
                <a:path extrusionOk="0" h="314" w="240">
                  <a:moveTo>
                    <a:pt x="91" y="0"/>
                  </a:moveTo>
                  <a:cubicBezTo>
                    <a:pt x="80" y="0"/>
                    <a:pt x="68" y="4"/>
                    <a:pt x="57" y="12"/>
                  </a:cubicBezTo>
                  <a:cubicBezTo>
                    <a:pt x="32" y="25"/>
                    <a:pt x="19" y="50"/>
                    <a:pt x="13" y="75"/>
                  </a:cubicBezTo>
                  <a:cubicBezTo>
                    <a:pt x="0" y="151"/>
                    <a:pt x="32" y="233"/>
                    <a:pt x="88" y="277"/>
                  </a:cubicBezTo>
                  <a:cubicBezTo>
                    <a:pt x="114" y="299"/>
                    <a:pt x="144" y="313"/>
                    <a:pt x="170" y="313"/>
                  </a:cubicBezTo>
                  <a:cubicBezTo>
                    <a:pt x="197" y="313"/>
                    <a:pt x="221" y="299"/>
                    <a:pt x="233" y="264"/>
                  </a:cubicBezTo>
                  <a:cubicBezTo>
                    <a:pt x="240" y="233"/>
                    <a:pt x="240" y="195"/>
                    <a:pt x="233" y="164"/>
                  </a:cubicBezTo>
                  <a:cubicBezTo>
                    <a:pt x="223" y="121"/>
                    <a:pt x="157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9"/>
            <p:cNvSpPr/>
            <p:nvPr/>
          </p:nvSpPr>
          <p:spPr>
            <a:xfrm>
              <a:off x="6718375" y="2828075"/>
              <a:ext cx="7125" cy="7600"/>
            </a:xfrm>
            <a:custGeom>
              <a:rect b="b" l="l" r="r" t="t"/>
              <a:pathLst>
                <a:path extrusionOk="0" h="304" w="285">
                  <a:moveTo>
                    <a:pt x="84" y="0"/>
                  </a:moveTo>
                  <a:cubicBezTo>
                    <a:pt x="81" y="0"/>
                    <a:pt x="79" y="0"/>
                    <a:pt x="76" y="1"/>
                  </a:cubicBezTo>
                  <a:cubicBezTo>
                    <a:pt x="7" y="7"/>
                    <a:pt x="0" y="95"/>
                    <a:pt x="13" y="146"/>
                  </a:cubicBezTo>
                  <a:cubicBezTo>
                    <a:pt x="19" y="196"/>
                    <a:pt x="57" y="240"/>
                    <a:pt x="101" y="266"/>
                  </a:cubicBezTo>
                  <a:cubicBezTo>
                    <a:pt x="126" y="291"/>
                    <a:pt x="158" y="303"/>
                    <a:pt x="189" y="303"/>
                  </a:cubicBezTo>
                  <a:cubicBezTo>
                    <a:pt x="284" y="297"/>
                    <a:pt x="253" y="158"/>
                    <a:pt x="221" y="108"/>
                  </a:cubicBezTo>
                  <a:cubicBezTo>
                    <a:pt x="191" y="66"/>
                    <a:pt x="143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9"/>
            <p:cNvSpPr/>
            <p:nvPr/>
          </p:nvSpPr>
          <p:spPr>
            <a:xfrm>
              <a:off x="6726000" y="2841025"/>
              <a:ext cx="5325" cy="6450"/>
            </a:xfrm>
            <a:custGeom>
              <a:rect b="b" l="l" r="r" t="t"/>
              <a:pathLst>
                <a:path extrusionOk="0" h="258" w="213">
                  <a:moveTo>
                    <a:pt x="91" y="0"/>
                  </a:moveTo>
                  <a:cubicBezTo>
                    <a:pt x="79" y="0"/>
                    <a:pt x="69" y="7"/>
                    <a:pt x="61" y="25"/>
                  </a:cubicBezTo>
                  <a:cubicBezTo>
                    <a:pt x="55" y="38"/>
                    <a:pt x="48" y="50"/>
                    <a:pt x="42" y="57"/>
                  </a:cubicBezTo>
                  <a:cubicBezTo>
                    <a:pt x="1" y="144"/>
                    <a:pt x="96" y="257"/>
                    <a:pt x="159" y="257"/>
                  </a:cubicBezTo>
                  <a:cubicBezTo>
                    <a:pt x="182" y="257"/>
                    <a:pt x="201" y="241"/>
                    <a:pt x="206" y="202"/>
                  </a:cubicBezTo>
                  <a:lnTo>
                    <a:pt x="212" y="158"/>
                  </a:lnTo>
                  <a:cubicBezTo>
                    <a:pt x="212" y="117"/>
                    <a:pt x="140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9"/>
            <p:cNvSpPr/>
            <p:nvPr/>
          </p:nvSpPr>
          <p:spPr>
            <a:xfrm>
              <a:off x="6718050" y="2894000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52" y="0"/>
                  </a:moveTo>
                  <a:cubicBezTo>
                    <a:pt x="23" y="0"/>
                    <a:pt x="1" y="20"/>
                    <a:pt x="1" y="76"/>
                  </a:cubicBezTo>
                  <a:cubicBezTo>
                    <a:pt x="1" y="130"/>
                    <a:pt x="62" y="270"/>
                    <a:pt x="140" y="270"/>
                  </a:cubicBezTo>
                  <a:cubicBezTo>
                    <a:pt x="152" y="270"/>
                    <a:pt x="164" y="266"/>
                    <a:pt x="177" y="259"/>
                  </a:cubicBezTo>
                  <a:cubicBezTo>
                    <a:pt x="184" y="252"/>
                    <a:pt x="190" y="252"/>
                    <a:pt x="196" y="246"/>
                  </a:cubicBezTo>
                  <a:cubicBezTo>
                    <a:pt x="259" y="214"/>
                    <a:pt x="209" y="114"/>
                    <a:pt x="171" y="76"/>
                  </a:cubicBezTo>
                  <a:cubicBezTo>
                    <a:pt x="145" y="39"/>
                    <a:pt x="92" y="0"/>
                    <a:pt x="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9"/>
            <p:cNvSpPr/>
            <p:nvPr/>
          </p:nvSpPr>
          <p:spPr>
            <a:xfrm>
              <a:off x="6756175" y="2880900"/>
              <a:ext cx="4200" cy="4450"/>
            </a:xfrm>
            <a:custGeom>
              <a:rect b="b" l="l" r="r" t="t"/>
              <a:pathLst>
                <a:path extrusionOk="0" h="178" w="168">
                  <a:moveTo>
                    <a:pt x="48" y="0"/>
                  </a:moveTo>
                  <a:cubicBezTo>
                    <a:pt x="33" y="0"/>
                    <a:pt x="21" y="9"/>
                    <a:pt x="15" y="32"/>
                  </a:cubicBezTo>
                  <a:cubicBezTo>
                    <a:pt x="0" y="85"/>
                    <a:pt x="70" y="178"/>
                    <a:pt x="118" y="178"/>
                  </a:cubicBezTo>
                  <a:cubicBezTo>
                    <a:pt x="133" y="178"/>
                    <a:pt x="146" y="168"/>
                    <a:pt x="153" y="146"/>
                  </a:cubicBezTo>
                  <a:cubicBezTo>
                    <a:pt x="168" y="93"/>
                    <a:pt x="95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9"/>
            <p:cNvSpPr/>
            <p:nvPr/>
          </p:nvSpPr>
          <p:spPr>
            <a:xfrm>
              <a:off x="6753500" y="2892050"/>
              <a:ext cx="7625" cy="6075"/>
            </a:xfrm>
            <a:custGeom>
              <a:rect b="b" l="l" r="r" t="t"/>
              <a:pathLst>
                <a:path extrusionOk="0" h="243" w="305">
                  <a:moveTo>
                    <a:pt x="71" y="1"/>
                  </a:moveTo>
                  <a:cubicBezTo>
                    <a:pt x="0" y="1"/>
                    <a:pt x="36" y="160"/>
                    <a:pt x="90" y="198"/>
                  </a:cubicBezTo>
                  <a:cubicBezTo>
                    <a:pt x="122" y="229"/>
                    <a:pt x="159" y="242"/>
                    <a:pt x="204" y="242"/>
                  </a:cubicBezTo>
                  <a:cubicBezTo>
                    <a:pt x="304" y="236"/>
                    <a:pt x="210" y="72"/>
                    <a:pt x="166" y="47"/>
                  </a:cubicBezTo>
                  <a:cubicBezTo>
                    <a:pt x="147" y="34"/>
                    <a:pt x="134" y="21"/>
                    <a:pt x="115" y="15"/>
                  </a:cubicBezTo>
                  <a:cubicBezTo>
                    <a:pt x="98" y="5"/>
                    <a:pt x="83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9"/>
            <p:cNvSpPr/>
            <p:nvPr/>
          </p:nvSpPr>
          <p:spPr>
            <a:xfrm>
              <a:off x="6745275" y="2885650"/>
              <a:ext cx="3550" cy="2850"/>
            </a:xfrm>
            <a:custGeom>
              <a:rect b="b" l="l" r="r" t="t"/>
              <a:pathLst>
                <a:path extrusionOk="0" h="114" w="142">
                  <a:moveTo>
                    <a:pt x="41" y="0"/>
                  </a:moveTo>
                  <a:cubicBezTo>
                    <a:pt x="1" y="0"/>
                    <a:pt x="16" y="114"/>
                    <a:pt x="74" y="114"/>
                  </a:cubicBezTo>
                  <a:cubicBezTo>
                    <a:pt x="76" y="114"/>
                    <a:pt x="77" y="113"/>
                    <a:pt x="78" y="113"/>
                  </a:cubicBezTo>
                  <a:cubicBezTo>
                    <a:pt x="91" y="107"/>
                    <a:pt x="104" y="107"/>
                    <a:pt x="116" y="101"/>
                  </a:cubicBezTo>
                  <a:cubicBezTo>
                    <a:pt x="142" y="94"/>
                    <a:pt x="116" y="44"/>
                    <a:pt x="104" y="38"/>
                  </a:cubicBezTo>
                  <a:cubicBezTo>
                    <a:pt x="91" y="25"/>
                    <a:pt x="78" y="12"/>
                    <a:pt x="60" y="6"/>
                  </a:cubicBezTo>
                  <a:cubicBezTo>
                    <a:pt x="53" y="2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9"/>
            <p:cNvSpPr/>
            <p:nvPr/>
          </p:nvSpPr>
          <p:spPr>
            <a:xfrm>
              <a:off x="6768675" y="2888075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20" y="0"/>
                  </a:moveTo>
                  <a:cubicBezTo>
                    <a:pt x="110" y="0"/>
                    <a:pt x="99" y="3"/>
                    <a:pt x="88" y="10"/>
                  </a:cubicBezTo>
                  <a:cubicBezTo>
                    <a:pt x="0" y="67"/>
                    <a:pt x="82" y="193"/>
                    <a:pt x="164" y="206"/>
                  </a:cubicBezTo>
                  <a:lnTo>
                    <a:pt x="183" y="206"/>
                  </a:lnTo>
                  <a:cubicBezTo>
                    <a:pt x="184" y="206"/>
                    <a:pt x="185" y="206"/>
                    <a:pt x="186" y="206"/>
                  </a:cubicBezTo>
                  <a:cubicBezTo>
                    <a:pt x="260" y="206"/>
                    <a:pt x="204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9"/>
            <p:cNvSpPr/>
            <p:nvPr/>
          </p:nvSpPr>
          <p:spPr>
            <a:xfrm>
              <a:off x="6724025" y="2732200"/>
              <a:ext cx="4925" cy="4675"/>
            </a:xfrm>
            <a:custGeom>
              <a:rect b="b" l="l" r="r" t="t"/>
              <a:pathLst>
                <a:path extrusionOk="0" h="187" w="197">
                  <a:moveTo>
                    <a:pt x="34" y="1"/>
                  </a:moveTo>
                  <a:cubicBezTo>
                    <a:pt x="1" y="1"/>
                    <a:pt x="28" y="60"/>
                    <a:pt x="42" y="74"/>
                  </a:cubicBezTo>
                  <a:lnTo>
                    <a:pt x="42" y="74"/>
                  </a:lnTo>
                  <a:cubicBezTo>
                    <a:pt x="31" y="66"/>
                    <a:pt x="28" y="59"/>
                    <a:pt x="27" y="59"/>
                  </a:cubicBezTo>
                  <a:lnTo>
                    <a:pt x="27" y="59"/>
                  </a:lnTo>
                  <a:cubicBezTo>
                    <a:pt x="27" y="59"/>
                    <a:pt x="30" y="65"/>
                    <a:pt x="33" y="83"/>
                  </a:cubicBezTo>
                  <a:cubicBezTo>
                    <a:pt x="33" y="102"/>
                    <a:pt x="39" y="121"/>
                    <a:pt x="45" y="146"/>
                  </a:cubicBezTo>
                  <a:cubicBezTo>
                    <a:pt x="51" y="162"/>
                    <a:pt x="69" y="187"/>
                    <a:pt x="90" y="187"/>
                  </a:cubicBezTo>
                  <a:cubicBezTo>
                    <a:pt x="94" y="187"/>
                    <a:pt x="98" y="186"/>
                    <a:pt x="102" y="184"/>
                  </a:cubicBezTo>
                  <a:cubicBezTo>
                    <a:pt x="197" y="153"/>
                    <a:pt x="115" y="7"/>
                    <a:pt x="39" y="1"/>
                  </a:cubicBezTo>
                  <a:cubicBezTo>
                    <a:pt x="37" y="1"/>
                    <a:pt x="36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9"/>
            <p:cNvSpPr/>
            <p:nvPr/>
          </p:nvSpPr>
          <p:spPr>
            <a:xfrm>
              <a:off x="6723875" y="2759650"/>
              <a:ext cx="5725" cy="6175"/>
            </a:xfrm>
            <a:custGeom>
              <a:rect b="b" l="l" r="r" t="t"/>
              <a:pathLst>
                <a:path extrusionOk="0" h="247" w="229">
                  <a:moveTo>
                    <a:pt x="66" y="0"/>
                  </a:moveTo>
                  <a:cubicBezTo>
                    <a:pt x="46" y="0"/>
                    <a:pt x="29" y="13"/>
                    <a:pt x="20" y="45"/>
                  </a:cubicBezTo>
                  <a:cubicBezTo>
                    <a:pt x="1" y="117"/>
                    <a:pt x="98" y="247"/>
                    <a:pt x="163" y="247"/>
                  </a:cubicBezTo>
                  <a:cubicBezTo>
                    <a:pt x="183" y="247"/>
                    <a:pt x="200" y="234"/>
                    <a:pt x="209" y="202"/>
                  </a:cubicBezTo>
                  <a:cubicBezTo>
                    <a:pt x="228" y="130"/>
                    <a:pt x="131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9"/>
            <p:cNvSpPr/>
            <p:nvPr/>
          </p:nvSpPr>
          <p:spPr>
            <a:xfrm>
              <a:off x="6718050" y="2750125"/>
              <a:ext cx="7275" cy="6150"/>
            </a:xfrm>
            <a:custGeom>
              <a:rect b="b" l="l" r="r" t="t"/>
              <a:pathLst>
                <a:path extrusionOk="0" h="246" w="291">
                  <a:moveTo>
                    <a:pt x="92" y="1"/>
                  </a:moveTo>
                  <a:cubicBezTo>
                    <a:pt x="82" y="1"/>
                    <a:pt x="72" y="4"/>
                    <a:pt x="64" y="9"/>
                  </a:cubicBezTo>
                  <a:cubicBezTo>
                    <a:pt x="26" y="28"/>
                    <a:pt x="1" y="73"/>
                    <a:pt x="1" y="110"/>
                  </a:cubicBezTo>
                  <a:cubicBezTo>
                    <a:pt x="1" y="148"/>
                    <a:pt x="47" y="246"/>
                    <a:pt x="96" y="246"/>
                  </a:cubicBezTo>
                  <a:cubicBezTo>
                    <a:pt x="104" y="246"/>
                    <a:pt x="112" y="243"/>
                    <a:pt x="120" y="236"/>
                  </a:cubicBezTo>
                  <a:cubicBezTo>
                    <a:pt x="123" y="232"/>
                    <a:pt x="126" y="230"/>
                    <a:pt x="130" y="230"/>
                  </a:cubicBezTo>
                  <a:cubicBezTo>
                    <a:pt x="136" y="230"/>
                    <a:pt x="144" y="235"/>
                    <a:pt x="152" y="243"/>
                  </a:cubicBezTo>
                  <a:cubicBezTo>
                    <a:pt x="171" y="243"/>
                    <a:pt x="190" y="236"/>
                    <a:pt x="209" y="230"/>
                  </a:cubicBezTo>
                  <a:cubicBezTo>
                    <a:pt x="291" y="199"/>
                    <a:pt x="190" y="54"/>
                    <a:pt x="152" y="28"/>
                  </a:cubicBezTo>
                  <a:lnTo>
                    <a:pt x="127" y="16"/>
                  </a:lnTo>
                  <a:cubicBezTo>
                    <a:pt x="116" y="5"/>
                    <a:pt x="104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9"/>
            <p:cNvSpPr/>
            <p:nvPr/>
          </p:nvSpPr>
          <p:spPr>
            <a:xfrm>
              <a:off x="6729175" y="2749200"/>
              <a:ext cx="4200" cy="3750"/>
            </a:xfrm>
            <a:custGeom>
              <a:rect b="b" l="l" r="r" t="t"/>
              <a:pathLst>
                <a:path extrusionOk="0" h="150" w="168">
                  <a:moveTo>
                    <a:pt x="50" y="1"/>
                  </a:moveTo>
                  <a:cubicBezTo>
                    <a:pt x="0" y="1"/>
                    <a:pt x="26" y="129"/>
                    <a:pt x="85" y="141"/>
                  </a:cubicBezTo>
                  <a:lnTo>
                    <a:pt x="111" y="147"/>
                  </a:lnTo>
                  <a:cubicBezTo>
                    <a:pt x="114" y="149"/>
                    <a:pt x="118" y="150"/>
                    <a:pt x="122" y="150"/>
                  </a:cubicBezTo>
                  <a:cubicBezTo>
                    <a:pt x="130" y="150"/>
                    <a:pt x="138" y="146"/>
                    <a:pt x="142" y="141"/>
                  </a:cubicBezTo>
                  <a:lnTo>
                    <a:pt x="149" y="135"/>
                  </a:lnTo>
                  <a:cubicBezTo>
                    <a:pt x="167" y="110"/>
                    <a:pt x="149" y="72"/>
                    <a:pt x="136" y="53"/>
                  </a:cubicBezTo>
                  <a:cubicBezTo>
                    <a:pt x="117" y="28"/>
                    <a:pt x="92" y="15"/>
                    <a:pt x="60" y="2"/>
                  </a:cubicBez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9" name="Google Shape;1979;p19"/>
          <p:cNvSpPr/>
          <p:nvPr/>
        </p:nvSpPr>
        <p:spPr>
          <a:xfrm>
            <a:off x="8476861" y="872342"/>
            <a:ext cx="543569" cy="470502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0" name="Google Shape;1980;p19"/>
          <p:cNvGrpSpPr/>
          <p:nvPr/>
        </p:nvGrpSpPr>
        <p:grpSpPr>
          <a:xfrm>
            <a:off x="-200790" y="4163337"/>
            <a:ext cx="702984" cy="545729"/>
            <a:chOff x="1145300" y="2753225"/>
            <a:chExt cx="173375" cy="134575"/>
          </a:xfrm>
        </p:grpSpPr>
        <p:sp>
          <p:nvSpPr>
            <p:cNvPr id="1981" name="Google Shape;1981;p19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9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9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9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9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9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9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7" name="Google Shape;1997;p19"/>
          <p:cNvSpPr txBox="1"/>
          <p:nvPr>
            <p:ph type="ctrTitle"/>
          </p:nvPr>
        </p:nvSpPr>
        <p:spPr>
          <a:xfrm>
            <a:off x="909828" y="13117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98" name="Google Shape;1998;p19"/>
          <p:cNvSpPr txBox="1"/>
          <p:nvPr>
            <p:ph idx="1" type="subTitle"/>
          </p:nvPr>
        </p:nvSpPr>
        <p:spPr>
          <a:xfrm>
            <a:off x="909828" y="181799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99" name="Google Shape;1999;p19"/>
          <p:cNvSpPr txBox="1"/>
          <p:nvPr>
            <p:ph idx="2" type="ctrTitle"/>
          </p:nvPr>
        </p:nvSpPr>
        <p:spPr>
          <a:xfrm>
            <a:off x="3669527" y="1307592"/>
            <a:ext cx="1773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00" name="Google Shape;2000;p19"/>
          <p:cNvSpPr txBox="1"/>
          <p:nvPr>
            <p:ph idx="3" type="subTitle"/>
          </p:nvPr>
        </p:nvSpPr>
        <p:spPr>
          <a:xfrm>
            <a:off x="3615827" y="1820774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01" name="Google Shape;2001;p19"/>
          <p:cNvSpPr txBox="1"/>
          <p:nvPr>
            <p:ph idx="4" type="ctrTitle"/>
          </p:nvPr>
        </p:nvSpPr>
        <p:spPr>
          <a:xfrm>
            <a:off x="6351424" y="13117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02" name="Google Shape;2002;p19"/>
          <p:cNvSpPr txBox="1"/>
          <p:nvPr>
            <p:ph idx="5" type="subTitle"/>
          </p:nvPr>
        </p:nvSpPr>
        <p:spPr>
          <a:xfrm>
            <a:off x="6351424" y="1817996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03" name="Google Shape;2003;p19"/>
          <p:cNvSpPr txBox="1"/>
          <p:nvPr>
            <p:ph idx="6" type="ctrTitle"/>
          </p:nvPr>
        </p:nvSpPr>
        <p:spPr>
          <a:xfrm>
            <a:off x="910278" y="2947425"/>
            <a:ext cx="18804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04" name="Google Shape;2004;p19"/>
          <p:cNvSpPr txBox="1"/>
          <p:nvPr>
            <p:ph idx="7" type="subTitle"/>
          </p:nvPr>
        </p:nvSpPr>
        <p:spPr>
          <a:xfrm>
            <a:off x="909828" y="3453693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05" name="Google Shape;2005;p19"/>
          <p:cNvSpPr txBox="1"/>
          <p:nvPr>
            <p:ph idx="8" type="ctrTitle"/>
          </p:nvPr>
        </p:nvSpPr>
        <p:spPr>
          <a:xfrm>
            <a:off x="3694727" y="2950200"/>
            <a:ext cx="172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06" name="Google Shape;2006;p19"/>
          <p:cNvSpPr txBox="1"/>
          <p:nvPr>
            <p:ph idx="9" type="subTitle"/>
          </p:nvPr>
        </p:nvSpPr>
        <p:spPr>
          <a:xfrm>
            <a:off x="3615827" y="3456471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07" name="Google Shape;2007;p19"/>
          <p:cNvSpPr txBox="1"/>
          <p:nvPr>
            <p:ph idx="13" type="ctrTitle"/>
          </p:nvPr>
        </p:nvSpPr>
        <p:spPr>
          <a:xfrm>
            <a:off x="6378124" y="2947425"/>
            <a:ext cx="182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Medium"/>
              <a:buNone/>
              <a:defRPr sz="18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08" name="Google Shape;2008;p19"/>
          <p:cNvSpPr txBox="1"/>
          <p:nvPr>
            <p:ph idx="14" type="subTitle"/>
          </p:nvPr>
        </p:nvSpPr>
        <p:spPr>
          <a:xfrm>
            <a:off x="6351424" y="3453693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09" name="Google Shape;2009;p19"/>
          <p:cNvSpPr txBox="1"/>
          <p:nvPr>
            <p:ph idx="15"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">
  <p:cSld name="CUSTOM_15_1"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20"/>
          <p:cNvSpPr txBox="1"/>
          <p:nvPr>
            <p:ph idx="1" type="subTitle"/>
          </p:nvPr>
        </p:nvSpPr>
        <p:spPr>
          <a:xfrm flipH="1">
            <a:off x="5460375" y="1836450"/>
            <a:ext cx="2185800" cy="14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12" name="Google Shape;2012;p20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3" name="Google Shape;2013;p20"/>
          <p:cNvSpPr/>
          <p:nvPr/>
        </p:nvSpPr>
        <p:spPr>
          <a:xfrm rot="775697">
            <a:off x="3690576" y="2771488"/>
            <a:ext cx="3661066" cy="978487"/>
          </a:xfrm>
          <a:custGeom>
            <a:rect b="b" l="l" r="r" t="t"/>
            <a:pathLst>
              <a:path extrusionOk="0" h="14158" w="52973">
                <a:moveTo>
                  <a:pt x="13449" y="1"/>
                </a:moveTo>
                <a:cubicBezTo>
                  <a:pt x="11360" y="1"/>
                  <a:pt x="9308" y="780"/>
                  <a:pt x="7442" y="2338"/>
                </a:cubicBezTo>
                <a:cubicBezTo>
                  <a:pt x="6799" y="2868"/>
                  <a:pt x="6187" y="3574"/>
                  <a:pt x="5538" y="4312"/>
                </a:cubicBezTo>
                <a:cubicBezTo>
                  <a:pt x="4048" y="6013"/>
                  <a:pt x="2516" y="7762"/>
                  <a:pt x="499" y="7762"/>
                </a:cubicBezTo>
                <a:cubicBezTo>
                  <a:pt x="346" y="7762"/>
                  <a:pt x="190" y="7752"/>
                  <a:pt x="32" y="7731"/>
                </a:cubicBezTo>
                <a:lnTo>
                  <a:pt x="0" y="7939"/>
                </a:lnTo>
                <a:cubicBezTo>
                  <a:pt x="164" y="7960"/>
                  <a:pt x="325" y="7971"/>
                  <a:pt x="484" y="7971"/>
                </a:cubicBezTo>
                <a:cubicBezTo>
                  <a:pt x="2615" y="7971"/>
                  <a:pt x="4245" y="6112"/>
                  <a:pt x="5695" y="4451"/>
                </a:cubicBezTo>
                <a:cubicBezTo>
                  <a:pt x="6339" y="3720"/>
                  <a:pt x="6950" y="3026"/>
                  <a:pt x="7575" y="2502"/>
                </a:cubicBezTo>
                <a:cubicBezTo>
                  <a:pt x="9398" y="981"/>
                  <a:pt x="11405" y="218"/>
                  <a:pt x="13448" y="218"/>
                </a:cubicBezTo>
                <a:cubicBezTo>
                  <a:pt x="15385" y="218"/>
                  <a:pt x="17355" y="903"/>
                  <a:pt x="19230" y="2275"/>
                </a:cubicBezTo>
                <a:cubicBezTo>
                  <a:pt x="21046" y="3606"/>
                  <a:pt x="22535" y="5347"/>
                  <a:pt x="23973" y="7024"/>
                </a:cubicBezTo>
                <a:cubicBezTo>
                  <a:pt x="25449" y="8752"/>
                  <a:pt x="26975" y="10544"/>
                  <a:pt x="28861" y="11887"/>
                </a:cubicBezTo>
                <a:cubicBezTo>
                  <a:pt x="30721" y="13218"/>
                  <a:pt x="32323" y="14063"/>
                  <a:pt x="34505" y="14151"/>
                </a:cubicBezTo>
                <a:cubicBezTo>
                  <a:pt x="34632" y="14158"/>
                  <a:pt x="34751" y="14158"/>
                  <a:pt x="34871" y="14158"/>
                </a:cubicBezTo>
                <a:cubicBezTo>
                  <a:pt x="38346" y="14158"/>
                  <a:pt x="39955" y="12095"/>
                  <a:pt x="41525" y="10096"/>
                </a:cubicBezTo>
                <a:cubicBezTo>
                  <a:pt x="42541" y="8797"/>
                  <a:pt x="43588" y="7460"/>
                  <a:pt x="45145" y="6728"/>
                </a:cubicBezTo>
                <a:cubicBezTo>
                  <a:pt x="45816" y="6413"/>
                  <a:pt x="46391" y="6289"/>
                  <a:pt x="46924" y="6289"/>
                </a:cubicBezTo>
                <a:cubicBezTo>
                  <a:pt x="47779" y="6289"/>
                  <a:pt x="48525" y="6609"/>
                  <a:pt x="49384" y="6974"/>
                </a:cubicBezTo>
                <a:cubicBezTo>
                  <a:pt x="50349" y="7390"/>
                  <a:pt x="51440" y="7857"/>
                  <a:pt x="52960" y="7958"/>
                </a:cubicBezTo>
                <a:lnTo>
                  <a:pt x="52972" y="7743"/>
                </a:lnTo>
                <a:cubicBezTo>
                  <a:pt x="51490" y="7649"/>
                  <a:pt x="50412" y="7188"/>
                  <a:pt x="49466" y="6778"/>
                </a:cubicBezTo>
                <a:cubicBezTo>
                  <a:pt x="48609" y="6416"/>
                  <a:pt x="47826" y="6083"/>
                  <a:pt x="46921" y="6083"/>
                </a:cubicBezTo>
                <a:cubicBezTo>
                  <a:pt x="46361" y="6083"/>
                  <a:pt x="45753" y="6211"/>
                  <a:pt x="45051" y="6539"/>
                </a:cubicBezTo>
                <a:cubicBezTo>
                  <a:pt x="43449" y="7283"/>
                  <a:pt x="42383" y="8652"/>
                  <a:pt x="41355" y="9963"/>
                </a:cubicBezTo>
                <a:cubicBezTo>
                  <a:pt x="39753" y="12010"/>
                  <a:pt x="38246" y="13944"/>
                  <a:pt x="34884" y="13944"/>
                </a:cubicBezTo>
                <a:cubicBezTo>
                  <a:pt x="34765" y="13944"/>
                  <a:pt x="34643" y="13942"/>
                  <a:pt x="34518" y="13937"/>
                </a:cubicBezTo>
                <a:cubicBezTo>
                  <a:pt x="32386" y="13848"/>
                  <a:pt x="30822" y="13022"/>
                  <a:pt x="28987" y="11717"/>
                </a:cubicBezTo>
                <a:cubicBezTo>
                  <a:pt x="27120" y="10386"/>
                  <a:pt x="25600" y="8607"/>
                  <a:pt x="24131" y="6886"/>
                </a:cubicBezTo>
                <a:cubicBezTo>
                  <a:pt x="22686" y="5195"/>
                  <a:pt x="21191" y="3448"/>
                  <a:pt x="19356" y="2099"/>
                </a:cubicBezTo>
                <a:cubicBezTo>
                  <a:pt x="17439" y="700"/>
                  <a:pt x="15428" y="1"/>
                  <a:pt x="134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4" name="Google Shape;2014;p20"/>
          <p:cNvGrpSpPr/>
          <p:nvPr/>
        </p:nvGrpSpPr>
        <p:grpSpPr>
          <a:xfrm>
            <a:off x="837026" y="3371526"/>
            <a:ext cx="2011966" cy="1810641"/>
            <a:chOff x="3256200" y="1561575"/>
            <a:chExt cx="787000" cy="708250"/>
          </a:xfrm>
        </p:grpSpPr>
        <p:sp>
          <p:nvSpPr>
            <p:cNvPr id="2015" name="Google Shape;2015;p20"/>
            <p:cNvSpPr/>
            <p:nvPr/>
          </p:nvSpPr>
          <p:spPr>
            <a:xfrm>
              <a:off x="3256200" y="1794475"/>
              <a:ext cx="787000" cy="475350"/>
            </a:xfrm>
            <a:custGeom>
              <a:rect b="b" l="l" r="r" t="t"/>
              <a:pathLst>
                <a:path extrusionOk="0" h="19014" w="31480">
                  <a:moveTo>
                    <a:pt x="29666" y="1"/>
                  </a:moveTo>
                  <a:cubicBezTo>
                    <a:pt x="27642" y="1"/>
                    <a:pt x="24382" y="1084"/>
                    <a:pt x="23381" y="1312"/>
                  </a:cubicBezTo>
                  <a:cubicBezTo>
                    <a:pt x="17824" y="2554"/>
                    <a:pt x="12810" y="3014"/>
                    <a:pt x="7248" y="4263"/>
                  </a:cubicBezTo>
                  <a:cubicBezTo>
                    <a:pt x="5740" y="4597"/>
                    <a:pt x="4214" y="4837"/>
                    <a:pt x="2713" y="5197"/>
                  </a:cubicBezTo>
                  <a:cubicBezTo>
                    <a:pt x="1887" y="5392"/>
                    <a:pt x="537" y="5714"/>
                    <a:pt x="247" y="6672"/>
                  </a:cubicBezTo>
                  <a:cubicBezTo>
                    <a:pt x="1" y="7499"/>
                    <a:pt x="506" y="8243"/>
                    <a:pt x="985" y="8874"/>
                  </a:cubicBezTo>
                  <a:cubicBezTo>
                    <a:pt x="1906" y="10066"/>
                    <a:pt x="3060" y="11087"/>
                    <a:pt x="4214" y="12046"/>
                  </a:cubicBezTo>
                  <a:cubicBezTo>
                    <a:pt x="6346" y="13818"/>
                    <a:pt x="8635" y="15370"/>
                    <a:pt x="10735" y="17186"/>
                  </a:cubicBezTo>
                  <a:cubicBezTo>
                    <a:pt x="11872" y="18166"/>
                    <a:pt x="13156" y="19013"/>
                    <a:pt x="14629" y="19013"/>
                  </a:cubicBezTo>
                  <a:cubicBezTo>
                    <a:pt x="14937" y="19013"/>
                    <a:pt x="15254" y="18976"/>
                    <a:pt x="15579" y="18895"/>
                  </a:cubicBezTo>
                  <a:cubicBezTo>
                    <a:pt x="16651" y="18630"/>
                    <a:pt x="17484" y="17956"/>
                    <a:pt x="18279" y="17224"/>
                  </a:cubicBezTo>
                  <a:cubicBezTo>
                    <a:pt x="19458" y="16145"/>
                    <a:pt x="20536" y="14953"/>
                    <a:pt x="21583" y="13749"/>
                  </a:cubicBezTo>
                  <a:cubicBezTo>
                    <a:pt x="23709" y="11321"/>
                    <a:pt x="25759" y="8810"/>
                    <a:pt x="27783" y="6300"/>
                  </a:cubicBezTo>
                  <a:cubicBezTo>
                    <a:pt x="28723" y="5127"/>
                    <a:pt x="29656" y="3954"/>
                    <a:pt x="30558" y="2750"/>
                  </a:cubicBezTo>
                  <a:cubicBezTo>
                    <a:pt x="31315" y="1747"/>
                    <a:pt x="31479" y="1053"/>
                    <a:pt x="31258" y="599"/>
                  </a:cubicBezTo>
                  <a:cubicBezTo>
                    <a:pt x="31047" y="163"/>
                    <a:pt x="30449" y="1"/>
                    <a:pt x="296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0"/>
            <p:cNvSpPr/>
            <p:nvPr/>
          </p:nvSpPr>
          <p:spPr>
            <a:xfrm>
              <a:off x="3496025" y="2136525"/>
              <a:ext cx="16125" cy="9575"/>
            </a:xfrm>
            <a:custGeom>
              <a:rect b="b" l="l" r="r" t="t"/>
              <a:pathLst>
                <a:path extrusionOk="0" h="383" w="645">
                  <a:moveTo>
                    <a:pt x="364" y="1"/>
                  </a:moveTo>
                  <a:cubicBezTo>
                    <a:pt x="304" y="1"/>
                    <a:pt x="244" y="17"/>
                    <a:pt x="190" y="48"/>
                  </a:cubicBezTo>
                  <a:cubicBezTo>
                    <a:pt x="95" y="79"/>
                    <a:pt x="1" y="149"/>
                    <a:pt x="20" y="250"/>
                  </a:cubicBezTo>
                  <a:cubicBezTo>
                    <a:pt x="36" y="349"/>
                    <a:pt x="135" y="382"/>
                    <a:pt x="241" y="382"/>
                  </a:cubicBezTo>
                  <a:cubicBezTo>
                    <a:pt x="337" y="382"/>
                    <a:pt x="439" y="355"/>
                    <a:pt x="493" y="325"/>
                  </a:cubicBezTo>
                  <a:cubicBezTo>
                    <a:pt x="638" y="243"/>
                    <a:pt x="644" y="86"/>
                    <a:pt x="480" y="23"/>
                  </a:cubicBezTo>
                  <a:cubicBezTo>
                    <a:pt x="443" y="8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0"/>
            <p:cNvSpPr/>
            <p:nvPr/>
          </p:nvSpPr>
          <p:spPr>
            <a:xfrm>
              <a:off x="3505800" y="2123950"/>
              <a:ext cx="11850" cy="6800"/>
            </a:xfrm>
            <a:custGeom>
              <a:rect b="b" l="l" r="r" t="t"/>
              <a:pathLst>
                <a:path extrusionOk="0" h="272" w="474">
                  <a:moveTo>
                    <a:pt x="283" y="0"/>
                  </a:moveTo>
                  <a:cubicBezTo>
                    <a:pt x="231" y="0"/>
                    <a:pt x="180" y="13"/>
                    <a:pt x="133" y="40"/>
                  </a:cubicBezTo>
                  <a:lnTo>
                    <a:pt x="114" y="53"/>
                  </a:lnTo>
                  <a:cubicBezTo>
                    <a:pt x="45" y="97"/>
                    <a:pt x="1" y="160"/>
                    <a:pt x="70" y="229"/>
                  </a:cubicBezTo>
                  <a:cubicBezTo>
                    <a:pt x="100" y="254"/>
                    <a:pt x="134" y="271"/>
                    <a:pt x="171" y="271"/>
                  </a:cubicBezTo>
                  <a:cubicBezTo>
                    <a:pt x="181" y="271"/>
                    <a:pt x="192" y="270"/>
                    <a:pt x="203" y="267"/>
                  </a:cubicBezTo>
                  <a:cubicBezTo>
                    <a:pt x="291" y="261"/>
                    <a:pt x="373" y="223"/>
                    <a:pt x="430" y="154"/>
                  </a:cubicBezTo>
                  <a:cubicBezTo>
                    <a:pt x="474" y="97"/>
                    <a:pt x="436" y="40"/>
                    <a:pt x="379" y="15"/>
                  </a:cubicBezTo>
                  <a:cubicBezTo>
                    <a:pt x="348" y="5"/>
                    <a:pt x="315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0"/>
            <p:cNvSpPr/>
            <p:nvPr/>
          </p:nvSpPr>
          <p:spPr>
            <a:xfrm>
              <a:off x="3528050" y="2141725"/>
              <a:ext cx="9150" cy="5425"/>
            </a:xfrm>
            <a:custGeom>
              <a:rect b="b" l="l" r="r" t="t"/>
              <a:pathLst>
                <a:path extrusionOk="0" h="217" w="366">
                  <a:moveTo>
                    <a:pt x="192" y="1"/>
                  </a:moveTo>
                  <a:cubicBezTo>
                    <a:pt x="123" y="1"/>
                    <a:pt x="23" y="30"/>
                    <a:pt x="13" y="98"/>
                  </a:cubicBezTo>
                  <a:cubicBezTo>
                    <a:pt x="0" y="124"/>
                    <a:pt x="6" y="155"/>
                    <a:pt x="19" y="180"/>
                  </a:cubicBezTo>
                  <a:cubicBezTo>
                    <a:pt x="33" y="208"/>
                    <a:pt x="68" y="217"/>
                    <a:pt x="104" y="217"/>
                  </a:cubicBezTo>
                  <a:cubicBezTo>
                    <a:pt x="133" y="217"/>
                    <a:pt x="163" y="211"/>
                    <a:pt x="183" y="206"/>
                  </a:cubicBezTo>
                  <a:cubicBezTo>
                    <a:pt x="221" y="187"/>
                    <a:pt x="252" y="168"/>
                    <a:pt x="284" y="143"/>
                  </a:cubicBezTo>
                  <a:cubicBezTo>
                    <a:pt x="366" y="86"/>
                    <a:pt x="303" y="16"/>
                    <a:pt x="227" y="4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0"/>
            <p:cNvSpPr/>
            <p:nvPr/>
          </p:nvSpPr>
          <p:spPr>
            <a:xfrm>
              <a:off x="3517475" y="2157100"/>
              <a:ext cx="9725" cy="8675"/>
            </a:xfrm>
            <a:custGeom>
              <a:rect b="b" l="l" r="r" t="t"/>
              <a:pathLst>
                <a:path extrusionOk="0" h="347" w="389">
                  <a:moveTo>
                    <a:pt x="303" y="1"/>
                  </a:moveTo>
                  <a:cubicBezTo>
                    <a:pt x="277" y="1"/>
                    <a:pt x="247" y="10"/>
                    <a:pt x="234" y="20"/>
                  </a:cubicBezTo>
                  <a:cubicBezTo>
                    <a:pt x="221" y="26"/>
                    <a:pt x="215" y="32"/>
                    <a:pt x="215" y="32"/>
                  </a:cubicBezTo>
                  <a:cubicBezTo>
                    <a:pt x="202" y="32"/>
                    <a:pt x="190" y="38"/>
                    <a:pt x="184" y="45"/>
                  </a:cubicBezTo>
                  <a:cubicBezTo>
                    <a:pt x="146" y="64"/>
                    <a:pt x="114" y="83"/>
                    <a:pt x="89" y="108"/>
                  </a:cubicBezTo>
                  <a:cubicBezTo>
                    <a:pt x="20" y="146"/>
                    <a:pt x="1" y="234"/>
                    <a:pt x="45" y="297"/>
                  </a:cubicBezTo>
                  <a:cubicBezTo>
                    <a:pt x="71" y="330"/>
                    <a:pt x="127" y="347"/>
                    <a:pt x="186" y="347"/>
                  </a:cubicBezTo>
                  <a:cubicBezTo>
                    <a:pt x="284" y="347"/>
                    <a:pt x="388" y="302"/>
                    <a:pt x="373" y="215"/>
                  </a:cubicBezTo>
                  <a:cubicBezTo>
                    <a:pt x="366" y="190"/>
                    <a:pt x="373" y="152"/>
                    <a:pt x="373" y="127"/>
                  </a:cubicBezTo>
                  <a:cubicBezTo>
                    <a:pt x="373" y="102"/>
                    <a:pt x="341" y="64"/>
                    <a:pt x="347" y="38"/>
                  </a:cubicBezTo>
                  <a:cubicBezTo>
                    <a:pt x="351" y="10"/>
                    <a:pt x="329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0"/>
            <p:cNvSpPr/>
            <p:nvPr/>
          </p:nvSpPr>
          <p:spPr>
            <a:xfrm>
              <a:off x="3547375" y="2161675"/>
              <a:ext cx="15225" cy="6700"/>
            </a:xfrm>
            <a:custGeom>
              <a:rect b="b" l="l" r="r" t="t"/>
              <a:pathLst>
                <a:path extrusionOk="0" h="268" w="609">
                  <a:moveTo>
                    <a:pt x="362" y="1"/>
                  </a:moveTo>
                  <a:cubicBezTo>
                    <a:pt x="312" y="1"/>
                    <a:pt x="268" y="7"/>
                    <a:pt x="230" y="19"/>
                  </a:cubicBezTo>
                  <a:cubicBezTo>
                    <a:pt x="200" y="33"/>
                    <a:pt x="184" y="39"/>
                    <a:pt x="181" y="39"/>
                  </a:cubicBezTo>
                  <a:cubicBezTo>
                    <a:pt x="179" y="39"/>
                    <a:pt x="187" y="35"/>
                    <a:pt x="205" y="26"/>
                  </a:cubicBezTo>
                  <a:lnTo>
                    <a:pt x="205" y="26"/>
                  </a:lnTo>
                  <a:cubicBezTo>
                    <a:pt x="189" y="32"/>
                    <a:pt x="180" y="35"/>
                    <a:pt x="175" y="35"/>
                  </a:cubicBezTo>
                  <a:cubicBezTo>
                    <a:pt x="170" y="35"/>
                    <a:pt x="170" y="32"/>
                    <a:pt x="173" y="26"/>
                  </a:cubicBezTo>
                  <a:cubicBezTo>
                    <a:pt x="171" y="25"/>
                    <a:pt x="168" y="25"/>
                    <a:pt x="165" y="25"/>
                  </a:cubicBezTo>
                  <a:cubicBezTo>
                    <a:pt x="122" y="25"/>
                    <a:pt x="0" y="61"/>
                    <a:pt x="47" y="114"/>
                  </a:cubicBezTo>
                  <a:cubicBezTo>
                    <a:pt x="60" y="133"/>
                    <a:pt x="79" y="158"/>
                    <a:pt x="104" y="171"/>
                  </a:cubicBezTo>
                  <a:lnTo>
                    <a:pt x="110" y="177"/>
                  </a:lnTo>
                  <a:cubicBezTo>
                    <a:pt x="116" y="190"/>
                    <a:pt x="123" y="196"/>
                    <a:pt x="129" y="202"/>
                  </a:cubicBezTo>
                  <a:cubicBezTo>
                    <a:pt x="171" y="247"/>
                    <a:pt x="233" y="268"/>
                    <a:pt x="296" y="268"/>
                  </a:cubicBezTo>
                  <a:cubicBezTo>
                    <a:pt x="366" y="268"/>
                    <a:pt x="439" y="242"/>
                    <a:pt x="489" y="196"/>
                  </a:cubicBezTo>
                  <a:cubicBezTo>
                    <a:pt x="608" y="95"/>
                    <a:pt x="470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0"/>
            <p:cNvSpPr/>
            <p:nvPr/>
          </p:nvSpPr>
          <p:spPr>
            <a:xfrm>
              <a:off x="3553575" y="2177600"/>
              <a:ext cx="10975" cy="7175"/>
            </a:xfrm>
            <a:custGeom>
              <a:rect b="b" l="l" r="r" t="t"/>
              <a:pathLst>
                <a:path extrusionOk="0" h="287" w="439">
                  <a:moveTo>
                    <a:pt x="149" y="1"/>
                  </a:moveTo>
                  <a:cubicBezTo>
                    <a:pt x="112" y="1"/>
                    <a:pt x="76" y="21"/>
                    <a:pt x="58" y="57"/>
                  </a:cubicBezTo>
                  <a:cubicBezTo>
                    <a:pt x="51" y="76"/>
                    <a:pt x="45" y="89"/>
                    <a:pt x="39" y="108"/>
                  </a:cubicBezTo>
                  <a:cubicBezTo>
                    <a:pt x="14" y="127"/>
                    <a:pt x="1" y="171"/>
                    <a:pt x="20" y="202"/>
                  </a:cubicBezTo>
                  <a:cubicBezTo>
                    <a:pt x="32" y="221"/>
                    <a:pt x="45" y="240"/>
                    <a:pt x="64" y="259"/>
                  </a:cubicBezTo>
                  <a:cubicBezTo>
                    <a:pt x="86" y="278"/>
                    <a:pt x="118" y="287"/>
                    <a:pt x="152" y="287"/>
                  </a:cubicBezTo>
                  <a:cubicBezTo>
                    <a:pt x="276" y="287"/>
                    <a:pt x="439" y="182"/>
                    <a:pt x="335" y="108"/>
                  </a:cubicBezTo>
                  <a:cubicBezTo>
                    <a:pt x="310" y="95"/>
                    <a:pt x="285" y="83"/>
                    <a:pt x="266" y="70"/>
                  </a:cubicBezTo>
                  <a:cubicBezTo>
                    <a:pt x="247" y="57"/>
                    <a:pt x="234" y="45"/>
                    <a:pt x="228" y="32"/>
                  </a:cubicBezTo>
                  <a:cubicBezTo>
                    <a:pt x="204" y="11"/>
                    <a:pt x="176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0"/>
            <p:cNvSpPr/>
            <p:nvPr/>
          </p:nvSpPr>
          <p:spPr>
            <a:xfrm>
              <a:off x="3646025" y="2198000"/>
              <a:ext cx="7725" cy="4450"/>
            </a:xfrm>
            <a:custGeom>
              <a:rect b="b" l="l" r="r" t="t"/>
              <a:pathLst>
                <a:path extrusionOk="0" h="178" w="309">
                  <a:moveTo>
                    <a:pt x="216" y="0"/>
                  </a:moveTo>
                  <a:cubicBezTo>
                    <a:pt x="169" y="0"/>
                    <a:pt x="115" y="14"/>
                    <a:pt x="100" y="30"/>
                  </a:cubicBezTo>
                  <a:cubicBezTo>
                    <a:pt x="74" y="49"/>
                    <a:pt x="62" y="68"/>
                    <a:pt x="43" y="86"/>
                  </a:cubicBezTo>
                  <a:cubicBezTo>
                    <a:pt x="1" y="144"/>
                    <a:pt x="64" y="172"/>
                    <a:pt x="134" y="172"/>
                  </a:cubicBezTo>
                  <a:cubicBezTo>
                    <a:pt x="148" y="172"/>
                    <a:pt x="162" y="171"/>
                    <a:pt x="175" y="168"/>
                  </a:cubicBezTo>
                  <a:lnTo>
                    <a:pt x="175" y="168"/>
                  </a:lnTo>
                  <a:cubicBezTo>
                    <a:pt x="163" y="175"/>
                    <a:pt x="158" y="178"/>
                    <a:pt x="161" y="178"/>
                  </a:cubicBezTo>
                  <a:cubicBezTo>
                    <a:pt x="164" y="178"/>
                    <a:pt x="175" y="175"/>
                    <a:pt x="194" y="168"/>
                  </a:cubicBezTo>
                  <a:cubicBezTo>
                    <a:pt x="220" y="162"/>
                    <a:pt x="245" y="143"/>
                    <a:pt x="264" y="124"/>
                  </a:cubicBezTo>
                  <a:cubicBezTo>
                    <a:pt x="276" y="105"/>
                    <a:pt x="283" y="86"/>
                    <a:pt x="289" y="61"/>
                  </a:cubicBezTo>
                  <a:cubicBezTo>
                    <a:pt x="308" y="16"/>
                    <a:pt x="266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0"/>
            <p:cNvSpPr/>
            <p:nvPr/>
          </p:nvSpPr>
          <p:spPr>
            <a:xfrm>
              <a:off x="3645250" y="2212575"/>
              <a:ext cx="11300" cy="4925"/>
            </a:xfrm>
            <a:custGeom>
              <a:rect b="b" l="l" r="r" t="t"/>
              <a:pathLst>
                <a:path extrusionOk="0" h="197" w="452">
                  <a:moveTo>
                    <a:pt x="251" y="1"/>
                  </a:moveTo>
                  <a:cubicBezTo>
                    <a:pt x="129" y="1"/>
                    <a:pt x="0" y="110"/>
                    <a:pt x="124" y="172"/>
                  </a:cubicBezTo>
                  <a:lnTo>
                    <a:pt x="169" y="191"/>
                  </a:lnTo>
                  <a:cubicBezTo>
                    <a:pt x="178" y="195"/>
                    <a:pt x="192" y="197"/>
                    <a:pt x="208" y="197"/>
                  </a:cubicBezTo>
                  <a:cubicBezTo>
                    <a:pt x="294" y="197"/>
                    <a:pt x="452" y="145"/>
                    <a:pt x="383" y="71"/>
                  </a:cubicBezTo>
                  <a:lnTo>
                    <a:pt x="358" y="40"/>
                  </a:lnTo>
                  <a:cubicBezTo>
                    <a:pt x="329" y="12"/>
                    <a:pt x="290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0"/>
            <p:cNvSpPr/>
            <p:nvPr/>
          </p:nvSpPr>
          <p:spPr>
            <a:xfrm>
              <a:off x="3599300" y="1957975"/>
              <a:ext cx="14225" cy="9125"/>
            </a:xfrm>
            <a:custGeom>
              <a:rect b="b" l="l" r="r" t="t"/>
              <a:pathLst>
                <a:path extrusionOk="0" h="365" w="569">
                  <a:moveTo>
                    <a:pt x="289" y="0"/>
                  </a:moveTo>
                  <a:cubicBezTo>
                    <a:pt x="211" y="0"/>
                    <a:pt x="136" y="27"/>
                    <a:pt x="77" y="82"/>
                  </a:cubicBezTo>
                  <a:cubicBezTo>
                    <a:pt x="26" y="120"/>
                    <a:pt x="1" y="183"/>
                    <a:pt x="14" y="240"/>
                  </a:cubicBezTo>
                  <a:cubicBezTo>
                    <a:pt x="28" y="341"/>
                    <a:pt x="146" y="365"/>
                    <a:pt x="242" y="365"/>
                  </a:cubicBezTo>
                  <a:cubicBezTo>
                    <a:pt x="272" y="365"/>
                    <a:pt x="300" y="362"/>
                    <a:pt x="323" y="359"/>
                  </a:cubicBezTo>
                  <a:cubicBezTo>
                    <a:pt x="386" y="347"/>
                    <a:pt x="442" y="328"/>
                    <a:pt x="493" y="290"/>
                  </a:cubicBezTo>
                  <a:cubicBezTo>
                    <a:pt x="569" y="164"/>
                    <a:pt x="569" y="88"/>
                    <a:pt x="493" y="50"/>
                  </a:cubicBezTo>
                  <a:cubicBezTo>
                    <a:pt x="455" y="25"/>
                    <a:pt x="417" y="13"/>
                    <a:pt x="379" y="6"/>
                  </a:cubicBezTo>
                  <a:lnTo>
                    <a:pt x="354" y="6"/>
                  </a:lnTo>
                  <a:cubicBezTo>
                    <a:pt x="332" y="2"/>
                    <a:pt x="31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0"/>
            <p:cNvSpPr/>
            <p:nvPr/>
          </p:nvSpPr>
          <p:spPr>
            <a:xfrm>
              <a:off x="3598200" y="1972375"/>
              <a:ext cx="13900" cy="8800"/>
            </a:xfrm>
            <a:custGeom>
              <a:rect b="b" l="l" r="r" t="t"/>
              <a:pathLst>
                <a:path extrusionOk="0" h="352" w="556">
                  <a:moveTo>
                    <a:pt x="296" y="0"/>
                  </a:moveTo>
                  <a:cubicBezTo>
                    <a:pt x="271" y="0"/>
                    <a:pt x="243" y="8"/>
                    <a:pt x="234" y="17"/>
                  </a:cubicBezTo>
                  <a:cubicBezTo>
                    <a:pt x="171" y="86"/>
                    <a:pt x="58" y="99"/>
                    <a:pt x="32" y="193"/>
                  </a:cubicBezTo>
                  <a:cubicBezTo>
                    <a:pt x="1" y="313"/>
                    <a:pt x="152" y="351"/>
                    <a:pt x="234" y="351"/>
                  </a:cubicBezTo>
                  <a:cubicBezTo>
                    <a:pt x="335" y="351"/>
                    <a:pt x="499" y="307"/>
                    <a:pt x="531" y="193"/>
                  </a:cubicBezTo>
                  <a:cubicBezTo>
                    <a:pt x="556" y="86"/>
                    <a:pt x="430" y="55"/>
                    <a:pt x="341" y="36"/>
                  </a:cubicBezTo>
                  <a:cubicBezTo>
                    <a:pt x="348" y="9"/>
                    <a:pt x="323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0"/>
            <p:cNvSpPr/>
            <p:nvPr/>
          </p:nvSpPr>
          <p:spPr>
            <a:xfrm>
              <a:off x="3626400" y="1967075"/>
              <a:ext cx="14350" cy="10225"/>
            </a:xfrm>
            <a:custGeom>
              <a:rect b="b" l="l" r="r" t="t"/>
              <a:pathLst>
                <a:path extrusionOk="0" h="409" w="574">
                  <a:moveTo>
                    <a:pt x="283" y="1"/>
                  </a:moveTo>
                  <a:cubicBezTo>
                    <a:pt x="271" y="1"/>
                    <a:pt x="259" y="1"/>
                    <a:pt x="248" y="2"/>
                  </a:cubicBezTo>
                  <a:cubicBezTo>
                    <a:pt x="185" y="8"/>
                    <a:pt x="122" y="33"/>
                    <a:pt x="77" y="77"/>
                  </a:cubicBezTo>
                  <a:cubicBezTo>
                    <a:pt x="33" y="115"/>
                    <a:pt x="8" y="172"/>
                    <a:pt x="14" y="235"/>
                  </a:cubicBezTo>
                  <a:cubicBezTo>
                    <a:pt x="0" y="354"/>
                    <a:pt x="113" y="408"/>
                    <a:pt x="241" y="408"/>
                  </a:cubicBezTo>
                  <a:cubicBezTo>
                    <a:pt x="396" y="408"/>
                    <a:pt x="573" y="327"/>
                    <a:pt x="563" y="185"/>
                  </a:cubicBezTo>
                  <a:cubicBezTo>
                    <a:pt x="557" y="35"/>
                    <a:pt x="410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0"/>
            <p:cNvSpPr/>
            <p:nvPr/>
          </p:nvSpPr>
          <p:spPr>
            <a:xfrm>
              <a:off x="3626750" y="1940275"/>
              <a:ext cx="9875" cy="7125"/>
            </a:xfrm>
            <a:custGeom>
              <a:rect b="b" l="l" r="r" t="t"/>
              <a:pathLst>
                <a:path extrusionOk="0" h="285" w="395">
                  <a:moveTo>
                    <a:pt x="181" y="1"/>
                  </a:moveTo>
                  <a:cubicBezTo>
                    <a:pt x="109" y="1"/>
                    <a:pt x="37" y="30"/>
                    <a:pt x="19" y="103"/>
                  </a:cubicBezTo>
                  <a:cubicBezTo>
                    <a:pt x="13" y="115"/>
                    <a:pt x="13" y="128"/>
                    <a:pt x="7" y="140"/>
                  </a:cubicBezTo>
                  <a:cubicBezTo>
                    <a:pt x="0" y="166"/>
                    <a:pt x="13" y="191"/>
                    <a:pt x="38" y="210"/>
                  </a:cubicBezTo>
                  <a:cubicBezTo>
                    <a:pt x="63" y="222"/>
                    <a:pt x="76" y="254"/>
                    <a:pt x="101" y="273"/>
                  </a:cubicBezTo>
                  <a:cubicBezTo>
                    <a:pt x="109" y="281"/>
                    <a:pt x="125" y="284"/>
                    <a:pt x="144" y="284"/>
                  </a:cubicBezTo>
                  <a:cubicBezTo>
                    <a:pt x="201" y="284"/>
                    <a:pt x="284" y="252"/>
                    <a:pt x="246" y="210"/>
                  </a:cubicBezTo>
                  <a:lnTo>
                    <a:pt x="246" y="197"/>
                  </a:lnTo>
                  <a:cubicBezTo>
                    <a:pt x="265" y="178"/>
                    <a:pt x="284" y="166"/>
                    <a:pt x="303" y="147"/>
                  </a:cubicBezTo>
                  <a:cubicBezTo>
                    <a:pt x="394" y="67"/>
                    <a:pt x="28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0"/>
            <p:cNvSpPr/>
            <p:nvPr/>
          </p:nvSpPr>
          <p:spPr>
            <a:xfrm>
              <a:off x="3603875" y="1914450"/>
              <a:ext cx="10900" cy="5700"/>
            </a:xfrm>
            <a:custGeom>
              <a:rect b="b" l="l" r="r" t="t"/>
              <a:pathLst>
                <a:path extrusionOk="0" h="228" w="436">
                  <a:moveTo>
                    <a:pt x="291" y="0"/>
                  </a:moveTo>
                  <a:cubicBezTo>
                    <a:pt x="222" y="0"/>
                    <a:pt x="1" y="89"/>
                    <a:pt x="127" y="183"/>
                  </a:cubicBezTo>
                  <a:cubicBezTo>
                    <a:pt x="152" y="196"/>
                    <a:pt x="184" y="208"/>
                    <a:pt x="215" y="208"/>
                  </a:cubicBezTo>
                  <a:cubicBezTo>
                    <a:pt x="220" y="222"/>
                    <a:pt x="237" y="228"/>
                    <a:pt x="258" y="228"/>
                  </a:cubicBezTo>
                  <a:cubicBezTo>
                    <a:pt x="295" y="228"/>
                    <a:pt x="342" y="212"/>
                    <a:pt x="354" y="196"/>
                  </a:cubicBezTo>
                  <a:lnTo>
                    <a:pt x="373" y="177"/>
                  </a:lnTo>
                  <a:cubicBezTo>
                    <a:pt x="386" y="171"/>
                    <a:pt x="398" y="158"/>
                    <a:pt x="411" y="145"/>
                  </a:cubicBezTo>
                  <a:cubicBezTo>
                    <a:pt x="411" y="139"/>
                    <a:pt x="417" y="139"/>
                    <a:pt x="417" y="133"/>
                  </a:cubicBezTo>
                  <a:cubicBezTo>
                    <a:pt x="423" y="126"/>
                    <a:pt x="423" y="120"/>
                    <a:pt x="423" y="114"/>
                  </a:cubicBezTo>
                  <a:cubicBezTo>
                    <a:pt x="430" y="101"/>
                    <a:pt x="436" y="89"/>
                    <a:pt x="430" y="76"/>
                  </a:cubicBezTo>
                  <a:lnTo>
                    <a:pt x="430" y="70"/>
                  </a:lnTo>
                  <a:cubicBezTo>
                    <a:pt x="430" y="76"/>
                    <a:pt x="430" y="76"/>
                    <a:pt x="423" y="76"/>
                  </a:cubicBezTo>
                  <a:cubicBezTo>
                    <a:pt x="423" y="32"/>
                    <a:pt x="367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0"/>
            <p:cNvSpPr/>
            <p:nvPr/>
          </p:nvSpPr>
          <p:spPr>
            <a:xfrm>
              <a:off x="3590800" y="1927200"/>
              <a:ext cx="11050" cy="6575"/>
            </a:xfrm>
            <a:custGeom>
              <a:rect b="b" l="l" r="r" t="t"/>
              <a:pathLst>
                <a:path extrusionOk="0" h="263" w="442">
                  <a:moveTo>
                    <a:pt x="289" y="1"/>
                  </a:moveTo>
                  <a:cubicBezTo>
                    <a:pt x="268" y="1"/>
                    <a:pt x="247" y="5"/>
                    <a:pt x="227" y="14"/>
                  </a:cubicBezTo>
                  <a:lnTo>
                    <a:pt x="177" y="33"/>
                  </a:lnTo>
                  <a:cubicBezTo>
                    <a:pt x="63" y="64"/>
                    <a:pt x="0" y="171"/>
                    <a:pt x="120" y="234"/>
                  </a:cubicBezTo>
                  <a:cubicBezTo>
                    <a:pt x="115" y="233"/>
                    <a:pt x="112" y="232"/>
                    <a:pt x="111" y="232"/>
                  </a:cubicBezTo>
                  <a:cubicBezTo>
                    <a:pt x="107" y="232"/>
                    <a:pt x="118" y="238"/>
                    <a:pt x="145" y="247"/>
                  </a:cubicBezTo>
                  <a:cubicBezTo>
                    <a:pt x="158" y="260"/>
                    <a:pt x="183" y="260"/>
                    <a:pt x="202" y="260"/>
                  </a:cubicBezTo>
                  <a:cubicBezTo>
                    <a:pt x="214" y="261"/>
                    <a:pt x="227" y="262"/>
                    <a:pt x="241" y="262"/>
                  </a:cubicBezTo>
                  <a:cubicBezTo>
                    <a:pt x="327" y="262"/>
                    <a:pt x="436" y="226"/>
                    <a:pt x="436" y="134"/>
                  </a:cubicBezTo>
                  <a:lnTo>
                    <a:pt x="436" y="121"/>
                  </a:lnTo>
                  <a:cubicBezTo>
                    <a:pt x="442" y="96"/>
                    <a:pt x="429" y="64"/>
                    <a:pt x="398" y="45"/>
                  </a:cubicBezTo>
                  <a:cubicBezTo>
                    <a:pt x="369" y="16"/>
                    <a:pt x="329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0"/>
            <p:cNvSpPr/>
            <p:nvPr/>
          </p:nvSpPr>
          <p:spPr>
            <a:xfrm>
              <a:off x="3624850" y="1912975"/>
              <a:ext cx="11300" cy="6700"/>
            </a:xfrm>
            <a:custGeom>
              <a:rect b="b" l="l" r="r" t="t"/>
              <a:pathLst>
                <a:path extrusionOk="0" h="268" w="452">
                  <a:moveTo>
                    <a:pt x="270" y="1"/>
                  </a:moveTo>
                  <a:cubicBezTo>
                    <a:pt x="201" y="1"/>
                    <a:pt x="127" y="22"/>
                    <a:pt x="95" y="59"/>
                  </a:cubicBezTo>
                  <a:cubicBezTo>
                    <a:pt x="64" y="84"/>
                    <a:pt x="38" y="116"/>
                    <a:pt x="26" y="154"/>
                  </a:cubicBezTo>
                  <a:cubicBezTo>
                    <a:pt x="1" y="217"/>
                    <a:pt x="83" y="261"/>
                    <a:pt x="133" y="267"/>
                  </a:cubicBezTo>
                  <a:lnTo>
                    <a:pt x="228" y="267"/>
                  </a:lnTo>
                  <a:cubicBezTo>
                    <a:pt x="259" y="261"/>
                    <a:pt x="284" y="248"/>
                    <a:pt x="316" y="236"/>
                  </a:cubicBezTo>
                  <a:cubicBezTo>
                    <a:pt x="322" y="230"/>
                    <a:pt x="335" y="223"/>
                    <a:pt x="348" y="217"/>
                  </a:cubicBezTo>
                  <a:lnTo>
                    <a:pt x="348" y="211"/>
                  </a:lnTo>
                  <a:cubicBezTo>
                    <a:pt x="366" y="192"/>
                    <a:pt x="392" y="166"/>
                    <a:pt x="404" y="141"/>
                  </a:cubicBezTo>
                  <a:cubicBezTo>
                    <a:pt x="452" y="42"/>
                    <a:pt x="365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0"/>
            <p:cNvSpPr/>
            <p:nvPr/>
          </p:nvSpPr>
          <p:spPr>
            <a:xfrm>
              <a:off x="3710325" y="1876625"/>
              <a:ext cx="5050" cy="3475"/>
            </a:xfrm>
            <a:custGeom>
              <a:rect b="b" l="l" r="r" t="t"/>
              <a:pathLst>
                <a:path extrusionOk="0" h="139" w="202">
                  <a:moveTo>
                    <a:pt x="157" y="0"/>
                  </a:moveTo>
                  <a:cubicBezTo>
                    <a:pt x="138" y="0"/>
                    <a:pt x="116" y="6"/>
                    <a:pt x="107" y="12"/>
                  </a:cubicBezTo>
                  <a:lnTo>
                    <a:pt x="93" y="24"/>
                  </a:lnTo>
                  <a:lnTo>
                    <a:pt x="93" y="24"/>
                  </a:lnTo>
                  <a:cubicBezTo>
                    <a:pt x="88" y="25"/>
                    <a:pt x="65" y="40"/>
                    <a:pt x="57" y="44"/>
                  </a:cubicBezTo>
                  <a:cubicBezTo>
                    <a:pt x="19" y="69"/>
                    <a:pt x="0" y="113"/>
                    <a:pt x="57" y="132"/>
                  </a:cubicBezTo>
                  <a:cubicBezTo>
                    <a:pt x="69" y="136"/>
                    <a:pt x="83" y="138"/>
                    <a:pt x="98" y="138"/>
                  </a:cubicBezTo>
                  <a:cubicBezTo>
                    <a:pt x="126" y="138"/>
                    <a:pt x="156" y="130"/>
                    <a:pt x="177" y="113"/>
                  </a:cubicBezTo>
                  <a:cubicBezTo>
                    <a:pt x="202" y="88"/>
                    <a:pt x="189" y="63"/>
                    <a:pt x="196" y="31"/>
                  </a:cubicBezTo>
                  <a:cubicBezTo>
                    <a:pt x="199" y="8"/>
                    <a:pt x="179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0"/>
            <p:cNvSpPr/>
            <p:nvPr/>
          </p:nvSpPr>
          <p:spPr>
            <a:xfrm>
              <a:off x="3723050" y="1895875"/>
              <a:ext cx="7950" cy="3825"/>
            </a:xfrm>
            <a:custGeom>
              <a:rect b="b" l="l" r="r" t="t"/>
              <a:pathLst>
                <a:path extrusionOk="0" h="153" w="318">
                  <a:moveTo>
                    <a:pt x="214" y="0"/>
                  </a:moveTo>
                  <a:cubicBezTo>
                    <a:pt x="121" y="0"/>
                    <a:pt x="0" y="116"/>
                    <a:pt x="134" y="144"/>
                  </a:cubicBezTo>
                  <a:cubicBezTo>
                    <a:pt x="156" y="148"/>
                    <a:pt x="184" y="152"/>
                    <a:pt x="210" y="152"/>
                  </a:cubicBezTo>
                  <a:cubicBezTo>
                    <a:pt x="267" y="152"/>
                    <a:pt x="318" y="133"/>
                    <a:pt x="292" y="56"/>
                  </a:cubicBezTo>
                  <a:cubicBezTo>
                    <a:pt x="279" y="16"/>
                    <a:pt x="24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0"/>
            <p:cNvSpPr/>
            <p:nvPr/>
          </p:nvSpPr>
          <p:spPr>
            <a:xfrm>
              <a:off x="3752975" y="1873650"/>
              <a:ext cx="7050" cy="2850"/>
            </a:xfrm>
            <a:custGeom>
              <a:rect b="b" l="l" r="r" t="t"/>
              <a:pathLst>
                <a:path extrusionOk="0" h="114" w="282">
                  <a:moveTo>
                    <a:pt x="173" y="1"/>
                  </a:moveTo>
                  <a:cubicBezTo>
                    <a:pt x="101" y="1"/>
                    <a:pt x="1" y="54"/>
                    <a:pt x="66" y="100"/>
                  </a:cubicBezTo>
                  <a:cubicBezTo>
                    <a:pt x="79" y="109"/>
                    <a:pt x="97" y="114"/>
                    <a:pt x="117" y="114"/>
                  </a:cubicBezTo>
                  <a:cubicBezTo>
                    <a:pt x="188" y="114"/>
                    <a:pt x="282" y="61"/>
                    <a:pt x="218" y="11"/>
                  </a:cubicBezTo>
                  <a:cubicBezTo>
                    <a:pt x="206" y="4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0"/>
            <p:cNvSpPr/>
            <p:nvPr/>
          </p:nvSpPr>
          <p:spPr>
            <a:xfrm>
              <a:off x="3991450" y="1832025"/>
              <a:ext cx="13575" cy="8350"/>
            </a:xfrm>
            <a:custGeom>
              <a:rect b="b" l="l" r="r" t="t"/>
              <a:pathLst>
                <a:path extrusionOk="0" h="334" w="543">
                  <a:moveTo>
                    <a:pt x="321" y="1"/>
                  </a:moveTo>
                  <a:cubicBezTo>
                    <a:pt x="184" y="1"/>
                    <a:pt x="28" y="62"/>
                    <a:pt x="7" y="169"/>
                  </a:cubicBezTo>
                  <a:cubicBezTo>
                    <a:pt x="0" y="188"/>
                    <a:pt x="0" y="207"/>
                    <a:pt x="7" y="226"/>
                  </a:cubicBezTo>
                  <a:cubicBezTo>
                    <a:pt x="19" y="295"/>
                    <a:pt x="89" y="320"/>
                    <a:pt x="171" y="327"/>
                  </a:cubicBezTo>
                  <a:cubicBezTo>
                    <a:pt x="190" y="333"/>
                    <a:pt x="208" y="333"/>
                    <a:pt x="227" y="333"/>
                  </a:cubicBezTo>
                  <a:cubicBezTo>
                    <a:pt x="328" y="333"/>
                    <a:pt x="486" y="301"/>
                    <a:pt x="524" y="194"/>
                  </a:cubicBezTo>
                  <a:cubicBezTo>
                    <a:pt x="536" y="175"/>
                    <a:pt x="543" y="150"/>
                    <a:pt x="543" y="125"/>
                  </a:cubicBezTo>
                  <a:cubicBezTo>
                    <a:pt x="543" y="119"/>
                    <a:pt x="536" y="119"/>
                    <a:pt x="536" y="112"/>
                  </a:cubicBezTo>
                  <a:cubicBezTo>
                    <a:pt x="520" y="36"/>
                    <a:pt x="426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0"/>
            <p:cNvSpPr/>
            <p:nvPr/>
          </p:nvSpPr>
          <p:spPr>
            <a:xfrm>
              <a:off x="3964825" y="1851175"/>
              <a:ext cx="11425" cy="6400"/>
            </a:xfrm>
            <a:custGeom>
              <a:rect b="b" l="l" r="r" t="t"/>
              <a:pathLst>
                <a:path extrusionOk="0" h="256" w="457">
                  <a:moveTo>
                    <a:pt x="339" y="0"/>
                  </a:moveTo>
                  <a:cubicBezTo>
                    <a:pt x="326" y="0"/>
                    <a:pt x="314" y="1"/>
                    <a:pt x="302" y="2"/>
                  </a:cubicBezTo>
                  <a:lnTo>
                    <a:pt x="239" y="2"/>
                  </a:lnTo>
                  <a:cubicBezTo>
                    <a:pt x="201" y="2"/>
                    <a:pt x="163" y="8"/>
                    <a:pt x="132" y="21"/>
                  </a:cubicBezTo>
                  <a:cubicBezTo>
                    <a:pt x="119" y="26"/>
                    <a:pt x="45" y="65"/>
                    <a:pt x="48" y="65"/>
                  </a:cubicBezTo>
                  <a:cubicBezTo>
                    <a:pt x="49" y="65"/>
                    <a:pt x="64" y="58"/>
                    <a:pt x="100" y="40"/>
                  </a:cubicBezTo>
                  <a:lnTo>
                    <a:pt x="100" y="40"/>
                  </a:lnTo>
                  <a:cubicBezTo>
                    <a:pt x="69" y="59"/>
                    <a:pt x="18" y="78"/>
                    <a:pt x="12" y="122"/>
                  </a:cubicBezTo>
                  <a:lnTo>
                    <a:pt x="12" y="135"/>
                  </a:lnTo>
                  <a:cubicBezTo>
                    <a:pt x="0" y="211"/>
                    <a:pt x="88" y="255"/>
                    <a:pt x="162" y="255"/>
                  </a:cubicBezTo>
                  <a:cubicBezTo>
                    <a:pt x="166" y="255"/>
                    <a:pt x="171" y="255"/>
                    <a:pt x="176" y="254"/>
                  </a:cubicBezTo>
                  <a:lnTo>
                    <a:pt x="201" y="254"/>
                  </a:lnTo>
                  <a:cubicBezTo>
                    <a:pt x="264" y="242"/>
                    <a:pt x="454" y="198"/>
                    <a:pt x="428" y="97"/>
                  </a:cubicBezTo>
                  <a:cubicBezTo>
                    <a:pt x="435" y="90"/>
                    <a:pt x="435" y="78"/>
                    <a:pt x="441" y="72"/>
                  </a:cubicBezTo>
                  <a:cubicBezTo>
                    <a:pt x="456" y="15"/>
                    <a:pt x="396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0"/>
            <p:cNvSpPr/>
            <p:nvPr/>
          </p:nvSpPr>
          <p:spPr>
            <a:xfrm>
              <a:off x="3957400" y="1822575"/>
              <a:ext cx="9150" cy="5675"/>
            </a:xfrm>
            <a:custGeom>
              <a:rect b="b" l="l" r="r" t="t"/>
              <a:pathLst>
                <a:path extrusionOk="0" h="227" w="366">
                  <a:moveTo>
                    <a:pt x="176" y="0"/>
                  </a:moveTo>
                  <a:cubicBezTo>
                    <a:pt x="108" y="0"/>
                    <a:pt x="46" y="24"/>
                    <a:pt x="0" y="87"/>
                  </a:cubicBezTo>
                  <a:cubicBezTo>
                    <a:pt x="13" y="118"/>
                    <a:pt x="19" y="156"/>
                    <a:pt x="25" y="194"/>
                  </a:cubicBezTo>
                  <a:cubicBezTo>
                    <a:pt x="65" y="215"/>
                    <a:pt x="107" y="226"/>
                    <a:pt x="149" y="226"/>
                  </a:cubicBezTo>
                  <a:cubicBezTo>
                    <a:pt x="194" y="226"/>
                    <a:pt x="238" y="214"/>
                    <a:pt x="278" y="188"/>
                  </a:cubicBezTo>
                  <a:cubicBezTo>
                    <a:pt x="296" y="175"/>
                    <a:pt x="315" y="162"/>
                    <a:pt x="334" y="150"/>
                  </a:cubicBezTo>
                  <a:cubicBezTo>
                    <a:pt x="360" y="131"/>
                    <a:pt x="366" y="87"/>
                    <a:pt x="341" y="68"/>
                  </a:cubicBezTo>
                  <a:cubicBezTo>
                    <a:pt x="328" y="42"/>
                    <a:pt x="309" y="24"/>
                    <a:pt x="284" y="17"/>
                  </a:cubicBezTo>
                  <a:cubicBezTo>
                    <a:pt x="247" y="7"/>
                    <a:pt x="211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0"/>
            <p:cNvSpPr/>
            <p:nvPr/>
          </p:nvSpPr>
          <p:spPr>
            <a:xfrm>
              <a:off x="3348550" y="1979550"/>
              <a:ext cx="12075" cy="5775"/>
            </a:xfrm>
            <a:custGeom>
              <a:rect b="b" l="l" r="r" t="t"/>
              <a:pathLst>
                <a:path extrusionOk="0" h="231" w="483">
                  <a:moveTo>
                    <a:pt x="319" y="1"/>
                  </a:moveTo>
                  <a:cubicBezTo>
                    <a:pt x="236" y="1"/>
                    <a:pt x="1" y="57"/>
                    <a:pt x="85" y="171"/>
                  </a:cubicBezTo>
                  <a:cubicBezTo>
                    <a:pt x="119" y="216"/>
                    <a:pt x="161" y="231"/>
                    <a:pt x="207" y="231"/>
                  </a:cubicBezTo>
                  <a:cubicBezTo>
                    <a:pt x="244" y="231"/>
                    <a:pt x="284" y="221"/>
                    <a:pt x="324" y="209"/>
                  </a:cubicBezTo>
                  <a:cubicBezTo>
                    <a:pt x="444" y="178"/>
                    <a:pt x="482" y="26"/>
                    <a:pt x="331" y="1"/>
                  </a:cubicBezTo>
                  <a:cubicBezTo>
                    <a:pt x="327" y="1"/>
                    <a:pt x="323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0"/>
            <p:cNvSpPr/>
            <p:nvPr/>
          </p:nvSpPr>
          <p:spPr>
            <a:xfrm>
              <a:off x="3338525" y="2005650"/>
              <a:ext cx="14375" cy="10275"/>
            </a:xfrm>
            <a:custGeom>
              <a:rect b="b" l="l" r="r" t="t"/>
              <a:pathLst>
                <a:path extrusionOk="0" h="411" w="575">
                  <a:moveTo>
                    <a:pt x="384" y="0"/>
                  </a:moveTo>
                  <a:cubicBezTo>
                    <a:pt x="321" y="0"/>
                    <a:pt x="256" y="27"/>
                    <a:pt x="252" y="80"/>
                  </a:cubicBezTo>
                  <a:cubicBezTo>
                    <a:pt x="252" y="86"/>
                    <a:pt x="246" y="92"/>
                    <a:pt x="246" y="105"/>
                  </a:cubicBezTo>
                  <a:cubicBezTo>
                    <a:pt x="208" y="111"/>
                    <a:pt x="177" y="124"/>
                    <a:pt x="152" y="143"/>
                  </a:cubicBezTo>
                  <a:cubicBezTo>
                    <a:pt x="44" y="206"/>
                    <a:pt x="0" y="338"/>
                    <a:pt x="139" y="389"/>
                  </a:cubicBezTo>
                  <a:cubicBezTo>
                    <a:pt x="180" y="404"/>
                    <a:pt x="222" y="411"/>
                    <a:pt x="265" y="411"/>
                  </a:cubicBezTo>
                  <a:cubicBezTo>
                    <a:pt x="365" y="411"/>
                    <a:pt x="463" y="370"/>
                    <a:pt x="530" y="294"/>
                  </a:cubicBezTo>
                  <a:lnTo>
                    <a:pt x="549" y="275"/>
                  </a:lnTo>
                  <a:cubicBezTo>
                    <a:pt x="574" y="237"/>
                    <a:pt x="574" y="193"/>
                    <a:pt x="549" y="155"/>
                  </a:cubicBezTo>
                  <a:cubicBezTo>
                    <a:pt x="530" y="124"/>
                    <a:pt x="511" y="92"/>
                    <a:pt x="498" y="54"/>
                  </a:cubicBezTo>
                  <a:cubicBezTo>
                    <a:pt x="484" y="18"/>
                    <a:pt x="435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0"/>
            <p:cNvSpPr/>
            <p:nvPr/>
          </p:nvSpPr>
          <p:spPr>
            <a:xfrm>
              <a:off x="3312650" y="1991050"/>
              <a:ext cx="11350" cy="8775"/>
            </a:xfrm>
            <a:custGeom>
              <a:rect b="b" l="l" r="r" t="t"/>
              <a:pathLst>
                <a:path extrusionOk="0" h="351" w="454">
                  <a:moveTo>
                    <a:pt x="297" y="1"/>
                  </a:moveTo>
                  <a:cubicBezTo>
                    <a:pt x="192" y="1"/>
                    <a:pt x="64" y="55"/>
                    <a:pt x="32" y="128"/>
                  </a:cubicBezTo>
                  <a:cubicBezTo>
                    <a:pt x="32" y="134"/>
                    <a:pt x="26" y="146"/>
                    <a:pt x="20" y="153"/>
                  </a:cubicBezTo>
                  <a:cubicBezTo>
                    <a:pt x="1" y="203"/>
                    <a:pt x="58" y="247"/>
                    <a:pt x="102" y="266"/>
                  </a:cubicBezTo>
                  <a:lnTo>
                    <a:pt x="108" y="266"/>
                  </a:lnTo>
                  <a:cubicBezTo>
                    <a:pt x="146" y="298"/>
                    <a:pt x="184" y="323"/>
                    <a:pt x="234" y="342"/>
                  </a:cubicBezTo>
                  <a:cubicBezTo>
                    <a:pt x="243" y="347"/>
                    <a:pt x="258" y="350"/>
                    <a:pt x="276" y="350"/>
                  </a:cubicBezTo>
                  <a:cubicBezTo>
                    <a:pt x="322" y="350"/>
                    <a:pt x="382" y="331"/>
                    <a:pt x="373" y="285"/>
                  </a:cubicBezTo>
                  <a:cubicBezTo>
                    <a:pt x="363" y="265"/>
                    <a:pt x="382" y="236"/>
                    <a:pt x="369" y="236"/>
                  </a:cubicBezTo>
                  <a:cubicBezTo>
                    <a:pt x="368" y="236"/>
                    <a:pt x="366" y="236"/>
                    <a:pt x="364" y="237"/>
                  </a:cubicBezTo>
                  <a:lnTo>
                    <a:pt x="364" y="237"/>
                  </a:lnTo>
                  <a:cubicBezTo>
                    <a:pt x="409" y="216"/>
                    <a:pt x="436" y="175"/>
                    <a:pt x="442" y="128"/>
                  </a:cubicBezTo>
                  <a:cubicBezTo>
                    <a:pt x="454" y="37"/>
                    <a:pt x="383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0"/>
            <p:cNvSpPr/>
            <p:nvPr/>
          </p:nvSpPr>
          <p:spPr>
            <a:xfrm>
              <a:off x="3319175" y="1979775"/>
              <a:ext cx="8250" cy="4450"/>
            </a:xfrm>
            <a:custGeom>
              <a:rect b="b" l="l" r="r" t="t"/>
              <a:pathLst>
                <a:path extrusionOk="0" h="178" w="330">
                  <a:moveTo>
                    <a:pt x="193" y="0"/>
                  </a:moveTo>
                  <a:cubicBezTo>
                    <a:pt x="106" y="0"/>
                    <a:pt x="1" y="52"/>
                    <a:pt x="36" y="131"/>
                  </a:cubicBezTo>
                  <a:cubicBezTo>
                    <a:pt x="22" y="166"/>
                    <a:pt x="52" y="178"/>
                    <a:pt x="88" y="178"/>
                  </a:cubicBezTo>
                  <a:cubicBezTo>
                    <a:pt x="117" y="178"/>
                    <a:pt x="149" y="171"/>
                    <a:pt x="169" y="162"/>
                  </a:cubicBezTo>
                  <a:cubicBezTo>
                    <a:pt x="173" y="163"/>
                    <a:pt x="177" y="163"/>
                    <a:pt x="182" y="163"/>
                  </a:cubicBezTo>
                  <a:cubicBezTo>
                    <a:pt x="240" y="163"/>
                    <a:pt x="330" y="126"/>
                    <a:pt x="295" y="61"/>
                  </a:cubicBezTo>
                  <a:cubicBezTo>
                    <a:pt x="290" y="19"/>
                    <a:pt x="245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0"/>
            <p:cNvSpPr/>
            <p:nvPr/>
          </p:nvSpPr>
          <p:spPr>
            <a:xfrm>
              <a:off x="3367225" y="2005250"/>
              <a:ext cx="11850" cy="6825"/>
            </a:xfrm>
            <a:custGeom>
              <a:rect b="b" l="l" r="r" t="t"/>
              <a:pathLst>
                <a:path extrusionOk="0" h="273" w="474">
                  <a:moveTo>
                    <a:pt x="261" y="0"/>
                  </a:moveTo>
                  <a:cubicBezTo>
                    <a:pt x="174" y="0"/>
                    <a:pt x="90" y="44"/>
                    <a:pt x="44" y="121"/>
                  </a:cubicBezTo>
                  <a:cubicBezTo>
                    <a:pt x="44" y="134"/>
                    <a:pt x="38" y="146"/>
                    <a:pt x="32" y="159"/>
                  </a:cubicBezTo>
                  <a:cubicBezTo>
                    <a:pt x="0" y="222"/>
                    <a:pt x="95" y="260"/>
                    <a:pt x="139" y="266"/>
                  </a:cubicBezTo>
                  <a:cubicBezTo>
                    <a:pt x="157" y="270"/>
                    <a:pt x="176" y="272"/>
                    <a:pt x="194" y="272"/>
                  </a:cubicBezTo>
                  <a:cubicBezTo>
                    <a:pt x="257" y="272"/>
                    <a:pt x="317" y="248"/>
                    <a:pt x="366" y="209"/>
                  </a:cubicBezTo>
                  <a:lnTo>
                    <a:pt x="391" y="184"/>
                  </a:lnTo>
                  <a:cubicBezTo>
                    <a:pt x="473" y="102"/>
                    <a:pt x="429" y="20"/>
                    <a:pt x="322" y="7"/>
                  </a:cubicBezTo>
                  <a:cubicBezTo>
                    <a:pt x="302" y="3"/>
                    <a:pt x="281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0"/>
            <p:cNvSpPr/>
            <p:nvPr/>
          </p:nvSpPr>
          <p:spPr>
            <a:xfrm>
              <a:off x="3356325" y="2028175"/>
              <a:ext cx="17075" cy="8775"/>
            </a:xfrm>
            <a:custGeom>
              <a:rect b="b" l="l" r="r" t="t"/>
              <a:pathLst>
                <a:path extrusionOk="0" h="351" w="683">
                  <a:moveTo>
                    <a:pt x="377" y="0"/>
                  </a:moveTo>
                  <a:cubicBezTo>
                    <a:pt x="305" y="0"/>
                    <a:pt x="234" y="19"/>
                    <a:pt x="171" y="55"/>
                  </a:cubicBezTo>
                  <a:cubicBezTo>
                    <a:pt x="83" y="106"/>
                    <a:pt x="1" y="226"/>
                    <a:pt x="114" y="301"/>
                  </a:cubicBezTo>
                  <a:cubicBezTo>
                    <a:pt x="172" y="334"/>
                    <a:pt x="236" y="350"/>
                    <a:pt x="301" y="350"/>
                  </a:cubicBezTo>
                  <a:cubicBezTo>
                    <a:pt x="372" y="350"/>
                    <a:pt x="443" y="331"/>
                    <a:pt x="505" y="295"/>
                  </a:cubicBezTo>
                  <a:cubicBezTo>
                    <a:pt x="594" y="245"/>
                    <a:pt x="682" y="125"/>
                    <a:pt x="569" y="49"/>
                  </a:cubicBezTo>
                  <a:cubicBezTo>
                    <a:pt x="508" y="16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0"/>
            <p:cNvSpPr/>
            <p:nvPr/>
          </p:nvSpPr>
          <p:spPr>
            <a:xfrm>
              <a:off x="3378400" y="1988100"/>
              <a:ext cx="12500" cy="7625"/>
            </a:xfrm>
            <a:custGeom>
              <a:rect b="b" l="l" r="r" t="t"/>
              <a:pathLst>
                <a:path extrusionOk="0" h="305" w="500">
                  <a:moveTo>
                    <a:pt x="305" y="0"/>
                  </a:moveTo>
                  <a:cubicBezTo>
                    <a:pt x="250" y="0"/>
                    <a:pt x="190" y="17"/>
                    <a:pt x="152" y="31"/>
                  </a:cubicBezTo>
                  <a:cubicBezTo>
                    <a:pt x="39" y="88"/>
                    <a:pt x="1" y="233"/>
                    <a:pt x="140" y="290"/>
                  </a:cubicBezTo>
                  <a:cubicBezTo>
                    <a:pt x="170" y="300"/>
                    <a:pt x="202" y="305"/>
                    <a:pt x="235" y="305"/>
                  </a:cubicBezTo>
                  <a:cubicBezTo>
                    <a:pt x="284" y="305"/>
                    <a:pt x="334" y="294"/>
                    <a:pt x="379" y="271"/>
                  </a:cubicBezTo>
                  <a:cubicBezTo>
                    <a:pt x="436" y="239"/>
                    <a:pt x="499" y="151"/>
                    <a:pt x="455" y="88"/>
                  </a:cubicBezTo>
                  <a:cubicBezTo>
                    <a:pt x="455" y="88"/>
                    <a:pt x="416" y="44"/>
                    <a:pt x="413" y="44"/>
                  </a:cubicBezTo>
                  <a:lnTo>
                    <a:pt x="413" y="44"/>
                  </a:lnTo>
                  <a:cubicBezTo>
                    <a:pt x="413" y="44"/>
                    <a:pt x="413" y="44"/>
                    <a:pt x="413" y="44"/>
                  </a:cubicBezTo>
                  <a:lnTo>
                    <a:pt x="413" y="44"/>
                  </a:lnTo>
                  <a:cubicBezTo>
                    <a:pt x="389" y="11"/>
                    <a:pt x="34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0"/>
            <p:cNvSpPr/>
            <p:nvPr/>
          </p:nvSpPr>
          <p:spPr>
            <a:xfrm>
              <a:off x="3538125" y="2212225"/>
              <a:ext cx="15800" cy="8450"/>
            </a:xfrm>
            <a:custGeom>
              <a:rect b="b" l="l" r="r" t="t"/>
              <a:pathLst>
                <a:path extrusionOk="0" h="338" w="632">
                  <a:moveTo>
                    <a:pt x="344" y="1"/>
                  </a:moveTo>
                  <a:cubicBezTo>
                    <a:pt x="278" y="1"/>
                    <a:pt x="213" y="18"/>
                    <a:pt x="158" y="54"/>
                  </a:cubicBezTo>
                  <a:cubicBezTo>
                    <a:pt x="77" y="104"/>
                    <a:pt x="1" y="211"/>
                    <a:pt x="102" y="293"/>
                  </a:cubicBezTo>
                  <a:cubicBezTo>
                    <a:pt x="156" y="323"/>
                    <a:pt x="215" y="337"/>
                    <a:pt x="275" y="337"/>
                  </a:cubicBezTo>
                  <a:cubicBezTo>
                    <a:pt x="341" y="337"/>
                    <a:pt x="408" y="320"/>
                    <a:pt x="468" y="287"/>
                  </a:cubicBezTo>
                  <a:cubicBezTo>
                    <a:pt x="550" y="236"/>
                    <a:pt x="632" y="123"/>
                    <a:pt x="524" y="47"/>
                  </a:cubicBezTo>
                  <a:cubicBezTo>
                    <a:pt x="469" y="16"/>
                    <a:pt x="406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0"/>
            <p:cNvSpPr/>
            <p:nvPr/>
          </p:nvSpPr>
          <p:spPr>
            <a:xfrm>
              <a:off x="3531275" y="2187850"/>
              <a:ext cx="9575" cy="5575"/>
            </a:xfrm>
            <a:custGeom>
              <a:rect b="b" l="l" r="r" t="t"/>
              <a:pathLst>
                <a:path extrusionOk="0" h="223" w="383">
                  <a:moveTo>
                    <a:pt x="220" y="1"/>
                  </a:moveTo>
                  <a:cubicBezTo>
                    <a:pt x="110" y="1"/>
                    <a:pt x="0" y="65"/>
                    <a:pt x="60" y="190"/>
                  </a:cubicBezTo>
                  <a:cubicBezTo>
                    <a:pt x="74" y="213"/>
                    <a:pt x="103" y="222"/>
                    <a:pt x="134" y="222"/>
                  </a:cubicBezTo>
                  <a:cubicBezTo>
                    <a:pt x="190" y="222"/>
                    <a:pt x="256" y="192"/>
                    <a:pt x="269" y="152"/>
                  </a:cubicBezTo>
                  <a:cubicBezTo>
                    <a:pt x="287" y="146"/>
                    <a:pt x="313" y="139"/>
                    <a:pt x="332" y="127"/>
                  </a:cubicBezTo>
                  <a:cubicBezTo>
                    <a:pt x="382" y="101"/>
                    <a:pt x="382" y="51"/>
                    <a:pt x="332" y="26"/>
                  </a:cubicBezTo>
                  <a:cubicBezTo>
                    <a:pt x="300" y="9"/>
                    <a:pt x="260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0"/>
            <p:cNvSpPr/>
            <p:nvPr/>
          </p:nvSpPr>
          <p:spPr>
            <a:xfrm>
              <a:off x="3776075" y="2080350"/>
              <a:ext cx="11850" cy="6750"/>
            </a:xfrm>
            <a:custGeom>
              <a:rect b="b" l="l" r="r" t="t"/>
              <a:pathLst>
                <a:path extrusionOk="0" h="270" w="474">
                  <a:moveTo>
                    <a:pt x="277" y="0"/>
                  </a:moveTo>
                  <a:cubicBezTo>
                    <a:pt x="205" y="0"/>
                    <a:pt x="133" y="31"/>
                    <a:pt x="82" y="87"/>
                  </a:cubicBezTo>
                  <a:lnTo>
                    <a:pt x="57" y="119"/>
                  </a:lnTo>
                  <a:cubicBezTo>
                    <a:pt x="0" y="188"/>
                    <a:pt x="88" y="251"/>
                    <a:pt x="151" y="264"/>
                  </a:cubicBezTo>
                  <a:cubicBezTo>
                    <a:pt x="168" y="268"/>
                    <a:pt x="185" y="269"/>
                    <a:pt x="203" y="269"/>
                  </a:cubicBezTo>
                  <a:cubicBezTo>
                    <a:pt x="276" y="269"/>
                    <a:pt x="351" y="237"/>
                    <a:pt x="397" y="176"/>
                  </a:cubicBezTo>
                  <a:lnTo>
                    <a:pt x="423" y="144"/>
                  </a:lnTo>
                  <a:cubicBezTo>
                    <a:pt x="473" y="62"/>
                    <a:pt x="397" y="12"/>
                    <a:pt x="328" y="5"/>
                  </a:cubicBezTo>
                  <a:cubicBezTo>
                    <a:pt x="311" y="2"/>
                    <a:pt x="294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0"/>
            <p:cNvSpPr/>
            <p:nvPr/>
          </p:nvSpPr>
          <p:spPr>
            <a:xfrm>
              <a:off x="3802075" y="2093750"/>
              <a:ext cx="11550" cy="5675"/>
            </a:xfrm>
            <a:custGeom>
              <a:rect b="b" l="l" r="r" t="t"/>
              <a:pathLst>
                <a:path extrusionOk="0" h="227" w="462">
                  <a:moveTo>
                    <a:pt x="194" y="1"/>
                  </a:moveTo>
                  <a:cubicBezTo>
                    <a:pt x="177" y="1"/>
                    <a:pt x="162" y="2"/>
                    <a:pt x="146" y="6"/>
                  </a:cubicBezTo>
                  <a:cubicBezTo>
                    <a:pt x="102" y="12"/>
                    <a:pt x="32" y="37"/>
                    <a:pt x="20" y="88"/>
                  </a:cubicBezTo>
                  <a:cubicBezTo>
                    <a:pt x="20" y="106"/>
                    <a:pt x="13" y="119"/>
                    <a:pt x="7" y="132"/>
                  </a:cubicBezTo>
                  <a:cubicBezTo>
                    <a:pt x="1" y="176"/>
                    <a:pt x="26" y="188"/>
                    <a:pt x="57" y="195"/>
                  </a:cubicBezTo>
                  <a:cubicBezTo>
                    <a:pt x="83" y="218"/>
                    <a:pt x="126" y="227"/>
                    <a:pt x="169" y="227"/>
                  </a:cubicBezTo>
                  <a:cubicBezTo>
                    <a:pt x="231" y="227"/>
                    <a:pt x="296" y="210"/>
                    <a:pt x="322" y="195"/>
                  </a:cubicBezTo>
                  <a:cubicBezTo>
                    <a:pt x="461" y="113"/>
                    <a:pt x="360" y="12"/>
                    <a:pt x="247" y="6"/>
                  </a:cubicBezTo>
                  <a:cubicBezTo>
                    <a:pt x="228" y="2"/>
                    <a:pt x="21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0"/>
            <p:cNvSpPr/>
            <p:nvPr/>
          </p:nvSpPr>
          <p:spPr>
            <a:xfrm>
              <a:off x="3811075" y="2064000"/>
              <a:ext cx="9800" cy="6200"/>
            </a:xfrm>
            <a:custGeom>
              <a:rect b="b" l="l" r="r" t="t"/>
              <a:pathLst>
                <a:path extrusionOk="0" h="248" w="392">
                  <a:moveTo>
                    <a:pt x="212" y="1"/>
                  </a:moveTo>
                  <a:cubicBezTo>
                    <a:pt x="136" y="1"/>
                    <a:pt x="34" y="30"/>
                    <a:pt x="13" y="104"/>
                  </a:cubicBezTo>
                  <a:cubicBezTo>
                    <a:pt x="0" y="149"/>
                    <a:pt x="13" y="193"/>
                    <a:pt x="38" y="224"/>
                  </a:cubicBezTo>
                  <a:cubicBezTo>
                    <a:pt x="48" y="241"/>
                    <a:pt x="71" y="247"/>
                    <a:pt x="94" y="247"/>
                  </a:cubicBezTo>
                  <a:cubicBezTo>
                    <a:pt x="114" y="247"/>
                    <a:pt x="134" y="243"/>
                    <a:pt x="145" y="237"/>
                  </a:cubicBezTo>
                  <a:lnTo>
                    <a:pt x="164" y="231"/>
                  </a:lnTo>
                  <a:cubicBezTo>
                    <a:pt x="221" y="218"/>
                    <a:pt x="265" y="193"/>
                    <a:pt x="309" y="155"/>
                  </a:cubicBezTo>
                  <a:cubicBezTo>
                    <a:pt x="391" y="92"/>
                    <a:pt x="328" y="16"/>
                    <a:pt x="252" y="4"/>
                  </a:cubicBezTo>
                  <a:cubicBezTo>
                    <a:pt x="240" y="2"/>
                    <a:pt x="227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0"/>
            <p:cNvSpPr/>
            <p:nvPr/>
          </p:nvSpPr>
          <p:spPr>
            <a:xfrm>
              <a:off x="3773850" y="2035600"/>
              <a:ext cx="11175" cy="6075"/>
            </a:xfrm>
            <a:custGeom>
              <a:rect b="b" l="l" r="r" t="t"/>
              <a:pathLst>
                <a:path extrusionOk="0" h="243" w="447">
                  <a:moveTo>
                    <a:pt x="249" y="0"/>
                  </a:moveTo>
                  <a:cubicBezTo>
                    <a:pt x="211" y="0"/>
                    <a:pt x="176" y="5"/>
                    <a:pt x="158" y="11"/>
                  </a:cubicBezTo>
                  <a:cubicBezTo>
                    <a:pt x="32" y="55"/>
                    <a:pt x="1" y="181"/>
                    <a:pt x="152" y="219"/>
                  </a:cubicBezTo>
                  <a:lnTo>
                    <a:pt x="203" y="238"/>
                  </a:lnTo>
                  <a:cubicBezTo>
                    <a:pt x="211" y="241"/>
                    <a:pt x="221" y="243"/>
                    <a:pt x="230" y="243"/>
                  </a:cubicBezTo>
                  <a:cubicBezTo>
                    <a:pt x="254" y="243"/>
                    <a:pt x="279" y="232"/>
                    <a:pt x="297" y="219"/>
                  </a:cubicBezTo>
                  <a:cubicBezTo>
                    <a:pt x="304" y="223"/>
                    <a:pt x="316" y="225"/>
                    <a:pt x="330" y="225"/>
                  </a:cubicBezTo>
                  <a:cubicBezTo>
                    <a:pt x="377" y="225"/>
                    <a:pt x="446" y="201"/>
                    <a:pt x="417" y="162"/>
                  </a:cubicBezTo>
                  <a:cubicBezTo>
                    <a:pt x="404" y="143"/>
                    <a:pt x="398" y="124"/>
                    <a:pt x="404" y="105"/>
                  </a:cubicBezTo>
                  <a:cubicBezTo>
                    <a:pt x="435" y="23"/>
                    <a:pt x="334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0"/>
            <p:cNvSpPr/>
            <p:nvPr/>
          </p:nvSpPr>
          <p:spPr>
            <a:xfrm>
              <a:off x="3746550" y="2078975"/>
              <a:ext cx="10625" cy="8275"/>
            </a:xfrm>
            <a:custGeom>
              <a:rect b="b" l="l" r="r" t="t"/>
              <a:pathLst>
                <a:path extrusionOk="0" h="331" w="425">
                  <a:moveTo>
                    <a:pt x="323" y="0"/>
                  </a:moveTo>
                  <a:cubicBezTo>
                    <a:pt x="298" y="0"/>
                    <a:pt x="274" y="5"/>
                    <a:pt x="260" y="10"/>
                  </a:cubicBezTo>
                  <a:cubicBezTo>
                    <a:pt x="172" y="48"/>
                    <a:pt x="46" y="105"/>
                    <a:pt x="21" y="212"/>
                  </a:cubicBezTo>
                  <a:cubicBezTo>
                    <a:pt x="0" y="296"/>
                    <a:pt x="68" y="331"/>
                    <a:pt x="153" y="331"/>
                  </a:cubicBezTo>
                  <a:cubicBezTo>
                    <a:pt x="252" y="331"/>
                    <a:pt x="375" y="283"/>
                    <a:pt x="405" y="212"/>
                  </a:cubicBezTo>
                  <a:cubicBezTo>
                    <a:pt x="424" y="155"/>
                    <a:pt x="424" y="86"/>
                    <a:pt x="393" y="29"/>
                  </a:cubicBezTo>
                  <a:cubicBezTo>
                    <a:pt x="386" y="8"/>
                    <a:pt x="354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0"/>
            <p:cNvSpPr/>
            <p:nvPr/>
          </p:nvSpPr>
          <p:spPr>
            <a:xfrm>
              <a:off x="3860175" y="1991800"/>
              <a:ext cx="12175" cy="8875"/>
            </a:xfrm>
            <a:custGeom>
              <a:rect b="b" l="l" r="r" t="t"/>
              <a:pathLst>
                <a:path extrusionOk="0" h="355" w="487">
                  <a:moveTo>
                    <a:pt x="269" y="0"/>
                  </a:moveTo>
                  <a:cubicBezTo>
                    <a:pt x="142" y="0"/>
                    <a:pt x="0" y="70"/>
                    <a:pt x="4" y="186"/>
                  </a:cubicBezTo>
                  <a:cubicBezTo>
                    <a:pt x="4" y="224"/>
                    <a:pt x="23" y="262"/>
                    <a:pt x="42" y="287"/>
                  </a:cubicBezTo>
                  <a:cubicBezTo>
                    <a:pt x="72" y="333"/>
                    <a:pt x="142" y="355"/>
                    <a:pt x="216" y="355"/>
                  </a:cubicBezTo>
                  <a:cubicBezTo>
                    <a:pt x="344" y="355"/>
                    <a:pt x="487" y="291"/>
                    <a:pt x="471" y="180"/>
                  </a:cubicBezTo>
                  <a:cubicBezTo>
                    <a:pt x="471" y="154"/>
                    <a:pt x="464" y="129"/>
                    <a:pt x="458" y="104"/>
                  </a:cubicBezTo>
                  <a:cubicBezTo>
                    <a:pt x="435" y="32"/>
                    <a:pt x="355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0"/>
            <p:cNvSpPr/>
            <p:nvPr/>
          </p:nvSpPr>
          <p:spPr>
            <a:xfrm>
              <a:off x="3866675" y="2011950"/>
              <a:ext cx="9850" cy="5150"/>
            </a:xfrm>
            <a:custGeom>
              <a:rect b="b" l="l" r="r" t="t"/>
              <a:pathLst>
                <a:path extrusionOk="0" h="206" w="394">
                  <a:moveTo>
                    <a:pt x="233" y="0"/>
                  </a:moveTo>
                  <a:cubicBezTo>
                    <a:pt x="222" y="0"/>
                    <a:pt x="210" y="2"/>
                    <a:pt x="198" y="4"/>
                  </a:cubicBezTo>
                  <a:cubicBezTo>
                    <a:pt x="193" y="4"/>
                    <a:pt x="188" y="3"/>
                    <a:pt x="182" y="3"/>
                  </a:cubicBezTo>
                  <a:cubicBezTo>
                    <a:pt x="118" y="3"/>
                    <a:pt x="0" y="35"/>
                    <a:pt x="47" y="99"/>
                  </a:cubicBezTo>
                  <a:cubicBezTo>
                    <a:pt x="26" y="176"/>
                    <a:pt x="102" y="206"/>
                    <a:pt x="183" y="206"/>
                  </a:cubicBezTo>
                  <a:cubicBezTo>
                    <a:pt x="228" y="206"/>
                    <a:pt x="274" y="197"/>
                    <a:pt x="305" y="181"/>
                  </a:cubicBezTo>
                  <a:cubicBezTo>
                    <a:pt x="343" y="156"/>
                    <a:pt x="394" y="105"/>
                    <a:pt x="356" y="55"/>
                  </a:cubicBezTo>
                  <a:cubicBezTo>
                    <a:pt x="326" y="20"/>
                    <a:pt x="280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0"/>
            <p:cNvSpPr/>
            <p:nvPr/>
          </p:nvSpPr>
          <p:spPr>
            <a:xfrm>
              <a:off x="3893225" y="1969325"/>
              <a:ext cx="15000" cy="8575"/>
            </a:xfrm>
            <a:custGeom>
              <a:rect b="b" l="l" r="r" t="t"/>
              <a:pathLst>
                <a:path extrusionOk="0" h="343" w="600">
                  <a:moveTo>
                    <a:pt x="351" y="1"/>
                  </a:moveTo>
                  <a:cubicBezTo>
                    <a:pt x="260" y="1"/>
                    <a:pt x="159" y="32"/>
                    <a:pt x="114" y="107"/>
                  </a:cubicBezTo>
                  <a:cubicBezTo>
                    <a:pt x="95" y="139"/>
                    <a:pt x="82" y="177"/>
                    <a:pt x="82" y="215"/>
                  </a:cubicBezTo>
                  <a:cubicBezTo>
                    <a:pt x="76" y="221"/>
                    <a:pt x="69" y="227"/>
                    <a:pt x="82" y="227"/>
                  </a:cubicBezTo>
                  <a:cubicBezTo>
                    <a:pt x="0" y="271"/>
                    <a:pt x="57" y="341"/>
                    <a:pt x="126" y="341"/>
                  </a:cubicBezTo>
                  <a:cubicBezTo>
                    <a:pt x="139" y="342"/>
                    <a:pt x="152" y="342"/>
                    <a:pt x="165" y="342"/>
                  </a:cubicBezTo>
                  <a:cubicBezTo>
                    <a:pt x="303" y="342"/>
                    <a:pt x="438" y="281"/>
                    <a:pt x="530" y="177"/>
                  </a:cubicBezTo>
                  <a:cubicBezTo>
                    <a:pt x="599" y="88"/>
                    <a:pt x="492" y="19"/>
                    <a:pt x="416" y="6"/>
                  </a:cubicBezTo>
                  <a:cubicBezTo>
                    <a:pt x="396" y="3"/>
                    <a:pt x="374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0"/>
            <p:cNvSpPr/>
            <p:nvPr/>
          </p:nvSpPr>
          <p:spPr>
            <a:xfrm>
              <a:off x="3861850" y="1945575"/>
              <a:ext cx="15000" cy="8200"/>
            </a:xfrm>
            <a:custGeom>
              <a:rect b="b" l="l" r="r" t="t"/>
              <a:pathLst>
                <a:path extrusionOk="0" h="328" w="600">
                  <a:moveTo>
                    <a:pt x="306" y="1"/>
                  </a:moveTo>
                  <a:cubicBezTo>
                    <a:pt x="282" y="1"/>
                    <a:pt x="258" y="4"/>
                    <a:pt x="233" y="10"/>
                  </a:cubicBezTo>
                  <a:cubicBezTo>
                    <a:pt x="151" y="23"/>
                    <a:pt x="44" y="67"/>
                    <a:pt x="25" y="155"/>
                  </a:cubicBezTo>
                  <a:cubicBezTo>
                    <a:pt x="0" y="244"/>
                    <a:pt x="88" y="275"/>
                    <a:pt x="151" y="313"/>
                  </a:cubicBezTo>
                  <a:cubicBezTo>
                    <a:pt x="178" y="323"/>
                    <a:pt x="207" y="328"/>
                    <a:pt x="235" y="328"/>
                  </a:cubicBezTo>
                  <a:cubicBezTo>
                    <a:pt x="280" y="328"/>
                    <a:pt x="325" y="315"/>
                    <a:pt x="360" y="288"/>
                  </a:cubicBezTo>
                  <a:cubicBezTo>
                    <a:pt x="410" y="288"/>
                    <a:pt x="460" y="275"/>
                    <a:pt x="505" y="256"/>
                  </a:cubicBezTo>
                  <a:cubicBezTo>
                    <a:pt x="542" y="231"/>
                    <a:pt x="599" y="174"/>
                    <a:pt x="561" y="124"/>
                  </a:cubicBezTo>
                  <a:cubicBezTo>
                    <a:pt x="496" y="48"/>
                    <a:pt x="402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0"/>
            <p:cNvSpPr/>
            <p:nvPr/>
          </p:nvSpPr>
          <p:spPr>
            <a:xfrm>
              <a:off x="3844025" y="1968825"/>
              <a:ext cx="13275" cy="9575"/>
            </a:xfrm>
            <a:custGeom>
              <a:rect b="b" l="l" r="r" t="t"/>
              <a:pathLst>
                <a:path extrusionOk="0" h="383" w="531">
                  <a:moveTo>
                    <a:pt x="380" y="0"/>
                  </a:moveTo>
                  <a:cubicBezTo>
                    <a:pt x="350" y="0"/>
                    <a:pt x="321" y="6"/>
                    <a:pt x="303" y="14"/>
                  </a:cubicBezTo>
                  <a:cubicBezTo>
                    <a:pt x="190" y="52"/>
                    <a:pt x="38" y="108"/>
                    <a:pt x="19" y="235"/>
                  </a:cubicBezTo>
                  <a:cubicBezTo>
                    <a:pt x="0" y="323"/>
                    <a:pt x="82" y="367"/>
                    <a:pt x="152" y="380"/>
                  </a:cubicBezTo>
                  <a:cubicBezTo>
                    <a:pt x="169" y="382"/>
                    <a:pt x="185" y="383"/>
                    <a:pt x="202" y="383"/>
                  </a:cubicBezTo>
                  <a:cubicBezTo>
                    <a:pt x="286" y="383"/>
                    <a:pt x="367" y="356"/>
                    <a:pt x="436" y="304"/>
                  </a:cubicBezTo>
                  <a:lnTo>
                    <a:pt x="467" y="285"/>
                  </a:lnTo>
                  <a:cubicBezTo>
                    <a:pt x="505" y="253"/>
                    <a:pt x="530" y="209"/>
                    <a:pt x="524" y="165"/>
                  </a:cubicBezTo>
                  <a:cubicBezTo>
                    <a:pt x="518" y="121"/>
                    <a:pt x="505" y="77"/>
                    <a:pt x="486" y="45"/>
                  </a:cubicBezTo>
                  <a:cubicBezTo>
                    <a:pt x="467" y="12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0"/>
            <p:cNvSpPr/>
            <p:nvPr/>
          </p:nvSpPr>
          <p:spPr>
            <a:xfrm>
              <a:off x="3867675" y="1979950"/>
              <a:ext cx="11375" cy="6850"/>
            </a:xfrm>
            <a:custGeom>
              <a:rect b="b" l="l" r="r" t="t"/>
              <a:pathLst>
                <a:path extrusionOk="0" h="274" w="455">
                  <a:moveTo>
                    <a:pt x="242" y="1"/>
                  </a:moveTo>
                  <a:cubicBezTo>
                    <a:pt x="175" y="1"/>
                    <a:pt x="109" y="25"/>
                    <a:pt x="57" y="67"/>
                  </a:cubicBezTo>
                  <a:cubicBezTo>
                    <a:pt x="0" y="99"/>
                    <a:pt x="0" y="181"/>
                    <a:pt x="51" y="218"/>
                  </a:cubicBezTo>
                  <a:cubicBezTo>
                    <a:pt x="63" y="231"/>
                    <a:pt x="76" y="237"/>
                    <a:pt x="89" y="250"/>
                  </a:cubicBezTo>
                  <a:cubicBezTo>
                    <a:pt x="121" y="266"/>
                    <a:pt x="155" y="274"/>
                    <a:pt x="189" y="274"/>
                  </a:cubicBezTo>
                  <a:cubicBezTo>
                    <a:pt x="249" y="274"/>
                    <a:pt x="307" y="250"/>
                    <a:pt x="347" y="206"/>
                  </a:cubicBezTo>
                  <a:lnTo>
                    <a:pt x="347" y="206"/>
                  </a:lnTo>
                  <a:lnTo>
                    <a:pt x="335" y="212"/>
                  </a:lnTo>
                  <a:cubicBezTo>
                    <a:pt x="366" y="193"/>
                    <a:pt x="391" y="168"/>
                    <a:pt x="410" y="136"/>
                  </a:cubicBezTo>
                  <a:cubicBezTo>
                    <a:pt x="454" y="105"/>
                    <a:pt x="436" y="35"/>
                    <a:pt x="385" y="23"/>
                  </a:cubicBezTo>
                  <a:cubicBezTo>
                    <a:pt x="373" y="23"/>
                    <a:pt x="297" y="4"/>
                    <a:pt x="284" y="4"/>
                  </a:cubicBezTo>
                  <a:cubicBezTo>
                    <a:pt x="270" y="2"/>
                    <a:pt x="256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0"/>
            <p:cNvSpPr/>
            <p:nvPr/>
          </p:nvSpPr>
          <p:spPr>
            <a:xfrm>
              <a:off x="3874600" y="1980025"/>
              <a:ext cx="500" cy="25"/>
            </a:xfrm>
            <a:custGeom>
              <a:rect b="b" l="l" r="r" t="t"/>
              <a:pathLst>
                <a:path extrusionOk="0" h="1" w="20">
                  <a:moveTo>
                    <a:pt x="1" y="1"/>
                  </a:moveTo>
                  <a:lnTo>
                    <a:pt x="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0"/>
            <p:cNvSpPr/>
            <p:nvPr/>
          </p:nvSpPr>
          <p:spPr>
            <a:xfrm>
              <a:off x="3327325" y="1561575"/>
              <a:ext cx="300550" cy="410750"/>
            </a:xfrm>
            <a:custGeom>
              <a:rect b="b" l="l" r="r" t="t"/>
              <a:pathLst>
                <a:path extrusionOk="0" h="16430" w="12022">
                  <a:moveTo>
                    <a:pt x="11851" y="0"/>
                  </a:moveTo>
                  <a:cubicBezTo>
                    <a:pt x="10060" y="2536"/>
                    <a:pt x="7884" y="5494"/>
                    <a:pt x="5765" y="8370"/>
                  </a:cubicBezTo>
                  <a:cubicBezTo>
                    <a:pt x="3652" y="11252"/>
                    <a:pt x="1647" y="13970"/>
                    <a:pt x="0" y="16304"/>
                  </a:cubicBezTo>
                  <a:lnTo>
                    <a:pt x="177" y="16430"/>
                  </a:lnTo>
                  <a:cubicBezTo>
                    <a:pt x="1823" y="14096"/>
                    <a:pt x="3829" y="11365"/>
                    <a:pt x="5935" y="8496"/>
                  </a:cubicBezTo>
                  <a:cubicBezTo>
                    <a:pt x="8048" y="5626"/>
                    <a:pt x="10230" y="2656"/>
                    <a:pt x="12021" y="120"/>
                  </a:cubicBezTo>
                  <a:lnTo>
                    <a:pt x="118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0"/>
            <p:cNvSpPr/>
            <p:nvPr/>
          </p:nvSpPr>
          <p:spPr>
            <a:xfrm>
              <a:off x="3462775" y="1649550"/>
              <a:ext cx="302275" cy="418325"/>
            </a:xfrm>
            <a:custGeom>
              <a:rect b="b" l="l" r="r" t="t"/>
              <a:pathLst>
                <a:path extrusionOk="0" h="16733" w="12091">
                  <a:moveTo>
                    <a:pt x="11895" y="1"/>
                  </a:moveTo>
                  <a:cubicBezTo>
                    <a:pt x="11725" y="436"/>
                    <a:pt x="11315" y="928"/>
                    <a:pt x="10955" y="1357"/>
                  </a:cubicBezTo>
                  <a:cubicBezTo>
                    <a:pt x="10848" y="1489"/>
                    <a:pt x="10741" y="1615"/>
                    <a:pt x="10646" y="1735"/>
                  </a:cubicBezTo>
                  <a:cubicBezTo>
                    <a:pt x="10060" y="2479"/>
                    <a:pt x="9498" y="3261"/>
                    <a:pt x="8937" y="4062"/>
                  </a:cubicBezTo>
                  <a:lnTo>
                    <a:pt x="5689" y="8666"/>
                  </a:lnTo>
                  <a:cubicBezTo>
                    <a:pt x="4749" y="9997"/>
                    <a:pt x="3778" y="11340"/>
                    <a:pt x="2845" y="12640"/>
                  </a:cubicBezTo>
                  <a:cubicBezTo>
                    <a:pt x="1905" y="13933"/>
                    <a:pt x="940" y="15276"/>
                    <a:pt x="0" y="16607"/>
                  </a:cubicBezTo>
                  <a:lnTo>
                    <a:pt x="170" y="16733"/>
                  </a:lnTo>
                  <a:cubicBezTo>
                    <a:pt x="1110" y="15396"/>
                    <a:pt x="2075" y="14059"/>
                    <a:pt x="3015" y="12766"/>
                  </a:cubicBezTo>
                  <a:cubicBezTo>
                    <a:pt x="3955" y="11467"/>
                    <a:pt x="4920" y="10123"/>
                    <a:pt x="5859" y="8786"/>
                  </a:cubicBezTo>
                  <a:lnTo>
                    <a:pt x="9107" y="4188"/>
                  </a:lnTo>
                  <a:cubicBezTo>
                    <a:pt x="9675" y="3387"/>
                    <a:pt x="10230" y="2612"/>
                    <a:pt x="10810" y="1867"/>
                  </a:cubicBezTo>
                  <a:cubicBezTo>
                    <a:pt x="10905" y="1754"/>
                    <a:pt x="11012" y="1628"/>
                    <a:pt x="11119" y="1495"/>
                  </a:cubicBezTo>
                  <a:cubicBezTo>
                    <a:pt x="11491" y="1054"/>
                    <a:pt x="11908" y="549"/>
                    <a:pt x="12091" y="76"/>
                  </a:cubicBezTo>
                  <a:lnTo>
                    <a:pt x="118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0"/>
            <p:cNvSpPr/>
            <p:nvPr/>
          </p:nvSpPr>
          <p:spPr>
            <a:xfrm>
              <a:off x="3583850" y="1750625"/>
              <a:ext cx="312075" cy="402550"/>
            </a:xfrm>
            <a:custGeom>
              <a:rect b="b" l="l" r="r" t="t"/>
              <a:pathLst>
                <a:path extrusionOk="0" h="16102" w="12483">
                  <a:moveTo>
                    <a:pt x="12312" y="0"/>
                  </a:moveTo>
                  <a:cubicBezTo>
                    <a:pt x="11170" y="1501"/>
                    <a:pt x="10042" y="3059"/>
                    <a:pt x="8950" y="4554"/>
                  </a:cubicBezTo>
                  <a:cubicBezTo>
                    <a:pt x="7594" y="6415"/>
                    <a:pt x="6201" y="8338"/>
                    <a:pt x="4763" y="10180"/>
                  </a:cubicBezTo>
                  <a:cubicBezTo>
                    <a:pt x="4397" y="10653"/>
                    <a:pt x="3678" y="11504"/>
                    <a:pt x="2921" y="12400"/>
                  </a:cubicBezTo>
                  <a:cubicBezTo>
                    <a:pt x="1792" y="13737"/>
                    <a:pt x="518" y="15251"/>
                    <a:pt x="1" y="15982"/>
                  </a:cubicBezTo>
                  <a:lnTo>
                    <a:pt x="171" y="16102"/>
                  </a:lnTo>
                  <a:cubicBezTo>
                    <a:pt x="682" y="15383"/>
                    <a:pt x="1956" y="13869"/>
                    <a:pt x="3079" y="12539"/>
                  </a:cubicBezTo>
                  <a:cubicBezTo>
                    <a:pt x="3842" y="11637"/>
                    <a:pt x="4561" y="10785"/>
                    <a:pt x="4933" y="10312"/>
                  </a:cubicBezTo>
                  <a:cubicBezTo>
                    <a:pt x="6371" y="8464"/>
                    <a:pt x="7765" y="6541"/>
                    <a:pt x="9121" y="4680"/>
                  </a:cubicBezTo>
                  <a:cubicBezTo>
                    <a:pt x="10212" y="3179"/>
                    <a:pt x="11341" y="1621"/>
                    <a:pt x="12482" y="127"/>
                  </a:cubicBezTo>
                  <a:lnTo>
                    <a:pt x="12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0"/>
            <p:cNvSpPr/>
            <p:nvPr/>
          </p:nvSpPr>
          <p:spPr>
            <a:xfrm>
              <a:off x="3506750" y="1574175"/>
              <a:ext cx="452875" cy="336500"/>
            </a:xfrm>
            <a:custGeom>
              <a:rect b="b" l="l" r="r" t="t"/>
              <a:pathLst>
                <a:path extrusionOk="0" h="13460" w="18115">
                  <a:moveTo>
                    <a:pt x="121" y="1"/>
                  </a:moveTo>
                  <a:lnTo>
                    <a:pt x="1" y="171"/>
                  </a:lnTo>
                  <a:cubicBezTo>
                    <a:pt x="594" y="587"/>
                    <a:pt x="1186" y="1004"/>
                    <a:pt x="1779" y="1420"/>
                  </a:cubicBezTo>
                  <a:cubicBezTo>
                    <a:pt x="3640" y="2719"/>
                    <a:pt x="5570" y="4063"/>
                    <a:pt x="7386" y="5475"/>
                  </a:cubicBezTo>
                  <a:cubicBezTo>
                    <a:pt x="8257" y="6144"/>
                    <a:pt x="9133" y="6844"/>
                    <a:pt x="9991" y="7519"/>
                  </a:cubicBezTo>
                  <a:cubicBezTo>
                    <a:pt x="12577" y="9575"/>
                    <a:pt x="15257" y="11694"/>
                    <a:pt x="18001" y="13460"/>
                  </a:cubicBezTo>
                  <a:lnTo>
                    <a:pt x="18114" y="13283"/>
                  </a:lnTo>
                  <a:cubicBezTo>
                    <a:pt x="15377" y="11524"/>
                    <a:pt x="12703" y="9405"/>
                    <a:pt x="10117" y="7355"/>
                  </a:cubicBezTo>
                  <a:cubicBezTo>
                    <a:pt x="9266" y="6680"/>
                    <a:pt x="8383" y="5974"/>
                    <a:pt x="7519" y="5311"/>
                  </a:cubicBezTo>
                  <a:cubicBezTo>
                    <a:pt x="5696" y="3892"/>
                    <a:pt x="3766" y="2549"/>
                    <a:pt x="1899" y="1243"/>
                  </a:cubicBezTo>
                  <a:cubicBezTo>
                    <a:pt x="1306" y="833"/>
                    <a:pt x="713" y="417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0"/>
            <p:cNvSpPr/>
            <p:nvPr/>
          </p:nvSpPr>
          <p:spPr>
            <a:xfrm>
              <a:off x="3387875" y="1702850"/>
              <a:ext cx="462800" cy="341225"/>
            </a:xfrm>
            <a:custGeom>
              <a:rect b="b" l="l" r="r" t="t"/>
              <a:pathLst>
                <a:path extrusionOk="0" h="13649" w="18512">
                  <a:moveTo>
                    <a:pt x="139" y="0"/>
                  </a:moveTo>
                  <a:lnTo>
                    <a:pt x="0" y="158"/>
                  </a:lnTo>
                  <a:cubicBezTo>
                    <a:pt x="3513" y="3141"/>
                    <a:pt x="7310" y="5784"/>
                    <a:pt x="10981" y="8338"/>
                  </a:cubicBezTo>
                  <a:cubicBezTo>
                    <a:pt x="13428" y="10041"/>
                    <a:pt x="15957" y="11801"/>
                    <a:pt x="18385" y="13649"/>
                  </a:cubicBezTo>
                  <a:lnTo>
                    <a:pt x="18511" y="13478"/>
                  </a:lnTo>
                  <a:cubicBezTo>
                    <a:pt x="16077" y="11637"/>
                    <a:pt x="13548" y="9871"/>
                    <a:pt x="11101" y="8168"/>
                  </a:cubicBezTo>
                  <a:cubicBezTo>
                    <a:pt x="7430" y="5614"/>
                    <a:pt x="3639" y="2977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0"/>
            <p:cNvSpPr/>
            <p:nvPr/>
          </p:nvSpPr>
          <p:spPr>
            <a:xfrm>
              <a:off x="3295000" y="1850125"/>
              <a:ext cx="434250" cy="314100"/>
            </a:xfrm>
            <a:custGeom>
              <a:rect b="b" l="l" r="r" t="t"/>
              <a:pathLst>
                <a:path extrusionOk="0" h="12564" w="17370">
                  <a:moveTo>
                    <a:pt x="120" y="0"/>
                  </a:moveTo>
                  <a:lnTo>
                    <a:pt x="0" y="177"/>
                  </a:lnTo>
                  <a:cubicBezTo>
                    <a:pt x="2807" y="2107"/>
                    <a:pt x="6352" y="4686"/>
                    <a:pt x="9776" y="7177"/>
                  </a:cubicBezTo>
                  <a:cubicBezTo>
                    <a:pt x="12343" y="9044"/>
                    <a:pt x="14998" y="10980"/>
                    <a:pt x="17244" y="12563"/>
                  </a:cubicBezTo>
                  <a:lnTo>
                    <a:pt x="17370" y="12393"/>
                  </a:lnTo>
                  <a:cubicBezTo>
                    <a:pt x="15125" y="10804"/>
                    <a:pt x="12469" y="8874"/>
                    <a:pt x="9909" y="7007"/>
                  </a:cubicBezTo>
                  <a:cubicBezTo>
                    <a:pt x="6478" y="4509"/>
                    <a:pt x="2940" y="193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4" name="Google Shape;2064;p20"/>
          <p:cNvGrpSpPr/>
          <p:nvPr/>
        </p:nvGrpSpPr>
        <p:grpSpPr>
          <a:xfrm>
            <a:off x="7211104" y="627138"/>
            <a:ext cx="1528557" cy="1273881"/>
            <a:chOff x="2226275" y="2120850"/>
            <a:chExt cx="356000" cy="296700"/>
          </a:xfrm>
        </p:grpSpPr>
        <p:sp>
          <p:nvSpPr>
            <p:cNvPr id="2065" name="Google Shape;2065;p20"/>
            <p:cNvSpPr/>
            <p:nvPr/>
          </p:nvSpPr>
          <p:spPr>
            <a:xfrm>
              <a:off x="2226275" y="2120850"/>
              <a:ext cx="356000" cy="296700"/>
            </a:xfrm>
            <a:custGeom>
              <a:rect b="b" l="l" r="r" t="t"/>
              <a:pathLst>
                <a:path extrusionOk="0" h="11868" w="14240">
                  <a:moveTo>
                    <a:pt x="3039" y="0"/>
                  </a:moveTo>
                  <a:cubicBezTo>
                    <a:pt x="1403" y="0"/>
                    <a:pt x="0" y="406"/>
                    <a:pt x="289" y="1883"/>
                  </a:cubicBezTo>
                  <a:cubicBezTo>
                    <a:pt x="812" y="4557"/>
                    <a:pt x="4016" y="8227"/>
                    <a:pt x="5769" y="10315"/>
                  </a:cubicBezTo>
                  <a:cubicBezTo>
                    <a:pt x="6470" y="11147"/>
                    <a:pt x="7390" y="11867"/>
                    <a:pt x="8347" y="11867"/>
                  </a:cubicBezTo>
                  <a:cubicBezTo>
                    <a:pt x="8813" y="11867"/>
                    <a:pt x="9287" y="11697"/>
                    <a:pt x="9749" y="11286"/>
                  </a:cubicBezTo>
                  <a:cubicBezTo>
                    <a:pt x="14240" y="7300"/>
                    <a:pt x="12814" y="1807"/>
                    <a:pt x="7252" y="564"/>
                  </a:cubicBezTo>
                  <a:cubicBezTo>
                    <a:pt x="6668" y="433"/>
                    <a:pt x="4729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0"/>
            <p:cNvSpPr/>
            <p:nvPr/>
          </p:nvSpPr>
          <p:spPr>
            <a:xfrm>
              <a:off x="2424900" y="2376425"/>
              <a:ext cx="10900" cy="11400"/>
            </a:xfrm>
            <a:custGeom>
              <a:rect b="b" l="l" r="r" t="t"/>
              <a:pathLst>
                <a:path extrusionOk="0" h="456" w="436">
                  <a:moveTo>
                    <a:pt x="122" y="0"/>
                  </a:moveTo>
                  <a:cubicBezTo>
                    <a:pt x="62" y="0"/>
                    <a:pt x="8" y="28"/>
                    <a:pt x="0" y="105"/>
                  </a:cubicBezTo>
                  <a:cubicBezTo>
                    <a:pt x="7" y="237"/>
                    <a:pt x="82" y="363"/>
                    <a:pt x="202" y="426"/>
                  </a:cubicBezTo>
                  <a:cubicBezTo>
                    <a:pt x="237" y="444"/>
                    <a:pt x="280" y="455"/>
                    <a:pt x="320" y="455"/>
                  </a:cubicBezTo>
                  <a:cubicBezTo>
                    <a:pt x="382" y="455"/>
                    <a:pt x="436" y="427"/>
                    <a:pt x="436" y="351"/>
                  </a:cubicBezTo>
                  <a:cubicBezTo>
                    <a:pt x="429" y="212"/>
                    <a:pt x="354" y="92"/>
                    <a:pt x="234" y="29"/>
                  </a:cubicBezTo>
                  <a:cubicBezTo>
                    <a:pt x="202" y="12"/>
                    <a:pt x="161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0"/>
            <p:cNvSpPr/>
            <p:nvPr/>
          </p:nvSpPr>
          <p:spPr>
            <a:xfrm>
              <a:off x="2412600" y="2377300"/>
              <a:ext cx="8550" cy="7925"/>
            </a:xfrm>
            <a:custGeom>
              <a:rect b="b" l="l" r="r" t="t"/>
              <a:pathLst>
                <a:path extrusionOk="0" h="317" w="342">
                  <a:moveTo>
                    <a:pt x="101" y="0"/>
                  </a:moveTo>
                  <a:cubicBezTo>
                    <a:pt x="13" y="0"/>
                    <a:pt x="0" y="82"/>
                    <a:pt x="26" y="152"/>
                  </a:cubicBezTo>
                  <a:cubicBezTo>
                    <a:pt x="64" y="234"/>
                    <a:pt x="139" y="297"/>
                    <a:pt x="228" y="316"/>
                  </a:cubicBezTo>
                  <a:lnTo>
                    <a:pt x="246" y="316"/>
                  </a:lnTo>
                  <a:cubicBezTo>
                    <a:pt x="250" y="316"/>
                    <a:pt x="253" y="316"/>
                    <a:pt x="256" y="316"/>
                  </a:cubicBezTo>
                  <a:cubicBezTo>
                    <a:pt x="297" y="316"/>
                    <a:pt x="335" y="281"/>
                    <a:pt x="335" y="240"/>
                  </a:cubicBezTo>
                  <a:cubicBezTo>
                    <a:pt x="341" y="196"/>
                    <a:pt x="328" y="145"/>
                    <a:pt x="297" y="114"/>
                  </a:cubicBezTo>
                  <a:cubicBezTo>
                    <a:pt x="253" y="44"/>
                    <a:pt x="177" y="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0"/>
            <p:cNvSpPr/>
            <p:nvPr/>
          </p:nvSpPr>
          <p:spPr>
            <a:xfrm>
              <a:off x="2400050" y="2365000"/>
              <a:ext cx="8375" cy="6875"/>
            </a:xfrm>
            <a:custGeom>
              <a:rect b="b" l="l" r="r" t="t"/>
              <a:pathLst>
                <a:path extrusionOk="0" h="275" w="335">
                  <a:moveTo>
                    <a:pt x="136" y="1"/>
                  </a:moveTo>
                  <a:cubicBezTo>
                    <a:pt x="118" y="1"/>
                    <a:pt x="101" y="7"/>
                    <a:pt x="86" y="19"/>
                  </a:cubicBezTo>
                  <a:cubicBezTo>
                    <a:pt x="1" y="98"/>
                    <a:pt x="140" y="272"/>
                    <a:pt x="246" y="272"/>
                  </a:cubicBezTo>
                  <a:cubicBezTo>
                    <a:pt x="249" y="272"/>
                    <a:pt x="253" y="272"/>
                    <a:pt x="256" y="271"/>
                  </a:cubicBezTo>
                  <a:cubicBezTo>
                    <a:pt x="261" y="273"/>
                    <a:pt x="266" y="274"/>
                    <a:pt x="271" y="274"/>
                  </a:cubicBezTo>
                  <a:cubicBezTo>
                    <a:pt x="295" y="274"/>
                    <a:pt x="313" y="249"/>
                    <a:pt x="313" y="227"/>
                  </a:cubicBezTo>
                  <a:cubicBezTo>
                    <a:pt x="334" y="138"/>
                    <a:pt x="224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0"/>
            <p:cNvSpPr/>
            <p:nvPr/>
          </p:nvSpPr>
          <p:spPr>
            <a:xfrm>
              <a:off x="2410275" y="2359600"/>
              <a:ext cx="5625" cy="5675"/>
            </a:xfrm>
            <a:custGeom>
              <a:rect b="b" l="l" r="r" t="t"/>
              <a:pathLst>
                <a:path extrusionOk="0" h="227" w="225">
                  <a:moveTo>
                    <a:pt x="53" y="0"/>
                  </a:moveTo>
                  <a:cubicBezTo>
                    <a:pt x="27" y="0"/>
                    <a:pt x="9" y="15"/>
                    <a:pt x="5" y="52"/>
                  </a:cubicBezTo>
                  <a:cubicBezTo>
                    <a:pt x="1" y="125"/>
                    <a:pt x="110" y="227"/>
                    <a:pt x="174" y="227"/>
                  </a:cubicBezTo>
                  <a:cubicBezTo>
                    <a:pt x="200" y="227"/>
                    <a:pt x="218" y="211"/>
                    <a:pt x="220" y="172"/>
                  </a:cubicBezTo>
                  <a:cubicBezTo>
                    <a:pt x="224" y="99"/>
                    <a:pt x="117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0"/>
            <p:cNvSpPr/>
            <p:nvPr/>
          </p:nvSpPr>
          <p:spPr>
            <a:xfrm>
              <a:off x="2446175" y="2366800"/>
              <a:ext cx="11375" cy="7700"/>
            </a:xfrm>
            <a:custGeom>
              <a:rect b="b" l="l" r="r" t="t"/>
              <a:pathLst>
                <a:path extrusionOk="0" h="308" w="455">
                  <a:moveTo>
                    <a:pt x="197" y="1"/>
                  </a:moveTo>
                  <a:cubicBezTo>
                    <a:pt x="160" y="1"/>
                    <a:pt x="122" y="10"/>
                    <a:pt x="83" y="29"/>
                  </a:cubicBezTo>
                  <a:cubicBezTo>
                    <a:pt x="1" y="67"/>
                    <a:pt x="83" y="193"/>
                    <a:pt x="140" y="218"/>
                  </a:cubicBezTo>
                  <a:cubicBezTo>
                    <a:pt x="196" y="244"/>
                    <a:pt x="234" y="263"/>
                    <a:pt x="278" y="288"/>
                  </a:cubicBezTo>
                  <a:cubicBezTo>
                    <a:pt x="299" y="301"/>
                    <a:pt x="323" y="308"/>
                    <a:pt x="346" y="308"/>
                  </a:cubicBezTo>
                  <a:cubicBezTo>
                    <a:pt x="367" y="308"/>
                    <a:pt x="387" y="303"/>
                    <a:pt x="404" y="294"/>
                  </a:cubicBezTo>
                  <a:cubicBezTo>
                    <a:pt x="442" y="269"/>
                    <a:pt x="455" y="225"/>
                    <a:pt x="436" y="187"/>
                  </a:cubicBezTo>
                  <a:cubicBezTo>
                    <a:pt x="389" y="75"/>
                    <a:pt x="301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0"/>
            <p:cNvSpPr/>
            <p:nvPr/>
          </p:nvSpPr>
          <p:spPr>
            <a:xfrm>
              <a:off x="2450925" y="2382025"/>
              <a:ext cx="5500" cy="4925"/>
            </a:xfrm>
            <a:custGeom>
              <a:rect b="b" l="l" r="r" t="t"/>
              <a:pathLst>
                <a:path extrusionOk="0" h="197" w="220">
                  <a:moveTo>
                    <a:pt x="106" y="1"/>
                  </a:moveTo>
                  <a:cubicBezTo>
                    <a:pt x="95" y="1"/>
                    <a:pt x="84" y="6"/>
                    <a:pt x="76" y="19"/>
                  </a:cubicBezTo>
                  <a:cubicBezTo>
                    <a:pt x="0" y="57"/>
                    <a:pt x="76" y="158"/>
                    <a:pt x="120" y="183"/>
                  </a:cubicBezTo>
                  <a:cubicBezTo>
                    <a:pt x="137" y="193"/>
                    <a:pt x="152" y="197"/>
                    <a:pt x="164" y="197"/>
                  </a:cubicBezTo>
                  <a:cubicBezTo>
                    <a:pt x="210" y="197"/>
                    <a:pt x="219" y="139"/>
                    <a:pt x="189" y="89"/>
                  </a:cubicBezTo>
                  <a:lnTo>
                    <a:pt x="183" y="70"/>
                  </a:lnTo>
                  <a:cubicBezTo>
                    <a:pt x="174" y="42"/>
                    <a:pt x="137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0"/>
            <p:cNvSpPr/>
            <p:nvPr/>
          </p:nvSpPr>
          <p:spPr>
            <a:xfrm>
              <a:off x="2340075" y="2218975"/>
              <a:ext cx="7125" cy="7500"/>
            </a:xfrm>
            <a:custGeom>
              <a:rect b="b" l="l" r="r" t="t"/>
              <a:pathLst>
                <a:path extrusionOk="0" h="300" w="285">
                  <a:moveTo>
                    <a:pt x="79" y="0"/>
                  </a:moveTo>
                  <a:cubicBezTo>
                    <a:pt x="39" y="0"/>
                    <a:pt x="4" y="20"/>
                    <a:pt x="0" y="70"/>
                  </a:cubicBezTo>
                  <a:cubicBezTo>
                    <a:pt x="0" y="159"/>
                    <a:pt x="51" y="241"/>
                    <a:pt x="133" y="279"/>
                  </a:cubicBezTo>
                  <a:cubicBezTo>
                    <a:pt x="153" y="291"/>
                    <a:pt x="180" y="300"/>
                    <a:pt x="206" y="300"/>
                  </a:cubicBezTo>
                  <a:cubicBezTo>
                    <a:pt x="245" y="300"/>
                    <a:pt x="280" y="281"/>
                    <a:pt x="284" y="228"/>
                  </a:cubicBezTo>
                  <a:cubicBezTo>
                    <a:pt x="278" y="140"/>
                    <a:pt x="227" y="64"/>
                    <a:pt x="152" y="20"/>
                  </a:cubicBezTo>
                  <a:cubicBezTo>
                    <a:pt x="130" y="8"/>
                    <a:pt x="104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0"/>
            <p:cNvSpPr/>
            <p:nvPr/>
          </p:nvSpPr>
          <p:spPr>
            <a:xfrm>
              <a:off x="2321475" y="2220175"/>
              <a:ext cx="6950" cy="6300"/>
            </a:xfrm>
            <a:custGeom>
              <a:rect b="b" l="l" r="r" t="t"/>
              <a:pathLst>
                <a:path extrusionOk="0" h="252" w="278">
                  <a:moveTo>
                    <a:pt x="62" y="0"/>
                  </a:moveTo>
                  <a:cubicBezTo>
                    <a:pt x="42" y="0"/>
                    <a:pt x="21" y="7"/>
                    <a:pt x="13" y="29"/>
                  </a:cubicBezTo>
                  <a:cubicBezTo>
                    <a:pt x="6" y="48"/>
                    <a:pt x="0" y="60"/>
                    <a:pt x="0" y="79"/>
                  </a:cubicBezTo>
                  <a:cubicBezTo>
                    <a:pt x="0" y="133"/>
                    <a:pt x="95" y="252"/>
                    <a:pt x="155" y="252"/>
                  </a:cubicBezTo>
                  <a:cubicBezTo>
                    <a:pt x="173" y="252"/>
                    <a:pt x="187" y="242"/>
                    <a:pt x="196" y="218"/>
                  </a:cubicBezTo>
                  <a:cubicBezTo>
                    <a:pt x="202" y="205"/>
                    <a:pt x="208" y="199"/>
                    <a:pt x="208" y="199"/>
                  </a:cubicBezTo>
                  <a:cubicBezTo>
                    <a:pt x="278" y="161"/>
                    <a:pt x="208" y="54"/>
                    <a:pt x="164" y="35"/>
                  </a:cubicBezTo>
                  <a:cubicBezTo>
                    <a:pt x="139" y="22"/>
                    <a:pt x="114" y="10"/>
                    <a:pt x="88" y="4"/>
                  </a:cubicBezTo>
                  <a:cubicBezTo>
                    <a:pt x="81" y="2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0"/>
            <p:cNvSpPr/>
            <p:nvPr/>
          </p:nvSpPr>
          <p:spPr>
            <a:xfrm>
              <a:off x="2344175" y="2249950"/>
              <a:ext cx="7575" cy="7350"/>
            </a:xfrm>
            <a:custGeom>
              <a:rect b="b" l="l" r="r" t="t"/>
              <a:pathLst>
                <a:path extrusionOk="0" h="294" w="303">
                  <a:moveTo>
                    <a:pt x="115" y="1"/>
                  </a:moveTo>
                  <a:cubicBezTo>
                    <a:pt x="106" y="1"/>
                    <a:pt x="97" y="2"/>
                    <a:pt x="89" y="5"/>
                  </a:cubicBezTo>
                  <a:cubicBezTo>
                    <a:pt x="0" y="30"/>
                    <a:pt x="57" y="162"/>
                    <a:pt x="95" y="206"/>
                  </a:cubicBezTo>
                  <a:lnTo>
                    <a:pt x="114" y="219"/>
                  </a:lnTo>
                  <a:lnTo>
                    <a:pt x="107" y="213"/>
                  </a:lnTo>
                  <a:lnTo>
                    <a:pt x="107" y="213"/>
                  </a:lnTo>
                  <a:cubicBezTo>
                    <a:pt x="143" y="248"/>
                    <a:pt x="208" y="293"/>
                    <a:pt x="253" y="293"/>
                  </a:cubicBezTo>
                  <a:cubicBezTo>
                    <a:pt x="280" y="293"/>
                    <a:pt x="301" y="277"/>
                    <a:pt x="303" y="232"/>
                  </a:cubicBezTo>
                  <a:cubicBezTo>
                    <a:pt x="303" y="200"/>
                    <a:pt x="303" y="175"/>
                    <a:pt x="290" y="143"/>
                  </a:cubicBezTo>
                  <a:cubicBezTo>
                    <a:pt x="262" y="87"/>
                    <a:pt x="189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0"/>
            <p:cNvSpPr/>
            <p:nvPr/>
          </p:nvSpPr>
          <p:spPr>
            <a:xfrm>
              <a:off x="2349675" y="2232100"/>
              <a:ext cx="8400" cy="6400"/>
            </a:xfrm>
            <a:custGeom>
              <a:rect b="b" l="l" r="r" t="t"/>
              <a:pathLst>
                <a:path extrusionOk="0" h="256" w="336">
                  <a:moveTo>
                    <a:pt x="138" y="1"/>
                  </a:moveTo>
                  <a:cubicBezTo>
                    <a:pt x="130" y="1"/>
                    <a:pt x="122" y="2"/>
                    <a:pt x="115" y="6"/>
                  </a:cubicBezTo>
                  <a:lnTo>
                    <a:pt x="96" y="18"/>
                  </a:lnTo>
                  <a:cubicBezTo>
                    <a:pt x="1" y="63"/>
                    <a:pt x="96" y="195"/>
                    <a:pt x="152" y="227"/>
                  </a:cubicBezTo>
                  <a:lnTo>
                    <a:pt x="184" y="239"/>
                  </a:lnTo>
                  <a:cubicBezTo>
                    <a:pt x="204" y="246"/>
                    <a:pt x="232" y="256"/>
                    <a:pt x="256" y="256"/>
                  </a:cubicBezTo>
                  <a:cubicBezTo>
                    <a:pt x="279" y="256"/>
                    <a:pt x="298" y="247"/>
                    <a:pt x="304" y="220"/>
                  </a:cubicBezTo>
                  <a:cubicBezTo>
                    <a:pt x="335" y="145"/>
                    <a:pt x="285" y="94"/>
                    <a:pt x="234" y="44"/>
                  </a:cubicBezTo>
                  <a:cubicBezTo>
                    <a:pt x="214" y="28"/>
                    <a:pt x="173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0"/>
            <p:cNvSpPr/>
            <p:nvPr/>
          </p:nvSpPr>
          <p:spPr>
            <a:xfrm>
              <a:off x="2386900" y="2247800"/>
              <a:ext cx="7600" cy="7500"/>
            </a:xfrm>
            <a:custGeom>
              <a:rect b="b" l="l" r="r" t="t"/>
              <a:pathLst>
                <a:path extrusionOk="0" h="300" w="304">
                  <a:moveTo>
                    <a:pt x="98" y="0"/>
                  </a:moveTo>
                  <a:cubicBezTo>
                    <a:pt x="86" y="0"/>
                    <a:pt x="74" y="4"/>
                    <a:pt x="63" y="15"/>
                  </a:cubicBezTo>
                  <a:cubicBezTo>
                    <a:pt x="51" y="21"/>
                    <a:pt x="38" y="34"/>
                    <a:pt x="32" y="53"/>
                  </a:cubicBezTo>
                  <a:cubicBezTo>
                    <a:pt x="32" y="65"/>
                    <a:pt x="26" y="84"/>
                    <a:pt x="26" y="97"/>
                  </a:cubicBezTo>
                  <a:lnTo>
                    <a:pt x="26" y="109"/>
                  </a:lnTo>
                  <a:lnTo>
                    <a:pt x="26" y="109"/>
                  </a:lnTo>
                  <a:cubicBezTo>
                    <a:pt x="0" y="166"/>
                    <a:pt x="63" y="242"/>
                    <a:pt x="108" y="261"/>
                  </a:cubicBezTo>
                  <a:cubicBezTo>
                    <a:pt x="127" y="273"/>
                    <a:pt x="145" y="286"/>
                    <a:pt x="171" y="292"/>
                  </a:cubicBezTo>
                  <a:cubicBezTo>
                    <a:pt x="181" y="298"/>
                    <a:pt x="192" y="300"/>
                    <a:pt x="203" y="300"/>
                  </a:cubicBezTo>
                  <a:cubicBezTo>
                    <a:pt x="230" y="300"/>
                    <a:pt x="256" y="284"/>
                    <a:pt x="265" y="261"/>
                  </a:cubicBezTo>
                  <a:lnTo>
                    <a:pt x="278" y="248"/>
                  </a:lnTo>
                  <a:cubicBezTo>
                    <a:pt x="303" y="210"/>
                    <a:pt x="272" y="147"/>
                    <a:pt x="253" y="116"/>
                  </a:cubicBezTo>
                  <a:cubicBezTo>
                    <a:pt x="227" y="72"/>
                    <a:pt x="196" y="34"/>
                    <a:pt x="145" y="15"/>
                  </a:cubicBezTo>
                  <a:cubicBezTo>
                    <a:pt x="131" y="8"/>
                    <a:pt x="114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0"/>
            <p:cNvSpPr/>
            <p:nvPr/>
          </p:nvSpPr>
          <p:spPr>
            <a:xfrm>
              <a:off x="2384850" y="2218500"/>
              <a:ext cx="3325" cy="3375"/>
            </a:xfrm>
            <a:custGeom>
              <a:rect b="b" l="l" r="r" t="t"/>
              <a:pathLst>
                <a:path extrusionOk="0" h="135" w="133">
                  <a:moveTo>
                    <a:pt x="28" y="1"/>
                  </a:moveTo>
                  <a:cubicBezTo>
                    <a:pt x="13" y="1"/>
                    <a:pt x="2" y="10"/>
                    <a:pt x="0" y="33"/>
                  </a:cubicBezTo>
                  <a:cubicBezTo>
                    <a:pt x="0" y="74"/>
                    <a:pt x="66" y="134"/>
                    <a:pt x="105" y="134"/>
                  </a:cubicBezTo>
                  <a:cubicBezTo>
                    <a:pt x="120" y="134"/>
                    <a:pt x="131" y="125"/>
                    <a:pt x="133" y="102"/>
                  </a:cubicBezTo>
                  <a:cubicBezTo>
                    <a:pt x="133" y="61"/>
                    <a:pt x="67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0"/>
            <p:cNvSpPr/>
            <p:nvPr/>
          </p:nvSpPr>
          <p:spPr>
            <a:xfrm>
              <a:off x="2358825" y="2198375"/>
              <a:ext cx="7375" cy="6625"/>
            </a:xfrm>
            <a:custGeom>
              <a:rect b="b" l="l" r="r" t="t"/>
              <a:pathLst>
                <a:path extrusionOk="0" h="265" w="295">
                  <a:moveTo>
                    <a:pt x="91" y="0"/>
                  </a:moveTo>
                  <a:cubicBezTo>
                    <a:pt x="74" y="0"/>
                    <a:pt x="59" y="5"/>
                    <a:pt x="45" y="18"/>
                  </a:cubicBezTo>
                  <a:lnTo>
                    <a:pt x="39" y="30"/>
                  </a:lnTo>
                  <a:cubicBezTo>
                    <a:pt x="1" y="56"/>
                    <a:pt x="13" y="100"/>
                    <a:pt x="26" y="131"/>
                  </a:cubicBezTo>
                  <a:cubicBezTo>
                    <a:pt x="51" y="207"/>
                    <a:pt x="121" y="264"/>
                    <a:pt x="203" y="264"/>
                  </a:cubicBezTo>
                  <a:cubicBezTo>
                    <a:pt x="207" y="264"/>
                    <a:pt x="212" y="265"/>
                    <a:pt x="216" y="265"/>
                  </a:cubicBezTo>
                  <a:cubicBezTo>
                    <a:pt x="295" y="265"/>
                    <a:pt x="270" y="154"/>
                    <a:pt x="240" y="106"/>
                  </a:cubicBezTo>
                  <a:cubicBezTo>
                    <a:pt x="216" y="67"/>
                    <a:pt x="149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0"/>
            <p:cNvSpPr/>
            <p:nvPr/>
          </p:nvSpPr>
          <p:spPr>
            <a:xfrm>
              <a:off x="2374525" y="2270850"/>
              <a:ext cx="8875" cy="9075"/>
            </a:xfrm>
            <a:custGeom>
              <a:rect b="b" l="l" r="r" t="t"/>
              <a:pathLst>
                <a:path extrusionOk="0" h="363" w="355">
                  <a:moveTo>
                    <a:pt x="80" y="0"/>
                  </a:moveTo>
                  <a:cubicBezTo>
                    <a:pt x="41" y="0"/>
                    <a:pt x="13" y="24"/>
                    <a:pt x="10" y="83"/>
                  </a:cubicBezTo>
                  <a:cubicBezTo>
                    <a:pt x="1" y="201"/>
                    <a:pt x="175" y="362"/>
                    <a:pt x="278" y="362"/>
                  </a:cubicBezTo>
                  <a:cubicBezTo>
                    <a:pt x="318" y="362"/>
                    <a:pt x="347" y="338"/>
                    <a:pt x="350" y="279"/>
                  </a:cubicBezTo>
                  <a:cubicBezTo>
                    <a:pt x="355" y="164"/>
                    <a:pt x="181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0"/>
            <p:cNvSpPr/>
            <p:nvPr/>
          </p:nvSpPr>
          <p:spPr>
            <a:xfrm>
              <a:off x="2372225" y="2245750"/>
              <a:ext cx="9250" cy="9950"/>
            </a:xfrm>
            <a:custGeom>
              <a:rect b="b" l="l" r="r" t="t"/>
              <a:pathLst>
                <a:path extrusionOk="0" h="398" w="370">
                  <a:moveTo>
                    <a:pt x="115" y="0"/>
                  </a:moveTo>
                  <a:cubicBezTo>
                    <a:pt x="91" y="0"/>
                    <a:pt x="67" y="6"/>
                    <a:pt x="45" y="21"/>
                  </a:cubicBezTo>
                  <a:cubicBezTo>
                    <a:pt x="39" y="21"/>
                    <a:pt x="39" y="21"/>
                    <a:pt x="32" y="27"/>
                  </a:cubicBezTo>
                  <a:cubicBezTo>
                    <a:pt x="1" y="46"/>
                    <a:pt x="1" y="103"/>
                    <a:pt x="7" y="135"/>
                  </a:cubicBezTo>
                  <a:cubicBezTo>
                    <a:pt x="7" y="147"/>
                    <a:pt x="13" y="160"/>
                    <a:pt x="20" y="173"/>
                  </a:cubicBezTo>
                  <a:cubicBezTo>
                    <a:pt x="39" y="250"/>
                    <a:pt x="147" y="397"/>
                    <a:pt x="242" y="397"/>
                  </a:cubicBezTo>
                  <a:cubicBezTo>
                    <a:pt x="271" y="397"/>
                    <a:pt x="299" y="383"/>
                    <a:pt x="323" y="349"/>
                  </a:cubicBezTo>
                  <a:cubicBezTo>
                    <a:pt x="335" y="324"/>
                    <a:pt x="348" y="305"/>
                    <a:pt x="354" y="273"/>
                  </a:cubicBezTo>
                  <a:cubicBezTo>
                    <a:pt x="370" y="163"/>
                    <a:pt x="237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0"/>
            <p:cNvSpPr/>
            <p:nvPr/>
          </p:nvSpPr>
          <p:spPr>
            <a:xfrm>
              <a:off x="2375700" y="2225925"/>
              <a:ext cx="8075" cy="6275"/>
            </a:xfrm>
            <a:custGeom>
              <a:rect b="b" l="l" r="r" t="t"/>
              <a:pathLst>
                <a:path extrusionOk="0" h="251" w="323">
                  <a:moveTo>
                    <a:pt x="115" y="1"/>
                  </a:moveTo>
                  <a:cubicBezTo>
                    <a:pt x="100" y="1"/>
                    <a:pt x="86" y="6"/>
                    <a:pt x="76" y="20"/>
                  </a:cubicBezTo>
                  <a:lnTo>
                    <a:pt x="38" y="57"/>
                  </a:lnTo>
                  <a:cubicBezTo>
                    <a:pt x="1" y="101"/>
                    <a:pt x="51" y="158"/>
                    <a:pt x="89" y="177"/>
                  </a:cubicBezTo>
                  <a:lnTo>
                    <a:pt x="108" y="177"/>
                  </a:lnTo>
                  <a:cubicBezTo>
                    <a:pt x="129" y="211"/>
                    <a:pt x="181" y="250"/>
                    <a:pt x="224" y="250"/>
                  </a:cubicBezTo>
                  <a:cubicBezTo>
                    <a:pt x="246" y="250"/>
                    <a:pt x="266" y="240"/>
                    <a:pt x="278" y="215"/>
                  </a:cubicBezTo>
                  <a:cubicBezTo>
                    <a:pt x="322" y="139"/>
                    <a:pt x="272" y="95"/>
                    <a:pt x="209" y="45"/>
                  </a:cubicBezTo>
                  <a:cubicBezTo>
                    <a:pt x="191" y="27"/>
                    <a:pt x="150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0"/>
            <p:cNvSpPr/>
            <p:nvPr/>
          </p:nvSpPr>
          <p:spPr>
            <a:xfrm>
              <a:off x="2399825" y="2231500"/>
              <a:ext cx="11375" cy="6450"/>
            </a:xfrm>
            <a:custGeom>
              <a:rect b="b" l="l" r="r" t="t"/>
              <a:pathLst>
                <a:path extrusionOk="0" h="258" w="455">
                  <a:moveTo>
                    <a:pt x="175" y="1"/>
                  </a:moveTo>
                  <a:cubicBezTo>
                    <a:pt x="133" y="1"/>
                    <a:pt x="98" y="22"/>
                    <a:pt x="57" y="49"/>
                  </a:cubicBezTo>
                  <a:cubicBezTo>
                    <a:pt x="1" y="87"/>
                    <a:pt x="83" y="175"/>
                    <a:pt x="114" y="194"/>
                  </a:cubicBezTo>
                  <a:cubicBezTo>
                    <a:pt x="165" y="219"/>
                    <a:pt x="225" y="257"/>
                    <a:pt x="282" y="257"/>
                  </a:cubicBezTo>
                  <a:cubicBezTo>
                    <a:pt x="296" y="257"/>
                    <a:pt x="309" y="255"/>
                    <a:pt x="322" y="251"/>
                  </a:cubicBezTo>
                  <a:cubicBezTo>
                    <a:pt x="455" y="206"/>
                    <a:pt x="291" y="30"/>
                    <a:pt x="228" y="11"/>
                  </a:cubicBezTo>
                  <a:cubicBezTo>
                    <a:pt x="208" y="4"/>
                    <a:pt x="191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0"/>
            <p:cNvSpPr/>
            <p:nvPr/>
          </p:nvSpPr>
          <p:spPr>
            <a:xfrm>
              <a:off x="2325400" y="2198275"/>
              <a:ext cx="11550" cy="10875"/>
            </a:xfrm>
            <a:custGeom>
              <a:rect b="b" l="l" r="r" t="t"/>
              <a:pathLst>
                <a:path extrusionOk="0" h="435" w="462">
                  <a:moveTo>
                    <a:pt x="149" y="0"/>
                  </a:moveTo>
                  <a:cubicBezTo>
                    <a:pt x="95" y="0"/>
                    <a:pt x="41" y="31"/>
                    <a:pt x="20" y="85"/>
                  </a:cubicBezTo>
                  <a:cubicBezTo>
                    <a:pt x="1" y="148"/>
                    <a:pt x="13" y="224"/>
                    <a:pt x="57" y="274"/>
                  </a:cubicBezTo>
                  <a:cubicBezTo>
                    <a:pt x="83" y="312"/>
                    <a:pt x="108" y="343"/>
                    <a:pt x="139" y="375"/>
                  </a:cubicBezTo>
                  <a:cubicBezTo>
                    <a:pt x="178" y="413"/>
                    <a:pt x="233" y="434"/>
                    <a:pt x="288" y="434"/>
                  </a:cubicBezTo>
                  <a:cubicBezTo>
                    <a:pt x="315" y="434"/>
                    <a:pt x="342" y="429"/>
                    <a:pt x="367" y="419"/>
                  </a:cubicBezTo>
                  <a:cubicBezTo>
                    <a:pt x="379" y="419"/>
                    <a:pt x="385" y="413"/>
                    <a:pt x="385" y="407"/>
                  </a:cubicBezTo>
                  <a:cubicBezTo>
                    <a:pt x="461" y="369"/>
                    <a:pt x="461" y="287"/>
                    <a:pt x="436" y="217"/>
                  </a:cubicBezTo>
                  <a:cubicBezTo>
                    <a:pt x="392" y="104"/>
                    <a:pt x="297" y="28"/>
                    <a:pt x="177" y="3"/>
                  </a:cubicBezTo>
                  <a:cubicBezTo>
                    <a:pt x="168" y="1"/>
                    <a:pt x="159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0"/>
            <p:cNvSpPr/>
            <p:nvPr/>
          </p:nvSpPr>
          <p:spPr>
            <a:xfrm>
              <a:off x="2252550" y="2151800"/>
              <a:ext cx="9925" cy="8750"/>
            </a:xfrm>
            <a:custGeom>
              <a:rect b="b" l="l" r="r" t="t"/>
              <a:pathLst>
                <a:path extrusionOk="0" h="350" w="397">
                  <a:moveTo>
                    <a:pt x="132" y="1"/>
                  </a:moveTo>
                  <a:cubicBezTo>
                    <a:pt x="113" y="1"/>
                    <a:pt x="95" y="3"/>
                    <a:pt x="77" y="8"/>
                  </a:cubicBezTo>
                  <a:cubicBezTo>
                    <a:pt x="1" y="27"/>
                    <a:pt x="13" y="115"/>
                    <a:pt x="32" y="165"/>
                  </a:cubicBezTo>
                  <a:cubicBezTo>
                    <a:pt x="64" y="241"/>
                    <a:pt x="127" y="304"/>
                    <a:pt x="209" y="336"/>
                  </a:cubicBezTo>
                  <a:cubicBezTo>
                    <a:pt x="234" y="342"/>
                    <a:pt x="259" y="348"/>
                    <a:pt x="291" y="348"/>
                  </a:cubicBezTo>
                  <a:cubicBezTo>
                    <a:pt x="297" y="349"/>
                    <a:pt x="302" y="349"/>
                    <a:pt x="307" y="349"/>
                  </a:cubicBezTo>
                  <a:cubicBezTo>
                    <a:pt x="392" y="349"/>
                    <a:pt x="397" y="250"/>
                    <a:pt x="367" y="184"/>
                  </a:cubicBezTo>
                  <a:cubicBezTo>
                    <a:pt x="340" y="76"/>
                    <a:pt x="239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0"/>
            <p:cNvSpPr/>
            <p:nvPr/>
          </p:nvSpPr>
          <p:spPr>
            <a:xfrm>
              <a:off x="2270425" y="2146000"/>
              <a:ext cx="10075" cy="7075"/>
            </a:xfrm>
            <a:custGeom>
              <a:rect b="b" l="l" r="r" t="t"/>
              <a:pathLst>
                <a:path extrusionOk="0" h="283" w="403">
                  <a:moveTo>
                    <a:pt x="142" y="0"/>
                  </a:moveTo>
                  <a:cubicBezTo>
                    <a:pt x="90" y="0"/>
                    <a:pt x="56" y="42"/>
                    <a:pt x="24" y="113"/>
                  </a:cubicBezTo>
                  <a:cubicBezTo>
                    <a:pt x="1" y="177"/>
                    <a:pt x="79" y="273"/>
                    <a:pt x="141" y="273"/>
                  </a:cubicBezTo>
                  <a:cubicBezTo>
                    <a:pt x="146" y="273"/>
                    <a:pt x="151" y="273"/>
                    <a:pt x="156" y="271"/>
                  </a:cubicBezTo>
                  <a:lnTo>
                    <a:pt x="194" y="259"/>
                  </a:lnTo>
                  <a:cubicBezTo>
                    <a:pt x="212" y="272"/>
                    <a:pt x="237" y="283"/>
                    <a:pt x="261" y="283"/>
                  </a:cubicBezTo>
                  <a:cubicBezTo>
                    <a:pt x="271" y="283"/>
                    <a:pt x="280" y="281"/>
                    <a:pt x="289" y="277"/>
                  </a:cubicBezTo>
                  <a:cubicBezTo>
                    <a:pt x="402" y="246"/>
                    <a:pt x="301" y="82"/>
                    <a:pt x="251" y="44"/>
                  </a:cubicBezTo>
                  <a:cubicBezTo>
                    <a:pt x="207" y="14"/>
                    <a:pt x="171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0"/>
            <p:cNvSpPr/>
            <p:nvPr/>
          </p:nvSpPr>
          <p:spPr>
            <a:xfrm>
              <a:off x="2263900" y="2168875"/>
              <a:ext cx="9650" cy="9500"/>
            </a:xfrm>
            <a:custGeom>
              <a:rect b="b" l="l" r="r" t="t"/>
              <a:pathLst>
                <a:path extrusionOk="0" h="380" w="386">
                  <a:moveTo>
                    <a:pt x="131" y="0"/>
                  </a:moveTo>
                  <a:cubicBezTo>
                    <a:pt x="119" y="0"/>
                    <a:pt x="107" y="2"/>
                    <a:pt x="96" y="6"/>
                  </a:cubicBezTo>
                  <a:cubicBezTo>
                    <a:pt x="1" y="37"/>
                    <a:pt x="39" y="163"/>
                    <a:pt x="77" y="220"/>
                  </a:cubicBezTo>
                  <a:lnTo>
                    <a:pt x="83" y="233"/>
                  </a:lnTo>
                  <a:cubicBezTo>
                    <a:pt x="115" y="287"/>
                    <a:pt x="217" y="380"/>
                    <a:pt x="296" y="380"/>
                  </a:cubicBezTo>
                  <a:cubicBezTo>
                    <a:pt x="327" y="380"/>
                    <a:pt x="355" y="365"/>
                    <a:pt x="373" y="327"/>
                  </a:cubicBezTo>
                  <a:cubicBezTo>
                    <a:pt x="379" y="315"/>
                    <a:pt x="386" y="296"/>
                    <a:pt x="386" y="283"/>
                  </a:cubicBezTo>
                  <a:cubicBezTo>
                    <a:pt x="386" y="214"/>
                    <a:pt x="354" y="145"/>
                    <a:pt x="304" y="100"/>
                  </a:cubicBezTo>
                  <a:cubicBezTo>
                    <a:pt x="261" y="52"/>
                    <a:pt x="196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0"/>
            <p:cNvSpPr/>
            <p:nvPr/>
          </p:nvSpPr>
          <p:spPr>
            <a:xfrm>
              <a:off x="2494200" y="2234150"/>
              <a:ext cx="7625" cy="7750"/>
            </a:xfrm>
            <a:custGeom>
              <a:rect b="b" l="l" r="r" t="t"/>
              <a:pathLst>
                <a:path extrusionOk="0" h="310" w="305">
                  <a:moveTo>
                    <a:pt x="72" y="1"/>
                  </a:moveTo>
                  <a:cubicBezTo>
                    <a:pt x="38" y="1"/>
                    <a:pt x="13" y="22"/>
                    <a:pt x="10" y="75"/>
                  </a:cubicBezTo>
                  <a:cubicBezTo>
                    <a:pt x="1" y="171"/>
                    <a:pt x="150" y="310"/>
                    <a:pt x="238" y="310"/>
                  </a:cubicBezTo>
                  <a:cubicBezTo>
                    <a:pt x="272" y="310"/>
                    <a:pt x="296" y="290"/>
                    <a:pt x="300" y="239"/>
                  </a:cubicBezTo>
                  <a:cubicBezTo>
                    <a:pt x="304" y="139"/>
                    <a:pt x="159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0"/>
            <p:cNvSpPr/>
            <p:nvPr/>
          </p:nvSpPr>
          <p:spPr>
            <a:xfrm>
              <a:off x="2504375" y="2273500"/>
              <a:ext cx="9150" cy="8950"/>
            </a:xfrm>
            <a:custGeom>
              <a:rect b="b" l="l" r="r" t="t"/>
              <a:pathLst>
                <a:path extrusionOk="0" h="358" w="366">
                  <a:moveTo>
                    <a:pt x="89" y="1"/>
                  </a:moveTo>
                  <a:cubicBezTo>
                    <a:pt x="51" y="1"/>
                    <a:pt x="32" y="37"/>
                    <a:pt x="51" y="84"/>
                  </a:cubicBezTo>
                  <a:cubicBezTo>
                    <a:pt x="0" y="185"/>
                    <a:pt x="133" y="324"/>
                    <a:pt x="221" y="349"/>
                  </a:cubicBezTo>
                  <a:cubicBezTo>
                    <a:pt x="235" y="355"/>
                    <a:pt x="249" y="358"/>
                    <a:pt x="263" y="358"/>
                  </a:cubicBezTo>
                  <a:cubicBezTo>
                    <a:pt x="293" y="358"/>
                    <a:pt x="321" y="344"/>
                    <a:pt x="334" y="318"/>
                  </a:cubicBezTo>
                  <a:cubicBezTo>
                    <a:pt x="366" y="248"/>
                    <a:pt x="315" y="173"/>
                    <a:pt x="278" y="128"/>
                  </a:cubicBezTo>
                  <a:cubicBezTo>
                    <a:pt x="240" y="78"/>
                    <a:pt x="189" y="40"/>
                    <a:pt x="133" y="15"/>
                  </a:cubicBezTo>
                  <a:cubicBezTo>
                    <a:pt x="116" y="5"/>
                    <a:pt x="102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0"/>
            <p:cNvSpPr/>
            <p:nvPr/>
          </p:nvSpPr>
          <p:spPr>
            <a:xfrm>
              <a:off x="2463850" y="2285725"/>
              <a:ext cx="12800" cy="7000"/>
            </a:xfrm>
            <a:custGeom>
              <a:rect b="b" l="l" r="r" t="t"/>
              <a:pathLst>
                <a:path extrusionOk="0" h="280" w="512">
                  <a:moveTo>
                    <a:pt x="187" y="1"/>
                  </a:moveTo>
                  <a:cubicBezTo>
                    <a:pt x="168" y="1"/>
                    <a:pt x="150" y="4"/>
                    <a:pt x="133" y="12"/>
                  </a:cubicBezTo>
                  <a:cubicBezTo>
                    <a:pt x="0" y="62"/>
                    <a:pt x="171" y="239"/>
                    <a:pt x="234" y="264"/>
                  </a:cubicBezTo>
                  <a:cubicBezTo>
                    <a:pt x="261" y="275"/>
                    <a:pt x="284" y="280"/>
                    <a:pt x="305" y="280"/>
                  </a:cubicBezTo>
                  <a:cubicBezTo>
                    <a:pt x="366" y="280"/>
                    <a:pt x="407" y="238"/>
                    <a:pt x="473" y="201"/>
                  </a:cubicBezTo>
                  <a:cubicBezTo>
                    <a:pt x="511" y="182"/>
                    <a:pt x="473" y="125"/>
                    <a:pt x="442" y="106"/>
                  </a:cubicBezTo>
                  <a:cubicBezTo>
                    <a:pt x="369" y="75"/>
                    <a:pt x="274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0"/>
            <p:cNvSpPr/>
            <p:nvPr/>
          </p:nvSpPr>
          <p:spPr>
            <a:xfrm>
              <a:off x="2479450" y="2267475"/>
              <a:ext cx="10300" cy="8950"/>
            </a:xfrm>
            <a:custGeom>
              <a:rect b="b" l="l" r="r" t="t"/>
              <a:pathLst>
                <a:path extrusionOk="0" h="358" w="412">
                  <a:moveTo>
                    <a:pt x="125" y="0"/>
                  </a:moveTo>
                  <a:cubicBezTo>
                    <a:pt x="76" y="0"/>
                    <a:pt x="33" y="29"/>
                    <a:pt x="7" y="105"/>
                  </a:cubicBezTo>
                  <a:cubicBezTo>
                    <a:pt x="1" y="136"/>
                    <a:pt x="13" y="168"/>
                    <a:pt x="32" y="193"/>
                  </a:cubicBezTo>
                  <a:cubicBezTo>
                    <a:pt x="29" y="169"/>
                    <a:pt x="29" y="158"/>
                    <a:pt x="32" y="158"/>
                  </a:cubicBezTo>
                  <a:cubicBezTo>
                    <a:pt x="35" y="158"/>
                    <a:pt x="41" y="172"/>
                    <a:pt x="51" y="199"/>
                  </a:cubicBezTo>
                  <a:cubicBezTo>
                    <a:pt x="70" y="224"/>
                    <a:pt x="89" y="250"/>
                    <a:pt x="114" y="269"/>
                  </a:cubicBezTo>
                  <a:cubicBezTo>
                    <a:pt x="146" y="294"/>
                    <a:pt x="177" y="319"/>
                    <a:pt x="209" y="338"/>
                  </a:cubicBezTo>
                  <a:cubicBezTo>
                    <a:pt x="236" y="352"/>
                    <a:pt x="263" y="358"/>
                    <a:pt x="287" y="358"/>
                  </a:cubicBezTo>
                  <a:cubicBezTo>
                    <a:pt x="362" y="358"/>
                    <a:pt x="411" y="295"/>
                    <a:pt x="373" y="199"/>
                  </a:cubicBezTo>
                  <a:cubicBezTo>
                    <a:pt x="331" y="108"/>
                    <a:pt x="21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0"/>
            <p:cNvSpPr/>
            <p:nvPr/>
          </p:nvSpPr>
          <p:spPr>
            <a:xfrm>
              <a:off x="2493950" y="2292375"/>
              <a:ext cx="5675" cy="4900"/>
            </a:xfrm>
            <a:custGeom>
              <a:rect b="b" l="l" r="r" t="t"/>
              <a:pathLst>
                <a:path extrusionOk="0" h="196" w="227">
                  <a:moveTo>
                    <a:pt x="79" y="0"/>
                  </a:moveTo>
                  <a:cubicBezTo>
                    <a:pt x="63" y="0"/>
                    <a:pt x="48" y="9"/>
                    <a:pt x="39" y="29"/>
                  </a:cubicBezTo>
                  <a:cubicBezTo>
                    <a:pt x="1" y="86"/>
                    <a:pt x="51" y="130"/>
                    <a:pt x="95" y="168"/>
                  </a:cubicBezTo>
                  <a:cubicBezTo>
                    <a:pt x="116" y="186"/>
                    <a:pt x="140" y="195"/>
                    <a:pt x="161" y="195"/>
                  </a:cubicBezTo>
                  <a:cubicBezTo>
                    <a:pt x="199" y="195"/>
                    <a:pt x="227" y="166"/>
                    <a:pt x="203" y="105"/>
                  </a:cubicBezTo>
                  <a:cubicBezTo>
                    <a:pt x="193" y="72"/>
                    <a:pt x="128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0"/>
            <p:cNvSpPr/>
            <p:nvPr/>
          </p:nvSpPr>
          <p:spPr>
            <a:xfrm>
              <a:off x="2482300" y="2300800"/>
              <a:ext cx="6925" cy="6675"/>
            </a:xfrm>
            <a:custGeom>
              <a:rect b="b" l="l" r="r" t="t"/>
              <a:pathLst>
                <a:path extrusionOk="0" h="267" w="277">
                  <a:moveTo>
                    <a:pt x="73" y="1"/>
                  </a:moveTo>
                  <a:cubicBezTo>
                    <a:pt x="28" y="1"/>
                    <a:pt x="1" y="42"/>
                    <a:pt x="13" y="83"/>
                  </a:cubicBezTo>
                  <a:cubicBezTo>
                    <a:pt x="13" y="90"/>
                    <a:pt x="13" y="96"/>
                    <a:pt x="13" y="102"/>
                  </a:cubicBezTo>
                  <a:cubicBezTo>
                    <a:pt x="32" y="184"/>
                    <a:pt x="101" y="254"/>
                    <a:pt x="183" y="266"/>
                  </a:cubicBezTo>
                  <a:cubicBezTo>
                    <a:pt x="186" y="266"/>
                    <a:pt x="188" y="267"/>
                    <a:pt x="190" y="267"/>
                  </a:cubicBezTo>
                  <a:cubicBezTo>
                    <a:pt x="277" y="267"/>
                    <a:pt x="264" y="158"/>
                    <a:pt x="227" y="109"/>
                  </a:cubicBezTo>
                  <a:lnTo>
                    <a:pt x="221" y="96"/>
                  </a:lnTo>
                  <a:cubicBezTo>
                    <a:pt x="189" y="46"/>
                    <a:pt x="139" y="8"/>
                    <a:pt x="82" y="1"/>
                  </a:cubicBezTo>
                  <a:cubicBezTo>
                    <a:pt x="79" y="1"/>
                    <a:pt x="76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0"/>
            <p:cNvSpPr/>
            <p:nvPr/>
          </p:nvSpPr>
          <p:spPr>
            <a:xfrm>
              <a:off x="2506575" y="2318400"/>
              <a:ext cx="9475" cy="8625"/>
            </a:xfrm>
            <a:custGeom>
              <a:rect b="b" l="l" r="r" t="t"/>
              <a:pathLst>
                <a:path extrusionOk="0" h="345" w="379">
                  <a:moveTo>
                    <a:pt x="92" y="1"/>
                  </a:moveTo>
                  <a:cubicBezTo>
                    <a:pt x="78" y="1"/>
                    <a:pt x="63" y="4"/>
                    <a:pt x="51" y="10"/>
                  </a:cubicBezTo>
                  <a:cubicBezTo>
                    <a:pt x="7" y="23"/>
                    <a:pt x="0" y="61"/>
                    <a:pt x="7" y="105"/>
                  </a:cubicBezTo>
                  <a:cubicBezTo>
                    <a:pt x="13" y="174"/>
                    <a:pt x="57" y="243"/>
                    <a:pt x="114" y="288"/>
                  </a:cubicBezTo>
                  <a:cubicBezTo>
                    <a:pt x="139" y="306"/>
                    <a:pt x="164" y="325"/>
                    <a:pt x="196" y="332"/>
                  </a:cubicBezTo>
                  <a:lnTo>
                    <a:pt x="234" y="344"/>
                  </a:lnTo>
                  <a:cubicBezTo>
                    <a:pt x="379" y="332"/>
                    <a:pt x="341" y="224"/>
                    <a:pt x="133" y="10"/>
                  </a:cubicBezTo>
                  <a:cubicBezTo>
                    <a:pt x="120" y="4"/>
                    <a:pt x="106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0"/>
            <p:cNvSpPr/>
            <p:nvPr/>
          </p:nvSpPr>
          <p:spPr>
            <a:xfrm>
              <a:off x="2355300" y="2314350"/>
              <a:ext cx="825" cy="625"/>
            </a:xfrm>
            <a:custGeom>
              <a:rect b="b" l="l" r="r" t="t"/>
              <a:pathLst>
                <a:path extrusionOk="0" h="25" w="33">
                  <a:moveTo>
                    <a:pt x="7" y="1"/>
                  </a:moveTo>
                  <a:cubicBezTo>
                    <a:pt x="1" y="1"/>
                    <a:pt x="26" y="25"/>
                    <a:pt x="31" y="25"/>
                  </a:cubicBezTo>
                  <a:cubicBezTo>
                    <a:pt x="33" y="25"/>
                    <a:pt x="31" y="21"/>
                    <a:pt x="22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0"/>
            <p:cNvSpPr/>
            <p:nvPr/>
          </p:nvSpPr>
          <p:spPr>
            <a:xfrm>
              <a:off x="2353475" y="2307075"/>
              <a:ext cx="9050" cy="9475"/>
            </a:xfrm>
            <a:custGeom>
              <a:rect b="b" l="l" r="r" t="t"/>
              <a:pathLst>
                <a:path extrusionOk="0" h="379" w="362">
                  <a:moveTo>
                    <a:pt x="118" y="1"/>
                  </a:moveTo>
                  <a:cubicBezTo>
                    <a:pt x="99" y="1"/>
                    <a:pt x="80" y="7"/>
                    <a:pt x="63" y="22"/>
                  </a:cubicBezTo>
                  <a:cubicBezTo>
                    <a:pt x="57" y="28"/>
                    <a:pt x="51" y="34"/>
                    <a:pt x="44" y="40"/>
                  </a:cubicBezTo>
                  <a:cubicBezTo>
                    <a:pt x="7" y="78"/>
                    <a:pt x="0" y="129"/>
                    <a:pt x="19" y="173"/>
                  </a:cubicBezTo>
                  <a:cubicBezTo>
                    <a:pt x="32" y="211"/>
                    <a:pt x="51" y="249"/>
                    <a:pt x="76" y="280"/>
                  </a:cubicBezTo>
                  <a:lnTo>
                    <a:pt x="95" y="299"/>
                  </a:lnTo>
                  <a:lnTo>
                    <a:pt x="126" y="324"/>
                  </a:lnTo>
                  <a:cubicBezTo>
                    <a:pt x="152" y="343"/>
                    <a:pt x="183" y="362"/>
                    <a:pt x="215" y="368"/>
                  </a:cubicBezTo>
                  <a:cubicBezTo>
                    <a:pt x="234" y="376"/>
                    <a:pt x="251" y="379"/>
                    <a:pt x="266" y="379"/>
                  </a:cubicBezTo>
                  <a:cubicBezTo>
                    <a:pt x="343" y="379"/>
                    <a:pt x="361" y="290"/>
                    <a:pt x="335" y="211"/>
                  </a:cubicBezTo>
                  <a:cubicBezTo>
                    <a:pt x="328" y="198"/>
                    <a:pt x="328" y="186"/>
                    <a:pt x="322" y="173"/>
                  </a:cubicBezTo>
                  <a:cubicBezTo>
                    <a:pt x="296" y="112"/>
                    <a:pt x="201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0"/>
            <p:cNvSpPr/>
            <p:nvPr/>
          </p:nvSpPr>
          <p:spPr>
            <a:xfrm>
              <a:off x="2335350" y="2304250"/>
              <a:ext cx="10900" cy="7425"/>
            </a:xfrm>
            <a:custGeom>
              <a:rect b="b" l="l" r="r" t="t"/>
              <a:pathLst>
                <a:path extrusionOk="0" h="297" w="436">
                  <a:moveTo>
                    <a:pt x="149" y="0"/>
                  </a:moveTo>
                  <a:cubicBezTo>
                    <a:pt x="112" y="0"/>
                    <a:pt x="79" y="12"/>
                    <a:pt x="51" y="53"/>
                  </a:cubicBezTo>
                  <a:cubicBezTo>
                    <a:pt x="0" y="128"/>
                    <a:pt x="114" y="248"/>
                    <a:pt x="170" y="280"/>
                  </a:cubicBezTo>
                  <a:cubicBezTo>
                    <a:pt x="191" y="291"/>
                    <a:pt x="213" y="297"/>
                    <a:pt x="233" y="297"/>
                  </a:cubicBezTo>
                  <a:cubicBezTo>
                    <a:pt x="267" y="297"/>
                    <a:pt x="297" y="280"/>
                    <a:pt x="309" y="248"/>
                  </a:cubicBezTo>
                  <a:cubicBezTo>
                    <a:pt x="435" y="217"/>
                    <a:pt x="271" y="27"/>
                    <a:pt x="214" y="8"/>
                  </a:cubicBezTo>
                  <a:cubicBezTo>
                    <a:pt x="192" y="4"/>
                    <a:pt x="170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0"/>
            <p:cNvSpPr/>
            <p:nvPr/>
          </p:nvSpPr>
          <p:spPr>
            <a:xfrm>
              <a:off x="2424750" y="2163250"/>
              <a:ext cx="5050" cy="6100"/>
            </a:xfrm>
            <a:custGeom>
              <a:rect b="b" l="l" r="r" t="t"/>
              <a:pathLst>
                <a:path extrusionOk="0" h="244" w="202">
                  <a:moveTo>
                    <a:pt x="52" y="1"/>
                  </a:moveTo>
                  <a:cubicBezTo>
                    <a:pt x="35" y="1"/>
                    <a:pt x="21" y="6"/>
                    <a:pt x="13" y="16"/>
                  </a:cubicBezTo>
                  <a:cubicBezTo>
                    <a:pt x="6" y="16"/>
                    <a:pt x="0" y="23"/>
                    <a:pt x="0" y="29"/>
                  </a:cubicBezTo>
                  <a:lnTo>
                    <a:pt x="0" y="42"/>
                  </a:lnTo>
                  <a:cubicBezTo>
                    <a:pt x="0" y="48"/>
                    <a:pt x="0" y="60"/>
                    <a:pt x="0" y="67"/>
                  </a:cubicBezTo>
                  <a:cubicBezTo>
                    <a:pt x="6" y="86"/>
                    <a:pt x="13" y="111"/>
                    <a:pt x="19" y="130"/>
                  </a:cubicBezTo>
                  <a:cubicBezTo>
                    <a:pt x="29" y="168"/>
                    <a:pt x="86" y="243"/>
                    <a:pt x="129" y="243"/>
                  </a:cubicBezTo>
                  <a:cubicBezTo>
                    <a:pt x="143" y="243"/>
                    <a:pt x="155" y="236"/>
                    <a:pt x="164" y="218"/>
                  </a:cubicBezTo>
                  <a:cubicBezTo>
                    <a:pt x="170" y="199"/>
                    <a:pt x="183" y="187"/>
                    <a:pt x="189" y="174"/>
                  </a:cubicBezTo>
                  <a:cubicBezTo>
                    <a:pt x="196" y="168"/>
                    <a:pt x="196" y="161"/>
                    <a:pt x="196" y="149"/>
                  </a:cubicBezTo>
                  <a:cubicBezTo>
                    <a:pt x="196" y="142"/>
                    <a:pt x="202" y="136"/>
                    <a:pt x="202" y="136"/>
                  </a:cubicBezTo>
                  <a:cubicBezTo>
                    <a:pt x="202" y="124"/>
                    <a:pt x="196" y="117"/>
                    <a:pt x="196" y="105"/>
                  </a:cubicBezTo>
                  <a:cubicBezTo>
                    <a:pt x="196" y="98"/>
                    <a:pt x="189" y="92"/>
                    <a:pt x="189" y="86"/>
                  </a:cubicBezTo>
                  <a:cubicBezTo>
                    <a:pt x="183" y="79"/>
                    <a:pt x="177" y="67"/>
                    <a:pt x="170" y="60"/>
                  </a:cubicBezTo>
                  <a:cubicBezTo>
                    <a:pt x="164" y="54"/>
                    <a:pt x="158" y="54"/>
                    <a:pt x="158" y="48"/>
                  </a:cubicBezTo>
                  <a:cubicBezTo>
                    <a:pt x="125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0"/>
            <p:cNvSpPr/>
            <p:nvPr/>
          </p:nvSpPr>
          <p:spPr>
            <a:xfrm>
              <a:off x="2404600" y="2166325"/>
              <a:ext cx="6300" cy="7250"/>
            </a:xfrm>
            <a:custGeom>
              <a:rect b="b" l="l" r="r" t="t"/>
              <a:pathLst>
                <a:path extrusionOk="0" h="290" w="252">
                  <a:moveTo>
                    <a:pt x="125" y="0"/>
                  </a:moveTo>
                  <a:cubicBezTo>
                    <a:pt x="123" y="0"/>
                    <a:pt x="121" y="0"/>
                    <a:pt x="119" y="1"/>
                  </a:cubicBezTo>
                  <a:cubicBezTo>
                    <a:pt x="93" y="1"/>
                    <a:pt x="68" y="7"/>
                    <a:pt x="49" y="13"/>
                  </a:cubicBezTo>
                  <a:cubicBezTo>
                    <a:pt x="18" y="19"/>
                    <a:pt x="5" y="45"/>
                    <a:pt x="5" y="70"/>
                  </a:cubicBezTo>
                  <a:cubicBezTo>
                    <a:pt x="5" y="76"/>
                    <a:pt x="5" y="83"/>
                    <a:pt x="5" y="83"/>
                  </a:cubicBezTo>
                  <a:cubicBezTo>
                    <a:pt x="0" y="151"/>
                    <a:pt x="108" y="289"/>
                    <a:pt x="183" y="289"/>
                  </a:cubicBezTo>
                  <a:cubicBezTo>
                    <a:pt x="206" y="289"/>
                    <a:pt x="225" y="277"/>
                    <a:pt x="238" y="247"/>
                  </a:cubicBezTo>
                  <a:cubicBezTo>
                    <a:pt x="251" y="202"/>
                    <a:pt x="251" y="158"/>
                    <a:pt x="232" y="120"/>
                  </a:cubicBezTo>
                  <a:cubicBezTo>
                    <a:pt x="226" y="72"/>
                    <a:pt x="17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0"/>
            <p:cNvSpPr/>
            <p:nvPr/>
          </p:nvSpPr>
          <p:spPr>
            <a:xfrm>
              <a:off x="2416800" y="2185425"/>
              <a:ext cx="7800" cy="7075"/>
            </a:xfrm>
            <a:custGeom>
              <a:rect b="b" l="l" r="r" t="t"/>
              <a:pathLst>
                <a:path extrusionOk="0" h="283" w="312">
                  <a:moveTo>
                    <a:pt x="153" y="1"/>
                  </a:moveTo>
                  <a:cubicBezTo>
                    <a:pt x="138" y="1"/>
                    <a:pt x="124" y="6"/>
                    <a:pt x="110" y="19"/>
                  </a:cubicBezTo>
                  <a:cubicBezTo>
                    <a:pt x="104" y="25"/>
                    <a:pt x="97" y="31"/>
                    <a:pt x="91" y="38"/>
                  </a:cubicBezTo>
                  <a:cubicBezTo>
                    <a:pt x="0" y="109"/>
                    <a:pt x="149" y="282"/>
                    <a:pt x="245" y="282"/>
                  </a:cubicBezTo>
                  <a:cubicBezTo>
                    <a:pt x="276" y="282"/>
                    <a:pt x="301" y="265"/>
                    <a:pt x="312" y="220"/>
                  </a:cubicBezTo>
                  <a:cubicBezTo>
                    <a:pt x="312" y="202"/>
                    <a:pt x="312" y="176"/>
                    <a:pt x="312" y="164"/>
                  </a:cubicBezTo>
                  <a:cubicBezTo>
                    <a:pt x="296" y="112"/>
                    <a:pt x="221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0"/>
            <p:cNvSpPr/>
            <p:nvPr/>
          </p:nvSpPr>
          <p:spPr>
            <a:xfrm>
              <a:off x="2442725" y="218570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76" y="0"/>
                  </a:moveTo>
                  <a:cubicBezTo>
                    <a:pt x="49" y="0"/>
                    <a:pt x="25" y="18"/>
                    <a:pt x="19" y="45"/>
                  </a:cubicBezTo>
                  <a:cubicBezTo>
                    <a:pt x="0" y="71"/>
                    <a:pt x="0" y="96"/>
                    <a:pt x="19" y="121"/>
                  </a:cubicBezTo>
                  <a:cubicBezTo>
                    <a:pt x="39" y="202"/>
                    <a:pt x="128" y="323"/>
                    <a:pt x="214" y="323"/>
                  </a:cubicBezTo>
                  <a:cubicBezTo>
                    <a:pt x="236" y="323"/>
                    <a:pt x="257" y="315"/>
                    <a:pt x="278" y="298"/>
                  </a:cubicBezTo>
                  <a:cubicBezTo>
                    <a:pt x="328" y="254"/>
                    <a:pt x="309" y="184"/>
                    <a:pt x="271" y="127"/>
                  </a:cubicBezTo>
                  <a:cubicBezTo>
                    <a:pt x="271" y="121"/>
                    <a:pt x="265" y="121"/>
                    <a:pt x="265" y="115"/>
                  </a:cubicBezTo>
                  <a:cubicBezTo>
                    <a:pt x="240" y="83"/>
                    <a:pt x="208" y="52"/>
                    <a:pt x="170" y="27"/>
                  </a:cubicBezTo>
                  <a:cubicBezTo>
                    <a:pt x="145" y="14"/>
                    <a:pt x="120" y="1"/>
                    <a:pt x="88" y="1"/>
                  </a:cubicBezTo>
                  <a:cubicBezTo>
                    <a:pt x="84" y="0"/>
                    <a:pt x="80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1" name="Google Shape;2101;p20"/>
          <p:cNvGrpSpPr/>
          <p:nvPr/>
        </p:nvGrpSpPr>
        <p:grpSpPr>
          <a:xfrm>
            <a:off x="7852519" y="493678"/>
            <a:ext cx="842504" cy="652914"/>
            <a:chOff x="1891175" y="2586225"/>
            <a:chExt cx="212100" cy="164375"/>
          </a:xfrm>
        </p:grpSpPr>
        <p:sp>
          <p:nvSpPr>
            <p:cNvPr id="2102" name="Google Shape;2102;p20"/>
            <p:cNvSpPr/>
            <p:nvPr/>
          </p:nvSpPr>
          <p:spPr>
            <a:xfrm>
              <a:off x="1891175" y="2586225"/>
              <a:ext cx="212100" cy="164375"/>
            </a:xfrm>
            <a:custGeom>
              <a:rect b="b" l="l" r="r" t="t"/>
              <a:pathLst>
                <a:path extrusionOk="0" h="6575" w="8484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2039375" y="2650525"/>
              <a:ext cx="7925" cy="6675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0"/>
            <p:cNvSpPr/>
            <p:nvPr/>
          </p:nvSpPr>
          <p:spPr>
            <a:xfrm>
              <a:off x="2050000" y="2649275"/>
              <a:ext cx="12425" cy="7925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0"/>
            <p:cNvSpPr/>
            <p:nvPr/>
          </p:nvSpPr>
          <p:spPr>
            <a:xfrm>
              <a:off x="2056325" y="2663150"/>
              <a:ext cx="7375" cy="6975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2043475" y="2665175"/>
              <a:ext cx="7275" cy="4725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2052575" y="2616325"/>
              <a:ext cx="6550" cy="6225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0"/>
            <p:cNvSpPr/>
            <p:nvPr/>
          </p:nvSpPr>
          <p:spPr>
            <a:xfrm>
              <a:off x="2028975" y="2712825"/>
              <a:ext cx="7500" cy="5225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0"/>
            <p:cNvSpPr/>
            <p:nvPr/>
          </p:nvSpPr>
          <p:spPr>
            <a:xfrm>
              <a:off x="2056825" y="269220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0"/>
            <p:cNvSpPr/>
            <p:nvPr/>
          </p:nvSpPr>
          <p:spPr>
            <a:xfrm>
              <a:off x="1937200" y="2668200"/>
              <a:ext cx="7450" cy="6975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1941250" y="2689950"/>
              <a:ext cx="6225" cy="5375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0"/>
            <p:cNvSpPr/>
            <p:nvPr/>
          </p:nvSpPr>
          <p:spPr>
            <a:xfrm>
              <a:off x="1966225" y="2673725"/>
              <a:ext cx="8500" cy="6850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0"/>
            <p:cNvSpPr/>
            <p:nvPr/>
          </p:nvSpPr>
          <p:spPr>
            <a:xfrm>
              <a:off x="1952675" y="2668575"/>
              <a:ext cx="7900" cy="6200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0"/>
            <p:cNvSpPr/>
            <p:nvPr/>
          </p:nvSpPr>
          <p:spPr>
            <a:xfrm>
              <a:off x="1957875" y="2648400"/>
              <a:ext cx="5800" cy="6475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0"/>
            <p:cNvSpPr/>
            <p:nvPr/>
          </p:nvSpPr>
          <p:spPr>
            <a:xfrm>
              <a:off x="1992175" y="2605350"/>
              <a:ext cx="7975" cy="6275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0"/>
            <p:cNvSpPr/>
            <p:nvPr/>
          </p:nvSpPr>
          <p:spPr>
            <a:xfrm>
              <a:off x="1996975" y="2638150"/>
              <a:ext cx="8700" cy="7325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0"/>
            <p:cNvSpPr/>
            <p:nvPr/>
          </p:nvSpPr>
          <p:spPr>
            <a:xfrm>
              <a:off x="2014150" y="261245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1990500" y="2704625"/>
              <a:ext cx="9325" cy="5375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0"/>
            <p:cNvSpPr/>
            <p:nvPr/>
          </p:nvSpPr>
          <p:spPr>
            <a:xfrm>
              <a:off x="1986125" y="2724650"/>
              <a:ext cx="7725" cy="7325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0"/>
            <p:cNvSpPr/>
            <p:nvPr/>
          </p:nvSpPr>
          <p:spPr>
            <a:xfrm>
              <a:off x="1997925" y="2729700"/>
              <a:ext cx="10725" cy="8350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1" name="Google Shape;2121;p20"/>
          <p:cNvGrpSpPr/>
          <p:nvPr/>
        </p:nvGrpSpPr>
        <p:grpSpPr>
          <a:xfrm rot="5400000">
            <a:off x="-354387" y="2335462"/>
            <a:ext cx="723443" cy="1850551"/>
            <a:chOff x="2508475" y="2379100"/>
            <a:chExt cx="147125" cy="376350"/>
          </a:xfrm>
        </p:grpSpPr>
        <p:sp>
          <p:nvSpPr>
            <p:cNvPr id="2122" name="Google Shape;2122;p20"/>
            <p:cNvSpPr/>
            <p:nvPr/>
          </p:nvSpPr>
          <p:spPr>
            <a:xfrm>
              <a:off x="2508475" y="24387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4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6"/>
                    <a:pt x="309" y="5623"/>
                    <a:pt x="297" y="6355"/>
                  </a:cubicBezTo>
                  <a:cubicBezTo>
                    <a:pt x="284" y="7093"/>
                    <a:pt x="278" y="7850"/>
                    <a:pt x="284" y="8594"/>
                  </a:cubicBezTo>
                  <a:cubicBezTo>
                    <a:pt x="284" y="8783"/>
                    <a:pt x="297" y="8966"/>
                    <a:pt x="315" y="9149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1000" y="12590"/>
                    <a:pt x="1179" y="12670"/>
                    <a:pt x="1332" y="12670"/>
                  </a:cubicBezTo>
                  <a:cubicBezTo>
                    <a:pt x="2297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9" y="357"/>
                  </a:cubicBezTo>
                  <a:cubicBezTo>
                    <a:pt x="1673" y="109"/>
                    <a:pt x="1527" y="1"/>
                    <a:pt x="1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0"/>
            <p:cNvSpPr/>
            <p:nvPr/>
          </p:nvSpPr>
          <p:spPr>
            <a:xfrm>
              <a:off x="2537725" y="2468000"/>
              <a:ext cx="8450" cy="6100"/>
            </a:xfrm>
            <a:custGeom>
              <a:rect b="b" l="l" r="r" t="t"/>
              <a:pathLst>
                <a:path extrusionOk="0" h="244" w="338">
                  <a:moveTo>
                    <a:pt x="191" y="0"/>
                  </a:moveTo>
                  <a:cubicBezTo>
                    <a:pt x="127" y="0"/>
                    <a:pt x="59" y="69"/>
                    <a:pt x="35" y="119"/>
                  </a:cubicBezTo>
                  <a:cubicBezTo>
                    <a:pt x="0" y="193"/>
                    <a:pt x="32" y="244"/>
                    <a:pt x="90" y="244"/>
                  </a:cubicBezTo>
                  <a:cubicBezTo>
                    <a:pt x="105" y="244"/>
                    <a:pt x="123" y="240"/>
                    <a:pt x="142" y="232"/>
                  </a:cubicBezTo>
                  <a:lnTo>
                    <a:pt x="186" y="213"/>
                  </a:lnTo>
                  <a:cubicBezTo>
                    <a:pt x="224" y="194"/>
                    <a:pt x="337" y="87"/>
                    <a:pt x="268" y="37"/>
                  </a:cubicBezTo>
                  <a:cubicBezTo>
                    <a:pt x="262" y="30"/>
                    <a:pt x="255" y="24"/>
                    <a:pt x="243" y="18"/>
                  </a:cubicBezTo>
                  <a:cubicBezTo>
                    <a:pt x="227" y="5"/>
                    <a:pt x="209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0"/>
            <p:cNvSpPr/>
            <p:nvPr/>
          </p:nvSpPr>
          <p:spPr>
            <a:xfrm>
              <a:off x="2547875" y="2471400"/>
              <a:ext cx="7500" cy="5125"/>
            </a:xfrm>
            <a:custGeom>
              <a:rect b="b" l="l" r="r" t="t"/>
              <a:pathLst>
                <a:path extrusionOk="0" h="205" w="300">
                  <a:moveTo>
                    <a:pt x="187" y="0"/>
                  </a:moveTo>
                  <a:cubicBezTo>
                    <a:pt x="182" y="0"/>
                    <a:pt x="177" y="1"/>
                    <a:pt x="171" y="1"/>
                  </a:cubicBezTo>
                  <a:cubicBezTo>
                    <a:pt x="108" y="8"/>
                    <a:pt x="45" y="46"/>
                    <a:pt x="20" y="109"/>
                  </a:cubicBezTo>
                  <a:cubicBezTo>
                    <a:pt x="13" y="128"/>
                    <a:pt x="1" y="165"/>
                    <a:pt x="20" y="184"/>
                  </a:cubicBezTo>
                  <a:lnTo>
                    <a:pt x="26" y="191"/>
                  </a:lnTo>
                  <a:cubicBezTo>
                    <a:pt x="39" y="200"/>
                    <a:pt x="51" y="205"/>
                    <a:pt x="64" y="205"/>
                  </a:cubicBezTo>
                  <a:cubicBezTo>
                    <a:pt x="77" y="205"/>
                    <a:pt x="89" y="200"/>
                    <a:pt x="102" y="191"/>
                  </a:cubicBezTo>
                  <a:cubicBezTo>
                    <a:pt x="103" y="191"/>
                    <a:pt x="105" y="191"/>
                    <a:pt x="106" y="191"/>
                  </a:cubicBezTo>
                  <a:cubicBezTo>
                    <a:pt x="207" y="191"/>
                    <a:pt x="30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0"/>
            <p:cNvSpPr/>
            <p:nvPr/>
          </p:nvSpPr>
          <p:spPr>
            <a:xfrm>
              <a:off x="2532900" y="2478150"/>
              <a:ext cx="8225" cy="6550"/>
            </a:xfrm>
            <a:custGeom>
              <a:rect b="b" l="l" r="r" t="t"/>
              <a:pathLst>
                <a:path extrusionOk="0" h="262" w="329">
                  <a:moveTo>
                    <a:pt x="204" y="0"/>
                  </a:moveTo>
                  <a:cubicBezTo>
                    <a:pt x="162" y="0"/>
                    <a:pt x="105" y="60"/>
                    <a:pt x="95" y="85"/>
                  </a:cubicBezTo>
                  <a:cubicBezTo>
                    <a:pt x="95" y="85"/>
                    <a:pt x="102" y="78"/>
                    <a:pt x="108" y="78"/>
                  </a:cubicBezTo>
                  <a:cubicBezTo>
                    <a:pt x="64" y="123"/>
                    <a:pt x="1" y="255"/>
                    <a:pt x="108" y="261"/>
                  </a:cubicBezTo>
                  <a:cubicBezTo>
                    <a:pt x="152" y="261"/>
                    <a:pt x="196" y="236"/>
                    <a:pt x="221" y="198"/>
                  </a:cubicBezTo>
                  <a:cubicBezTo>
                    <a:pt x="272" y="154"/>
                    <a:pt x="329" y="34"/>
                    <a:pt x="221" y="22"/>
                  </a:cubicBezTo>
                  <a:lnTo>
                    <a:pt x="234" y="15"/>
                  </a:lnTo>
                  <a:cubicBezTo>
                    <a:pt x="226" y="4"/>
                    <a:pt x="216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0"/>
            <p:cNvSpPr/>
            <p:nvPr/>
          </p:nvSpPr>
          <p:spPr>
            <a:xfrm>
              <a:off x="2531950" y="2695725"/>
              <a:ext cx="7450" cy="6750"/>
            </a:xfrm>
            <a:custGeom>
              <a:rect b="b" l="l" r="r" t="t"/>
              <a:pathLst>
                <a:path extrusionOk="0" h="270" w="298">
                  <a:moveTo>
                    <a:pt x="205" y="0"/>
                  </a:moveTo>
                  <a:cubicBezTo>
                    <a:pt x="153" y="0"/>
                    <a:pt x="94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1" y="224"/>
                    <a:pt x="70" y="243"/>
                  </a:cubicBezTo>
                  <a:cubicBezTo>
                    <a:pt x="70" y="249"/>
                    <a:pt x="70" y="249"/>
                    <a:pt x="70" y="249"/>
                  </a:cubicBezTo>
                  <a:cubicBezTo>
                    <a:pt x="80" y="264"/>
                    <a:pt x="93" y="269"/>
                    <a:pt x="108" y="269"/>
                  </a:cubicBezTo>
                  <a:cubicBezTo>
                    <a:pt x="156" y="269"/>
                    <a:pt x="220" y="203"/>
                    <a:pt x="234" y="174"/>
                  </a:cubicBezTo>
                  <a:cubicBezTo>
                    <a:pt x="234" y="167"/>
                    <a:pt x="234" y="161"/>
                    <a:pt x="241" y="161"/>
                  </a:cubicBezTo>
                  <a:cubicBezTo>
                    <a:pt x="266" y="129"/>
                    <a:pt x="297" y="47"/>
                    <a:pt x="253" y="16"/>
                  </a:cubicBezTo>
                  <a:cubicBezTo>
                    <a:pt x="239" y="5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0"/>
            <p:cNvSpPr/>
            <p:nvPr/>
          </p:nvSpPr>
          <p:spPr>
            <a:xfrm>
              <a:off x="2532750" y="2716450"/>
              <a:ext cx="11375" cy="6650"/>
            </a:xfrm>
            <a:custGeom>
              <a:rect b="b" l="l" r="r" t="t"/>
              <a:pathLst>
                <a:path extrusionOk="0" h="266" w="455">
                  <a:moveTo>
                    <a:pt x="290" y="0"/>
                  </a:moveTo>
                  <a:cubicBezTo>
                    <a:pt x="171" y="0"/>
                    <a:pt x="0" y="265"/>
                    <a:pt x="158" y="265"/>
                  </a:cubicBezTo>
                  <a:cubicBezTo>
                    <a:pt x="278" y="26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0"/>
            <p:cNvSpPr/>
            <p:nvPr/>
          </p:nvSpPr>
          <p:spPr>
            <a:xfrm>
              <a:off x="2527375" y="2658100"/>
              <a:ext cx="13750" cy="21000"/>
            </a:xfrm>
            <a:custGeom>
              <a:rect b="b" l="l" r="r" t="t"/>
              <a:pathLst>
                <a:path extrusionOk="0" h="840" w="550">
                  <a:moveTo>
                    <a:pt x="480" y="1"/>
                  </a:moveTo>
                  <a:cubicBezTo>
                    <a:pt x="411" y="7"/>
                    <a:pt x="348" y="51"/>
                    <a:pt x="316" y="121"/>
                  </a:cubicBezTo>
                  <a:cubicBezTo>
                    <a:pt x="278" y="190"/>
                    <a:pt x="278" y="278"/>
                    <a:pt x="316" y="348"/>
                  </a:cubicBezTo>
                  <a:cubicBezTo>
                    <a:pt x="196" y="386"/>
                    <a:pt x="102" y="474"/>
                    <a:pt x="45" y="587"/>
                  </a:cubicBezTo>
                  <a:cubicBezTo>
                    <a:pt x="1" y="682"/>
                    <a:pt x="1" y="840"/>
                    <a:pt x="146" y="840"/>
                  </a:cubicBezTo>
                  <a:cubicBezTo>
                    <a:pt x="291" y="840"/>
                    <a:pt x="430" y="714"/>
                    <a:pt x="487" y="594"/>
                  </a:cubicBezTo>
                  <a:cubicBezTo>
                    <a:pt x="518" y="531"/>
                    <a:pt x="524" y="455"/>
                    <a:pt x="493" y="392"/>
                  </a:cubicBezTo>
                  <a:cubicBezTo>
                    <a:pt x="499" y="386"/>
                    <a:pt x="505" y="373"/>
                    <a:pt x="499" y="360"/>
                  </a:cubicBezTo>
                  <a:cubicBezTo>
                    <a:pt x="480" y="259"/>
                    <a:pt x="518" y="184"/>
                    <a:pt x="537" y="89"/>
                  </a:cubicBezTo>
                  <a:cubicBezTo>
                    <a:pt x="550" y="45"/>
                    <a:pt x="537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0"/>
            <p:cNvSpPr/>
            <p:nvPr/>
          </p:nvSpPr>
          <p:spPr>
            <a:xfrm>
              <a:off x="2522650" y="2589625"/>
              <a:ext cx="9775" cy="7100"/>
            </a:xfrm>
            <a:custGeom>
              <a:rect b="b" l="l" r="r" t="t"/>
              <a:pathLst>
                <a:path extrusionOk="0" h="284" w="391">
                  <a:moveTo>
                    <a:pt x="295" y="1"/>
                  </a:moveTo>
                  <a:cubicBezTo>
                    <a:pt x="276" y="1"/>
                    <a:pt x="255" y="4"/>
                    <a:pt x="234" y="9"/>
                  </a:cubicBezTo>
                  <a:cubicBezTo>
                    <a:pt x="171" y="22"/>
                    <a:pt x="1" y="198"/>
                    <a:pt x="121" y="242"/>
                  </a:cubicBezTo>
                  <a:lnTo>
                    <a:pt x="133" y="242"/>
                  </a:lnTo>
                  <a:cubicBezTo>
                    <a:pt x="143" y="273"/>
                    <a:pt x="169" y="284"/>
                    <a:pt x="196" y="284"/>
                  </a:cubicBezTo>
                  <a:cubicBezTo>
                    <a:pt x="218" y="284"/>
                    <a:pt x="242" y="276"/>
                    <a:pt x="259" y="268"/>
                  </a:cubicBezTo>
                  <a:cubicBezTo>
                    <a:pt x="329" y="236"/>
                    <a:pt x="379" y="173"/>
                    <a:pt x="385" y="97"/>
                  </a:cubicBezTo>
                  <a:cubicBezTo>
                    <a:pt x="390" y="24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0"/>
            <p:cNvSpPr/>
            <p:nvPr/>
          </p:nvSpPr>
          <p:spPr>
            <a:xfrm>
              <a:off x="2534950" y="2602450"/>
              <a:ext cx="6975" cy="4425"/>
            </a:xfrm>
            <a:custGeom>
              <a:rect b="b" l="l" r="r" t="t"/>
              <a:pathLst>
                <a:path extrusionOk="0" h="177" w="279">
                  <a:moveTo>
                    <a:pt x="175" y="0"/>
                  </a:moveTo>
                  <a:cubicBezTo>
                    <a:pt x="144" y="0"/>
                    <a:pt x="107" y="22"/>
                    <a:pt x="89" y="45"/>
                  </a:cubicBezTo>
                  <a:lnTo>
                    <a:pt x="83" y="45"/>
                  </a:lnTo>
                  <a:cubicBezTo>
                    <a:pt x="64" y="51"/>
                    <a:pt x="1" y="108"/>
                    <a:pt x="39" y="133"/>
                  </a:cubicBezTo>
                  <a:lnTo>
                    <a:pt x="57" y="165"/>
                  </a:lnTo>
                  <a:cubicBezTo>
                    <a:pt x="66" y="173"/>
                    <a:pt x="78" y="176"/>
                    <a:pt x="92" y="176"/>
                  </a:cubicBezTo>
                  <a:cubicBezTo>
                    <a:pt x="108" y="176"/>
                    <a:pt x="126" y="171"/>
                    <a:pt x="139" y="165"/>
                  </a:cubicBezTo>
                  <a:cubicBezTo>
                    <a:pt x="184" y="139"/>
                    <a:pt x="278" y="76"/>
                    <a:pt x="209" y="13"/>
                  </a:cubicBezTo>
                  <a:cubicBezTo>
                    <a:pt x="200" y="4"/>
                    <a:pt x="18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0"/>
            <p:cNvSpPr/>
            <p:nvPr/>
          </p:nvSpPr>
          <p:spPr>
            <a:xfrm>
              <a:off x="2541325" y="2588875"/>
              <a:ext cx="9100" cy="5100"/>
            </a:xfrm>
            <a:custGeom>
              <a:rect b="b" l="l" r="r" t="t"/>
              <a:pathLst>
                <a:path extrusionOk="0" h="204" w="364">
                  <a:moveTo>
                    <a:pt x="197" y="1"/>
                  </a:moveTo>
                  <a:cubicBezTo>
                    <a:pt x="96" y="1"/>
                    <a:pt x="0" y="203"/>
                    <a:pt x="96" y="203"/>
                  </a:cubicBezTo>
                  <a:cubicBezTo>
                    <a:pt x="99" y="203"/>
                    <a:pt x="102" y="203"/>
                    <a:pt x="105" y="203"/>
                  </a:cubicBezTo>
                  <a:cubicBezTo>
                    <a:pt x="130" y="203"/>
                    <a:pt x="149" y="203"/>
                    <a:pt x="175" y="190"/>
                  </a:cubicBezTo>
                  <a:cubicBezTo>
                    <a:pt x="225" y="184"/>
                    <a:pt x="364" y="45"/>
                    <a:pt x="263" y="14"/>
                  </a:cubicBezTo>
                  <a:cubicBezTo>
                    <a:pt x="244" y="1"/>
                    <a:pt x="225" y="1"/>
                    <a:pt x="206" y="1"/>
                  </a:cubicBezTo>
                  <a:cubicBezTo>
                    <a:pt x="203" y="1"/>
                    <a:pt x="200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0"/>
            <p:cNvSpPr/>
            <p:nvPr/>
          </p:nvSpPr>
          <p:spPr>
            <a:xfrm>
              <a:off x="2534475" y="2553725"/>
              <a:ext cx="12475" cy="7275"/>
            </a:xfrm>
            <a:custGeom>
              <a:rect b="b" l="l" r="r" t="t"/>
              <a:pathLst>
                <a:path extrusionOk="0" h="291" w="499">
                  <a:moveTo>
                    <a:pt x="316" y="1"/>
                  </a:moveTo>
                  <a:cubicBezTo>
                    <a:pt x="184" y="1"/>
                    <a:pt x="1" y="291"/>
                    <a:pt x="177" y="291"/>
                  </a:cubicBezTo>
                  <a:cubicBezTo>
                    <a:pt x="310" y="291"/>
                    <a:pt x="49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0"/>
            <p:cNvSpPr/>
            <p:nvPr/>
          </p:nvSpPr>
          <p:spPr>
            <a:xfrm>
              <a:off x="2544900" y="2523150"/>
              <a:ext cx="6325" cy="5225"/>
            </a:xfrm>
            <a:custGeom>
              <a:rect b="b" l="l" r="r" t="t"/>
              <a:pathLst>
                <a:path extrusionOk="0" h="209" w="253">
                  <a:moveTo>
                    <a:pt x="202" y="0"/>
                  </a:moveTo>
                  <a:cubicBezTo>
                    <a:pt x="170" y="0"/>
                    <a:pt x="139" y="6"/>
                    <a:pt x="107" y="25"/>
                  </a:cubicBezTo>
                  <a:cubicBezTo>
                    <a:pt x="82" y="32"/>
                    <a:pt x="0" y="120"/>
                    <a:pt x="50" y="145"/>
                  </a:cubicBezTo>
                  <a:cubicBezTo>
                    <a:pt x="63" y="158"/>
                    <a:pt x="69" y="164"/>
                    <a:pt x="76" y="177"/>
                  </a:cubicBezTo>
                  <a:cubicBezTo>
                    <a:pt x="82" y="200"/>
                    <a:pt x="95" y="209"/>
                    <a:pt x="111" y="209"/>
                  </a:cubicBezTo>
                  <a:cubicBezTo>
                    <a:pt x="163" y="209"/>
                    <a:pt x="248" y="119"/>
                    <a:pt x="252" y="76"/>
                  </a:cubicBezTo>
                  <a:cubicBezTo>
                    <a:pt x="252" y="57"/>
                    <a:pt x="246" y="44"/>
                    <a:pt x="246" y="32"/>
                  </a:cubicBezTo>
                  <a:cubicBezTo>
                    <a:pt x="233" y="13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0"/>
            <p:cNvSpPr/>
            <p:nvPr/>
          </p:nvSpPr>
          <p:spPr>
            <a:xfrm>
              <a:off x="2540325" y="2540925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0"/>
                  </a:moveTo>
                  <a:cubicBezTo>
                    <a:pt x="273" y="0"/>
                    <a:pt x="266" y="1"/>
                    <a:pt x="259" y="2"/>
                  </a:cubicBezTo>
                  <a:cubicBezTo>
                    <a:pt x="240" y="2"/>
                    <a:pt x="227" y="8"/>
                    <a:pt x="215" y="14"/>
                  </a:cubicBezTo>
                  <a:cubicBezTo>
                    <a:pt x="158" y="27"/>
                    <a:pt x="0" y="178"/>
                    <a:pt x="114" y="216"/>
                  </a:cubicBezTo>
                  <a:cubicBezTo>
                    <a:pt x="133" y="229"/>
                    <a:pt x="151" y="229"/>
                    <a:pt x="177" y="235"/>
                  </a:cubicBezTo>
                  <a:cubicBezTo>
                    <a:pt x="181" y="236"/>
                    <a:pt x="185" y="236"/>
                    <a:pt x="189" y="236"/>
                  </a:cubicBezTo>
                  <a:cubicBezTo>
                    <a:pt x="306" y="236"/>
                    <a:pt x="419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0"/>
            <p:cNvSpPr/>
            <p:nvPr/>
          </p:nvSpPr>
          <p:spPr>
            <a:xfrm>
              <a:off x="2594725" y="23791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0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5"/>
                    <a:pt x="309" y="5623"/>
                    <a:pt x="296" y="6355"/>
                  </a:cubicBezTo>
                  <a:cubicBezTo>
                    <a:pt x="278" y="7093"/>
                    <a:pt x="278" y="7850"/>
                    <a:pt x="284" y="8594"/>
                  </a:cubicBezTo>
                  <a:cubicBezTo>
                    <a:pt x="284" y="8777"/>
                    <a:pt x="296" y="8966"/>
                    <a:pt x="315" y="9143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999" y="12590"/>
                    <a:pt x="1178" y="12670"/>
                    <a:pt x="1330" y="12670"/>
                  </a:cubicBezTo>
                  <a:cubicBezTo>
                    <a:pt x="2292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3" y="357"/>
                  </a:cubicBezTo>
                  <a:cubicBezTo>
                    <a:pt x="1667" y="109"/>
                    <a:pt x="1523" y="1"/>
                    <a:pt x="13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0"/>
            <p:cNvSpPr/>
            <p:nvPr/>
          </p:nvSpPr>
          <p:spPr>
            <a:xfrm>
              <a:off x="2623925" y="2408375"/>
              <a:ext cx="8350" cy="5975"/>
            </a:xfrm>
            <a:custGeom>
              <a:rect b="b" l="l" r="r" t="t"/>
              <a:pathLst>
                <a:path extrusionOk="0" h="239" w="334">
                  <a:moveTo>
                    <a:pt x="191" y="0"/>
                  </a:moveTo>
                  <a:cubicBezTo>
                    <a:pt x="127" y="0"/>
                    <a:pt x="60" y="66"/>
                    <a:pt x="30" y="120"/>
                  </a:cubicBezTo>
                  <a:cubicBezTo>
                    <a:pt x="1" y="189"/>
                    <a:pt x="33" y="239"/>
                    <a:pt x="91" y="239"/>
                  </a:cubicBezTo>
                  <a:cubicBezTo>
                    <a:pt x="107" y="239"/>
                    <a:pt x="125" y="235"/>
                    <a:pt x="144" y="227"/>
                  </a:cubicBezTo>
                  <a:lnTo>
                    <a:pt x="188" y="208"/>
                  </a:lnTo>
                  <a:cubicBezTo>
                    <a:pt x="226" y="189"/>
                    <a:pt x="333" y="82"/>
                    <a:pt x="270" y="38"/>
                  </a:cubicBezTo>
                  <a:lnTo>
                    <a:pt x="245" y="19"/>
                  </a:lnTo>
                  <a:cubicBezTo>
                    <a:pt x="228" y="6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0"/>
            <p:cNvSpPr/>
            <p:nvPr/>
          </p:nvSpPr>
          <p:spPr>
            <a:xfrm>
              <a:off x="2626075" y="2427050"/>
              <a:ext cx="9025" cy="7625"/>
            </a:xfrm>
            <a:custGeom>
              <a:rect b="b" l="l" r="r" t="t"/>
              <a:pathLst>
                <a:path extrusionOk="0" h="305" w="361">
                  <a:moveTo>
                    <a:pt x="177" y="0"/>
                  </a:moveTo>
                  <a:cubicBezTo>
                    <a:pt x="151" y="0"/>
                    <a:pt x="122" y="24"/>
                    <a:pt x="108" y="47"/>
                  </a:cubicBezTo>
                  <a:cubicBezTo>
                    <a:pt x="89" y="73"/>
                    <a:pt x="70" y="104"/>
                    <a:pt x="52" y="129"/>
                  </a:cubicBezTo>
                  <a:cubicBezTo>
                    <a:pt x="0" y="206"/>
                    <a:pt x="12" y="304"/>
                    <a:pt x="89" y="304"/>
                  </a:cubicBezTo>
                  <a:cubicBezTo>
                    <a:pt x="106" y="304"/>
                    <a:pt x="128" y="299"/>
                    <a:pt x="152" y="287"/>
                  </a:cubicBezTo>
                  <a:cubicBezTo>
                    <a:pt x="228" y="249"/>
                    <a:pt x="361" y="98"/>
                    <a:pt x="247" y="35"/>
                  </a:cubicBezTo>
                  <a:lnTo>
                    <a:pt x="203" y="10"/>
                  </a:lnTo>
                  <a:cubicBezTo>
                    <a:pt x="195" y="3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0"/>
            <p:cNvSpPr/>
            <p:nvPr/>
          </p:nvSpPr>
          <p:spPr>
            <a:xfrm>
              <a:off x="2634125" y="2411650"/>
              <a:ext cx="7550" cy="5175"/>
            </a:xfrm>
            <a:custGeom>
              <a:rect b="b" l="l" r="r" t="t"/>
              <a:pathLst>
                <a:path extrusionOk="0" h="207" w="302">
                  <a:moveTo>
                    <a:pt x="182" y="1"/>
                  </a:moveTo>
                  <a:cubicBezTo>
                    <a:pt x="179" y="1"/>
                    <a:pt x="175" y="1"/>
                    <a:pt x="171" y="1"/>
                  </a:cubicBezTo>
                  <a:cubicBezTo>
                    <a:pt x="102" y="7"/>
                    <a:pt x="45" y="52"/>
                    <a:pt x="20" y="108"/>
                  </a:cubicBezTo>
                  <a:cubicBezTo>
                    <a:pt x="13" y="134"/>
                    <a:pt x="1" y="165"/>
                    <a:pt x="20" y="190"/>
                  </a:cubicBezTo>
                  <a:lnTo>
                    <a:pt x="26" y="197"/>
                  </a:lnTo>
                  <a:cubicBezTo>
                    <a:pt x="35" y="203"/>
                    <a:pt x="48" y="206"/>
                    <a:pt x="61" y="206"/>
                  </a:cubicBezTo>
                  <a:cubicBezTo>
                    <a:pt x="73" y="206"/>
                    <a:pt x="86" y="203"/>
                    <a:pt x="95" y="197"/>
                  </a:cubicBezTo>
                  <a:cubicBezTo>
                    <a:pt x="97" y="197"/>
                    <a:pt x="98" y="197"/>
                    <a:pt x="100" y="197"/>
                  </a:cubicBezTo>
                  <a:cubicBezTo>
                    <a:pt x="203" y="197"/>
                    <a:pt x="3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0"/>
            <p:cNvSpPr/>
            <p:nvPr/>
          </p:nvSpPr>
          <p:spPr>
            <a:xfrm>
              <a:off x="2619150" y="2418525"/>
              <a:ext cx="8075" cy="6400"/>
            </a:xfrm>
            <a:custGeom>
              <a:rect b="b" l="l" r="r" t="t"/>
              <a:pathLst>
                <a:path extrusionOk="0" h="256" w="323">
                  <a:moveTo>
                    <a:pt x="202" y="0"/>
                  </a:moveTo>
                  <a:cubicBezTo>
                    <a:pt x="160" y="0"/>
                    <a:pt x="105" y="56"/>
                    <a:pt x="95" y="86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4" y="117"/>
                    <a:pt x="1" y="250"/>
                    <a:pt x="102" y="256"/>
                  </a:cubicBezTo>
                  <a:cubicBezTo>
                    <a:pt x="152" y="256"/>
                    <a:pt x="196" y="237"/>
                    <a:pt x="221" y="199"/>
                  </a:cubicBezTo>
                  <a:cubicBezTo>
                    <a:pt x="272" y="149"/>
                    <a:pt x="322" y="35"/>
                    <a:pt x="221" y="23"/>
                  </a:cubicBezTo>
                  <a:lnTo>
                    <a:pt x="234" y="16"/>
                  </a:lnTo>
                  <a:cubicBezTo>
                    <a:pt x="225" y="5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0"/>
            <p:cNvSpPr/>
            <p:nvPr/>
          </p:nvSpPr>
          <p:spPr>
            <a:xfrm>
              <a:off x="2618050" y="2636125"/>
              <a:ext cx="7600" cy="6675"/>
            </a:xfrm>
            <a:custGeom>
              <a:rect b="b" l="l" r="r" t="t"/>
              <a:pathLst>
                <a:path extrusionOk="0" h="267" w="304">
                  <a:moveTo>
                    <a:pt x="207" y="0"/>
                  </a:moveTo>
                  <a:cubicBezTo>
                    <a:pt x="153" y="0"/>
                    <a:pt x="93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0" y="218"/>
                    <a:pt x="70" y="243"/>
                  </a:cubicBezTo>
                  <a:cubicBezTo>
                    <a:pt x="70" y="243"/>
                    <a:pt x="70" y="243"/>
                    <a:pt x="70" y="249"/>
                  </a:cubicBezTo>
                  <a:cubicBezTo>
                    <a:pt x="79" y="261"/>
                    <a:pt x="91" y="266"/>
                    <a:pt x="105" y="266"/>
                  </a:cubicBezTo>
                  <a:cubicBezTo>
                    <a:pt x="155" y="266"/>
                    <a:pt x="224" y="197"/>
                    <a:pt x="234" y="167"/>
                  </a:cubicBezTo>
                  <a:lnTo>
                    <a:pt x="240" y="155"/>
                  </a:lnTo>
                  <a:cubicBezTo>
                    <a:pt x="265" y="123"/>
                    <a:pt x="303" y="41"/>
                    <a:pt x="259" y="16"/>
                  </a:cubicBezTo>
                  <a:cubicBezTo>
                    <a:pt x="243" y="5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0"/>
            <p:cNvSpPr/>
            <p:nvPr/>
          </p:nvSpPr>
          <p:spPr>
            <a:xfrm>
              <a:off x="2618825" y="2656700"/>
              <a:ext cx="11400" cy="6650"/>
            </a:xfrm>
            <a:custGeom>
              <a:rect b="b" l="l" r="r" t="t"/>
              <a:pathLst>
                <a:path extrusionOk="0" h="266" w="456">
                  <a:moveTo>
                    <a:pt x="297" y="0"/>
                  </a:moveTo>
                  <a:cubicBezTo>
                    <a:pt x="171" y="0"/>
                    <a:pt x="1" y="265"/>
                    <a:pt x="165" y="265"/>
                  </a:cubicBezTo>
                  <a:cubicBezTo>
                    <a:pt x="285" y="265"/>
                    <a:pt x="4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0"/>
            <p:cNvSpPr/>
            <p:nvPr/>
          </p:nvSpPr>
          <p:spPr>
            <a:xfrm>
              <a:off x="2630025" y="2637450"/>
              <a:ext cx="5075" cy="2875"/>
            </a:xfrm>
            <a:custGeom>
              <a:rect b="b" l="l" r="r" t="t"/>
              <a:pathLst>
                <a:path extrusionOk="0" h="115" w="203">
                  <a:moveTo>
                    <a:pt x="127" y="1"/>
                  </a:moveTo>
                  <a:cubicBezTo>
                    <a:pt x="76" y="1"/>
                    <a:pt x="1" y="114"/>
                    <a:pt x="70" y="114"/>
                  </a:cubicBezTo>
                  <a:cubicBezTo>
                    <a:pt x="127" y="114"/>
                    <a:pt x="203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0"/>
            <p:cNvSpPr/>
            <p:nvPr/>
          </p:nvSpPr>
          <p:spPr>
            <a:xfrm>
              <a:off x="2621200" y="2542675"/>
              <a:ext cx="6975" cy="4500"/>
            </a:xfrm>
            <a:custGeom>
              <a:rect b="b" l="l" r="r" t="t"/>
              <a:pathLst>
                <a:path extrusionOk="0" h="180" w="279">
                  <a:moveTo>
                    <a:pt x="175" y="1"/>
                  </a:moveTo>
                  <a:cubicBezTo>
                    <a:pt x="143" y="1"/>
                    <a:pt x="107" y="23"/>
                    <a:pt x="89" y="45"/>
                  </a:cubicBezTo>
                  <a:lnTo>
                    <a:pt x="83" y="45"/>
                  </a:lnTo>
                  <a:cubicBezTo>
                    <a:pt x="64" y="52"/>
                    <a:pt x="1" y="115"/>
                    <a:pt x="38" y="134"/>
                  </a:cubicBezTo>
                  <a:lnTo>
                    <a:pt x="57" y="165"/>
                  </a:lnTo>
                  <a:cubicBezTo>
                    <a:pt x="65" y="176"/>
                    <a:pt x="78" y="180"/>
                    <a:pt x="91" y="180"/>
                  </a:cubicBezTo>
                  <a:cubicBezTo>
                    <a:pt x="109" y="180"/>
                    <a:pt x="128" y="172"/>
                    <a:pt x="139" y="165"/>
                  </a:cubicBezTo>
                  <a:cubicBezTo>
                    <a:pt x="183" y="146"/>
                    <a:pt x="278" y="83"/>
                    <a:pt x="209" y="14"/>
                  </a:cubicBezTo>
                  <a:cubicBezTo>
                    <a:pt x="199" y="5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0"/>
            <p:cNvSpPr/>
            <p:nvPr/>
          </p:nvSpPr>
          <p:spPr>
            <a:xfrm>
              <a:off x="2627550" y="2529125"/>
              <a:ext cx="9125" cy="5250"/>
            </a:xfrm>
            <a:custGeom>
              <a:rect b="b" l="l" r="r" t="t"/>
              <a:pathLst>
                <a:path extrusionOk="0" h="210" w="365">
                  <a:moveTo>
                    <a:pt x="198" y="0"/>
                  </a:moveTo>
                  <a:cubicBezTo>
                    <a:pt x="91" y="0"/>
                    <a:pt x="1" y="209"/>
                    <a:pt x="98" y="209"/>
                  </a:cubicBezTo>
                  <a:cubicBezTo>
                    <a:pt x="100" y="209"/>
                    <a:pt x="103" y="209"/>
                    <a:pt x="106" y="209"/>
                  </a:cubicBezTo>
                  <a:cubicBezTo>
                    <a:pt x="125" y="209"/>
                    <a:pt x="150" y="203"/>
                    <a:pt x="175" y="196"/>
                  </a:cubicBezTo>
                  <a:cubicBezTo>
                    <a:pt x="226" y="184"/>
                    <a:pt x="365" y="51"/>
                    <a:pt x="264" y="13"/>
                  </a:cubicBezTo>
                  <a:cubicBezTo>
                    <a:pt x="245" y="7"/>
                    <a:pt x="226" y="1"/>
                    <a:pt x="207" y="1"/>
                  </a:cubicBezTo>
                  <a:cubicBezTo>
                    <a:pt x="204" y="0"/>
                    <a:pt x="201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0"/>
            <p:cNvSpPr/>
            <p:nvPr/>
          </p:nvSpPr>
          <p:spPr>
            <a:xfrm>
              <a:off x="2620725" y="2493975"/>
              <a:ext cx="12325" cy="7425"/>
            </a:xfrm>
            <a:custGeom>
              <a:rect b="b" l="l" r="r" t="t"/>
              <a:pathLst>
                <a:path extrusionOk="0" h="297" w="493">
                  <a:moveTo>
                    <a:pt x="316" y="0"/>
                  </a:moveTo>
                  <a:cubicBezTo>
                    <a:pt x="184" y="0"/>
                    <a:pt x="1" y="297"/>
                    <a:pt x="177" y="297"/>
                  </a:cubicBezTo>
                  <a:cubicBezTo>
                    <a:pt x="310" y="297"/>
                    <a:pt x="493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0"/>
            <p:cNvSpPr/>
            <p:nvPr/>
          </p:nvSpPr>
          <p:spPr>
            <a:xfrm>
              <a:off x="2631125" y="2463500"/>
              <a:ext cx="6175" cy="5250"/>
            </a:xfrm>
            <a:custGeom>
              <a:rect b="b" l="l" r="r" t="t"/>
              <a:pathLst>
                <a:path extrusionOk="0" h="210" w="247">
                  <a:moveTo>
                    <a:pt x="179" y="0"/>
                  </a:moveTo>
                  <a:cubicBezTo>
                    <a:pt x="154" y="0"/>
                    <a:pt x="129" y="11"/>
                    <a:pt x="108" y="21"/>
                  </a:cubicBezTo>
                  <a:cubicBezTo>
                    <a:pt x="83" y="34"/>
                    <a:pt x="1" y="116"/>
                    <a:pt x="45" y="147"/>
                  </a:cubicBezTo>
                  <a:cubicBezTo>
                    <a:pt x="64" y="153"/>
                    <a:pt x="70" y="160"/>
                    <a:pt x="77" y="179"/>
                  </a:cubicBezTo>
                  <a:cubicBezTo>
                    <a:pt x="83" y="201"/>
                    <a:pt x="95" y="210"/>
                    <a:pt x="111" y="210"/>
                  </a:cubicBezTo>
                  <a:cubicBezTo>
                    <a:pt x="162" y="210"/>
                    <a:pt x="247" y="115"/>
                    <a:pt x="247" y="72"/>
                  </a:cubicBezTo>
                  <a:cubicBezTo>
                    <a:pt x="247" y="59"/>
                    <a:pt x="247" y="40"/>
                    <a:pt x="241" y="27"/>
                  </a:cubicBezTo>
                  <a:cubicBezTo>
                    <a:pt x="234" y="8"/>
                    <a:pt x="215" y="2"/>
                    <a:pt x="196" y="2"/>
                  </a:cubicBezTo>
                  <a:cubicBezTo>
                    <a:pt x="191" y="1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0"/>
            <p:cNvSpPr/>
            <p:nvPr/>
          </p:nvSpPr>
          <p:spPr>
            <a:xfrm>
              <a:off x="2626575" y="2481150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1"/>
                  </a:moveTo>
                  <a:cubicBezTo>
                    <a:pt x="273" y="1"/>
                    <a:pt x="266" y="1"/>
                    <a:pt x="259" y="3"/>
                  </a:cubicBezTo>
                  <a:cubicBezTo>
                    <a:pt x="240" y="9"/>
                    <a:pt x="227" y="9"/>
                    <a:pt x="208" y="15"/>
                  </a:cubicBezTo>
                  <a:cubicBezTo>
                    <a:pt x="158" y="28"/>
                    <a:pt x="0" y="179"/>
                    <a:pt x="114" y="223"/>
                  </a:cubicBezTo>
                  <a:cubicBezTo>
                    <a:pt x="132" y="230"/>
                    <a:pt x="151" y="236"/>
                    <a:pt x="170" y="236"/>
                  </a:cubicBezTo>
                  <a:cubicBezTo>
                    <a:pt x="175" y="236"/>
                    <a:pt x="179" y="237"/>
                    <a:pt x="183" y="237"/>
                  </a:cubicBezTo>
                  <a:cubicBezTo>
                    <a:pt x="305" y="237"/>
                    <a:pt x="419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"/>
          <p:cNvSpPr txBox="1"/>
          <p:nvPr>
            <p:ph hasCustomPrompt="1" type="title"/>
          </p:nvPr>
        </p:nvSpPr>
        <p:spPr>
          <a:xfrm>
            <a:off x="2788250" y="804800"/>
            <a:ext cx="3567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7" name="Google Shape;367;p3"/>
          <p:cNvSpPr txBox="1"/>
          <p:nvPr>
            <p:ph idx="2" type="title"/>
          </p:nvPr>
        </p:nvSpPr>
        <p:spPr>
          <a:xfrm>
            <a:off x="2760750" y="2649100"/>
            <a:ext cx="362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8" name="Google Shape;368;p3"/>
          <p:cNvSpPr txBox="1"/>
          <p:nvPr>
            <p:ph idx="1" type="subTitle"/>
          </p:nvPr>
        </p:nvSpPr>
        <p:spPr>
          <a:xfrm>
            <a:off x="3051127" y="3336200"/>
            <a:ext cx="296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9" name="Google Shape;369;p3"/>
          <p:cNvSpPr/>
          <p:nvPr/>
        </p:nvSpPr>
        <p:spPr>
          <a:xfrm rot="5400000">
            <a:off x="-158088" y="3159239"/>
            <a:ext cx="2344677" cy="2344368"/>
          </a:xfrm>
          <a:custGeom>
            <a:rect b="b" l="l" r="r" t="t"/>
            <a:pathLst>
              <a:path extrusionOk="0" h="53061" w="53068">
                <a:moveTo>
                  <a:pt x="52910" y="0"/>
                </a:moveTo>
                <a:cubicBezTo>
                  <a:pt x="52317" y="631"/>
                  <a:pt x="51301" y="1577"/>
                  <a:pt x="50317" y="2485"/>
                </a:cubicBezTo>
                <a:cubicBezTo>
                  <a:pt x="49554" y="3204"/>
                  <a:pt x="48829" y="3879"/>
                  <a:pt x="48362" y="4352"/>
                </a:cubicBezTo>
                <a:cubicBezTo>
                  <a:pt x="44679" y="8098"/>
                  <a:pt x="41727" y="11163"/>
                  <a:pt x="39072" y="14001"/>
                </a:cubicBezTo>
                <a:cubicBezTo>
                  <a:pt x="37048" y="16158"/>
                  <a:pt x="34922" y="18284"/>
                  <a:pt x="32866" y="20346"/>
                </a:cubicBezTo>
                <a:cubicBezTo>
                  <a:pt x="29561" y="23651"/>
                  <a:pt x="26143" y="27076"/>
                  <a:pt x="23065" y="30715"/>
                </a:cubicBezTo>
                <a:cubicBezTo>
                  <a:pt x="19167" y="35319"/>
                  <a:pt x="15352" y="38542"/>
                  <a:pt x="11662" y="41657"/>
                </a:cubicBezTo>
                <a:cubicBezTo>
                  <a:pt x="7884" y="44849"/>
                  <a:pt x="3974" y="48147"/>
                  <a:pt x="0" y="52922"/>
                </a:cubicBezTo>
                <a:lnTo>
                  <a:pt x="158" y="53060"/>
                </a:lnTo>
                <a:cubicBezTo>
                  <a:pt x="4125" y="48299"/>
                  <a:pt x="8023" y="45006"/>
                  <a:pt x="11794" y="41821"/>
                </a:cubicBezTo>
                <a:cubicBezTo>
                  <a:pt x="15497" y="38699"/>
                  <a:pt x="19319" y="35477"/>
                  <a:pt x="23229" y="30854"/>
                </a:cubicBezTo>
                <a:cubicBezTo>
                  <a:pt x="26300" y="27221"/>
                  <a:pt x="29713" y="23802"/>
                  <a:pt x="33017" y="20498"/>
                </a:cubicBezTo>
                <a:cubicBezTo>
                  <a:pt x="35073" y="18435"/>
                  <a:pt x="37199" y="16310"/>
                  <a:pt x="39223" y="14147"/>
                </a:cubicBezTo>
                <a:cubicBezTo>
                  <a:pt x="41885" y="11315"/>
                  <a:pt x="44837" y="8243"/>
                  <a:pt x="48520" y="4503"/>
                </a:cubicBezTo>
                <a:cubicBezTo>
                  <a:pt x="48974" y="4037"/>
                  <a:pt x="49699" y="3362"/>
                  <a:pt x="50469" y="2643"/>
                </a:cubicBezTo>
                <a:cubicBezTo>
                  <a:pt x="51453" y="1728"/>
                  <a:pt x="52468" y="782"/>
                  <a:pt x="53067" y="139"/>
                </a:cubicBezTo>
                <a:lnTo>
                  <a:pt x="529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"/>
          <p:cNvGrpSpPr/>
          <p:nvPr/>
        </p:nvGrpSpPr>
        <p:grpSpPr>
          <a:xfrm>
            <a:off x="7688456" y="3948867"/>
            <a:ext cx="918488" cy="840731"/>
            <a:chOff x="2142650" y="2489700"/>
            <a:chExt cx="317750" cy="290850"/>
          </a:xfrm>
        </p:grpSpPr>
        <p:sp>
          <p:nvSpPr>
            <p:cNvPr id="371" name="Google Shape;371;p3"/>
            <p:cNvSpPr/>
            <p:nvPr/>
          </p:nvSpPr>
          <p:spPr>
            <a:xfrm>
              <a:off x="2142650" y="2489700"/>
              <a:ext cx="317750" cy="290850"/>
            </a:xfrm>
            <a:custGeom>
              <a:rect b="b" l="l" r="r" t="t"/>
              <a:pathLst>
                <a:path extrusionOk="0" h="11634" w="12710">
                  <a:moveTo>
                    <a:pt x="9987" y="1"/>
                  </a:moveTo>
                  <a:cubicBezTo>
                    <a:pt x="9548" y="1"/>
                    <a:pt x="9087" y="195"/>
                    <a:pt x="8641" y="531"/>
                  </a:cubicBezTo>
                  <a:cubicBezTo>
                    <a:pt x="7367" y="1490"/>
                    <a:pt x="1" y="10111"/>
                    <a:pt x="550" y="11190"/>
                  </a:cubicBezTo>
                  <a:cubicBezTo>
                    <a:pt x="706" y="11498"/>
                    <a:pt x="1060" y="11634"/>
                    <a:pt x="1553" y="11634"/>
                  </a:cubicBezTo>
                  <a:cubicBezTo>
                    <a:pt x="4528" y="11634"/>
                    <a:pt x="12565" y="6680"/>
                    <a:pt x="12646" y="4775"/>
                  </a:cubicBezTo>
                  <a:cubicBezTo>
                    <a:pt x="12709" y="3375"/>
                    <a:pt x="12085" y="1969"/>
                    <a:pt x="11335" y="834"/>
                  </a:cubicBezTo>
                  <a:cubicBezTo>
                    <a:pt x="10955" y="253"/>
                    <a:pt x="10486" y="1"/>
                    <a:pt x="99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359925" y="2520425"/>
              <a:ext cx="6175" cy="7750"/>
            </a:xfrm>
            <a:custGeom>
              <a:rect b="b" l="l" r="r" t="t"/>
              <a:pathLst>
                <a:path extrusionOk="0" h="310" w="247">
                  <a:moveTo>
                    <a:pt x="140" y="0"/>
                  </a:moveTo>
                  <a:cubicBezTo>
                    <a:pt x="45" y="0"/>
                    <a:pt x="1" y="133"/>
                    <a:pt x="1" y="210"/>
                  </a:cubicBezTo>
                  <a:cubicBezTo>
                    <a:pt x="1" y="274"/>
                    <a:pt x="35" y="309"/>
                    <a:pt x="76" y="309"/>
                  </a:cubicBezTo>
                  <a:cubicBezTo>
                    <a:pt x="103" y="309"/>
                    <a:pt x="133" y="293"/>
                    <a:pt x="159" y="261"/>
                  </a:cubicBezTo>
                  <a:cubicBezTo>
                    <a:pt x="178" y="242"/>
                    <a:pt x="190" y="216"/>
                    <a:pt x="203" y="191"/>
                  </a:cubicBezTo>
                  <a:cubicBezTo>
                    <a:pt x="228" y="147"/>
                    <a:pt x="247" y="71"/>
                    <a:pt x="203" y="27"/>
                  </a:cubicBezTo>
                  <a:cubicBezTo>
                    <a:pt x="190" y="15"/>
                    <a:pt x="178" y="2"/>
                    <a:pt x="159" y="2"/>
                  </a:cubicBezTo>
                  <a:cubicBezTo>
                    <a:pt x="152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376975" y="2507325"/>
              <a:ext cx="7950" cy="9125"/>
            </a:xfrm>
            <a:custGeom>
              <a:rect b="b" l="l" r="r" t="t"/>
              <a:pathLst>
                <a:path extrusionOk="0" h="365" w="318">
                  <a:moveTo>
                    <a:pt x="193" y="0"/>
                  </a:moveTo>
                  <a:cubicBezTo>
                    <a:pt x="171" y="0"/>
                    <a:pt x="146" y="5"/>
                    <a:pt x="120" y="15"/>
                  </a:cubicBezTo>
                  <a:cubicBezTo>
                    <a:pt x="44" y="66"/>
                    <a:pt x="0" y="154"/>
                    <a:pt x="0" y="242"/>
                  </a:cubicBezTo>
                  <a:cubicBezTo>
                    <a:pt x="0" y="295"/>
                    <a:pt x="31" y="365"/>
                    <a:pt x="85" y="365"/>
                  </a:cubicBezTo>
                  <a:cubicBezTo>
                    <a:pt x="96" y="365"/>
                    <a:pt x="107" y="362"/>
                    <a:pt x="120" y="356"/>
                  </a:cubicBezTo>
                  <a:cubicBezTo>
                    <a:pt x="215" y="318"/>
                    <a:pt x="278" y="242"/>
                    <a:pt x="303" y="141"/>
                  </a:cubicBezTo>
                  <a:cubicBezTo>
                    <a:pt x="317" y="54"/>
                    <a:pt x="268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388475" y="2521525"/>
              <a:ext cx="10900" cy="13725"/>
            </a:xfrm>
            <a:custGeom>
              <a:rect b="b" l="l" r="r" t="t"/>
              <a:pathLst>
                <a:path extrusionOk="0" h="549" w="436">
                  <a:moveTo>
                    <a:pt x="213" y="0"/>
                  </a:moveTo>
                  <a:cubicBezTo>
                    <a:pt x="160" y="0"/>
                    <a:pt x="114" y="56"/>
                    <a:pt x="82" y="116"/>
                  </a:cubicBezTo>
                  <a:cubicBezTo>
                    <a:pt x="84" y="110"/>
                    <a:pt x="85" y="107"/>
                    <a:pt x="85" y="107"/>
                  </a:cubicBezTo>
                  <a:lnTo>
                    <a:pt x="85" y="107"/>
                  </a:lnTo>
                  <a:cubicBezTo>
                    <a:pt x="84" y="107"/>
                    <a:pt x="77" y="125"/>
                    <a:pt x="64" y="166"/>
                  </a:cubicBezTo>
                  <a:cubicBezTo>
                    <a:pt x="57" y="179"/>
                    <a:pt x="51" y="191"/>
                    <a:pt x="51" y="204"/>
                  </a:cubicBezTo>
                  <a:cubicBezTo>
                    <a:pt x="51" y="217"/>
                    <a:pt x="51" y="223"/>
                    <a:pt x="45" y="229"/>
                  </a:cubicBezTo>
                  <a:cubicBezTo>
                    <a:pt x="13" y="292"/>
                    <a:pt x="0" y="368"/>
                    <a:pt x="19" y="437"/>
                  </a:cubicBezTo>
                  <a:cubicBezTo>
                    <a:pt x="29" y="491"/>
                    <a:pt x="69" y="548"/>
                    <a:pt x="125" y="548"/>
                  </a:cubicBezTo>
                  <a:cubicBezTo>
                    <a:pt x="141" y="548"/>
                    <a:pt x="158" y="543"/>
                    <a:pt x="177" y="532"/>
                  </a:cubicBezTo>
                  <a:cubicBezTo>
                    <a:pt x="322" y="444"/>
                    <a:pt x="436" y="166"/>
                    <a:pt x="278" y="27"/>
                  </a:cubicBezTo>
                  <a:cubicBezTo>
                    <a:pt x="255" y="8"/>
                    <a:pt x="23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2371300" y="2528150"/>
              <a:ext cx="6625" cy="8600"/>
            </a:xfrm>
            <a:custGeom>
              <a:rect b="b" l="l" r="r" t="t"/>
              <a:pathLst>
                <a:path extrusionOk="0" h="344" w="265">
                  <a:moveTo>
                    <a:pt x="150" y="0"/>
                  </a:moveTo>
                  <a:cubicBezTo>
                    <a:pt x="132" y="0"/>
                    <a:pt x="112" y="8"/>
                    <a:pt x="88" y="27"/>
                  </a:cubicBezTo>
                  <a:cubicBezTo>
                    <a:pt x="44" y="71"/>
                    <a:pt x="19" y="122"/>
                    <a:pt x="13" y="179"/>
                  </a:cubicBezTo>
                  <a:cubicBezTo>
                    <a:pt x="6" y="223"/>
                    <a:pt x="0" y="324"/>
                    <a:pt x="63" y="336"/>
                  </a:cubicBezTo>
                  <a:cubicBezTo>
                    <a:pt x="76" y="341"/>
                    <a:pt x="90" y="344"/>
                    <a:pt x="105" y="344"/>
                  </a:cubicBezTo>
                  <a:cubicBezTo>
                    <a:pt x="145" y="344"/>
                    <a:pt x="187" y="325"/>
                    <a:pt x="214" y="292"/>
                  </a:cubicBezTo>
                  <a:cubicBezTo>
                    <a:pt x="233" y="267"/>
                    <a:pt x="252" y="235"/>
                    <a:pt x="259" y="197"/>
                  </a:cubicBezTo>
                  <a:cubicBezTo>
                    <a:pt x="265" y="185"/>
                    <a:pt x="265" y="166"/>
                    <a:pt x="259" y="153"/>
                  </a:cubicBezTo>
                  <a:lnTo>
                    <a:pt x="252" y="147"/>
                  </a:lnTo>
                  <a:lnTo>
                    <a:pt x="227" y="128"/>
                  </a:lnTo>
                  <a:cubicBezTo>
                    <a:pt x="227" y="71"/>
                    <a:pt x="202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2376875" y="2555450"/>
              <a:ext cx="6550" cy="7150"/>
            </a:xfrm>
            <a:custGeom>
              <a:rect b="b" l="l" r="r" t="t"/>
              <a:pathLst>
                <a:path extrusionOk="0" h="286" w="262">
                  <a:moveTo>
                    <a:pt x="194" y="1"/>
                  </a:moveTo>
                  <a:cubicBezTo>
                    <a:pt x="161" y="1"/>
                    <a:pt x="123" y="28"/>
                    <a:pt x="105" y="64"/>
                  </a:cubicBezTo>
                  <a:lnTo>
                    <a:pt x="86" y="77"/>
                  </a:lnTo>
                  <a:cubicBezTo>
                    <a:pt x="55" y="101"/>
                    <a:pt x="0" y="247"/>
                    <a:pt x="81" y="247"/>
                  </a:cubicBezTo>
                  <a:cubicBezTo>
                    <a:pt x="83" y="247"/>
                    <a:pt x="84" y="247"/>
                    <a:pt x="86" y="247"/>
                  </a:cubicBezTo>
                  <a:cubicBezTo>
                    <a:pt x="99" y="260"/>
                    <a:pt x="118" y="272"/>
                    <a:pt x="137" y="272"/>
                  </a:cubicBezTo>
                  <a:lnTo>
                    <a:pt x="143" y="279"/>
                  </a:lnTo>
                  <a:cubicBezTo>
                    <a:pt x="152" y="283"/>
                    <a:pt x="160" y="286"/>
                    <a:pt x="168" y="286"/>
                  </a:cubicBezTo>
                  <a:cubicBezTo>
                    <a:pt x="233" y="286"/>
                    <a:pt x="262" y="141"/>
                    <a:pt x="256" y="102"/>
                  </a:cubicBezTo>
                  <a:cubicBezTo>
                    <a:pt x="256" y="89"/>
                    <a:pt x="250" y="77"/>
                    <a:pt x="250" y="58"/>
                  </a:cubicBezTo>
                  <a:cubicBezTo>
                    <a:pt x="242" y="17"/>
                    <a:pt x="219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2401400" y="2555600"/>
              <a:ext cx="9325" cy="11475"/>
            </a:xfrm>
            <a:custGeom>
              <a:rect b="b" l="l" r="r" t="t"/>
              <a:pathLst>
                <a:path extrusionOk="0" h="459" w="373">
                  <a:moveTo>
                    <a:pt x="248" y="0"/>
                  </a:moveTo>
                  <a:cubicBezTo>
                    <a:pt x="236" y="0"/>
                    <a:pt x="225" y="3"/>
                    <a:pt x="215" y="8"/>
                  </a:cubicBezTo>
                  <a:cubicBezTo>
                    <a:pt x="114" y="46"/>
                    <a:pt x="1" y="165"/>
                    <a:pt x="13" y="291"/>
                  </a:cubicBezTo>
                  <a:cubicBezTo>
                    <a:pt x="13" y="348"/>
                    <a:pt x="39" y="399"/>
                    <a:pt x="76" y="437"/>
                  </a:cubicBezTo>
                  <a:cubicBezTo>
                    <a:pt x="97" y="451"/>
                    <a:pt x="121" y="459"/>
                    <a:pt x="145" y="459"/>
                  </a:cubicBezTo>
                  <a:cubicBezTo>
                    <a:pt x="173" y="459"/>
                    <a:pt x="201" y="448"/>
                    <a:pt x="221" y="424"/>
                  </a:cubicBezTo>
                  <a:cubicBezTo>
                    <a:pt x="329" y="329"/>
                    <a:pt x="373" y="184"/>
                    <a:pt x="329" y="52"/>
                  </a:cubicBezTo>
                  <a:cubicBezTo>
                    <a:pt x="315" y="19"/>
                    <a:pt x="280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2404850" y="2543225"/>
              <a:ext cx="7350" cy="8825"/>
            </a:xfrm>
            <a:custGeom>
              <a:rect b="b" l="l" r="r" t="t"/>
              <a:pathLst>
                <a:path extrusionOk="0" h="353" w="294">
                  <a:moveTo>
                    <a:pt x="195" y="0"/>
                  </a:moveTo>
                  <a:cubicBezTo>
                    <a:pt x="112" y="0"/>
                    <a:pt x="1" y="185"/>
                    <a:pt x="77" y="295"/>
                  </a:cubicBezTo>
                  <a:lnTo>
                    <a:pt x="102" y="326"/>
                  </a:lnTo>
                  <a:cubicBezTo>
                    <a:pt x="116" y="344"/>
                    <a:pt x="131" y="352"/>
                    <a:pt x="146" y="352"/>
                  </a:cubicBezTo>
                  <a:cubicBezTo>
                    <a:pt x="219" y="352"/>
                    <a:pt x="294" y="169"/>
                    <a:pt x="273" y="112"/>
                  </a:cubicBezTo>
                  <a:lnTo>
                    <a:pt x="260" y="68"/>
                  </a:lnTo>
                  <a:cubicBezTo>
                    <a:pt x="246" y="20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2320700" y="2580575"/>
              <a:ext cx="6325" cy="6925"/>
            </a:xfrm>
            <a:custGeom>
              <a:rect b="b" l="l" r="r" t="t"/>
              <a:pathLst>
                <a:path extrusionOk="0" h="277" w="253">
                  <a:moveTo>
                    <a:pt x="78" y="1"/>
                  </a:moveTo>
                  <a:cubicBezTo>
                    <a:pt x="27" y="1"/>
                    <a:pt x="0" y="107"/>
                    <a:pt x="6" y="150"/>
                  </a:cubicBezTo>
                  <a:cubicBezTo>
                    <a:pt x="12" y="216"/>
                    <a:pt x="29" y="277"/>
                    <a:pt x="102" y="277"/>
                  </a:cubicBezTo>
                  <a:cubicBezTo>
                    <a:pt x="106" y="277"/>
                    <a:pt x="109" y="277"/>
                    <a:pt x="113" y="276"/>
                  </a:cubicBezTo>
                  <a:cubicBezTo>
                    <a:pt x="247" y="265"/>
                    <a:pt x="253" y="11"/>
                    <a:pt x="164" y="11"/>
                  </a:cubicBezTo>
                  <a:cubicBezTo>
                    <a:pt x="153" y="11"/>
                    <a:pt x="140" y="15"/>
                    <a:pt x="126" y="24"/>
                  </a:cubicBezTo>
                  <a:lnTo>
                    <a:pt x="107" y="11"/>
                  </a:lnTo>
                  <a:cubicBezTo>
                    <a:pt x="96" y="4"/>
                    <a:pt x="8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2328925" y="2595700"/>
              <a:ext cx="5175" cy="6825"/>
            </a:xfrm>
            <a:custGeom>
              <a:rect b="b" l="l" r="r" t="t"/>
              <a:pathLst>
                <a:path extrusionOk="0" h="273" w="207">
                  <a:moveTo>
                    <a:pt x="141" y="1"/>
                  </a:moveTo>
                  <a:cubicBezTo>
                    <a:pt x="96" y="1"/>
                    <a:pt x="47" y="88"/>
                    <a:pt x="43" y="151"/>
                  </a:cubicBezTo>
                  <a:cubicBezTo>
                    <a:pt x="19" y="192"/>
                    <a:pt x="1" y="272"/>
                    <a:pt x="50" y="272"/>
                  </a:cubicBezTo>
                  <a:cubicBezTo>
                    <a:pt x="54" y="272"/>
                    <a:pt x="57" y="271"/>
                    <a:pt x="62" y="271"/>
                  </a:cubicBezTo>
                  <a:lnTo>
                    <a:pt x="87" y="271"/>
                  </a:lnTo>
                  <a:cubicBezTo>
                    <a:pt x="92" y="272"/>
                    <a:pt x="98" y="273"/>
                    <a:pt x="103" y="273"/>
                  </a:cubicBezTo>
                  <a:cubicBezTo>
                    <a:pt x="169" y="273"/>
                    <a:pt x="207" y="171"/>
                    <a:pt x="207" y="113"/>
                  </a:cubicBezTo>
                  <a:cubicBezTo>
                    <a:pt x="207" y="88"/>
                    <a:pt x="200" y="56"/>
                    <a:pt x="181" y="31"/>
                  </a:cubicBezTo>
                  <a:cubicBezTo>
                    <a:pt x="169" y="10"/>
                    <a:pt x="155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2340175" y="2567275"/>
              <a:ext cx="8650" cy="9975"/>
            </a:xfrm>
            <a:custGeom>
              <a:rect b="b" l="l" r="r" t="t"/>
              <a:pathLst>
                <a:path extrusionOk="0" h="399" w="346">
                  <a:moveTo>
                    <a:pt x="221" y="1"/>
                  </a:moveTo>
                  <a:cubicBezTo>
                    <a:pt x="207" y="1"/>
                    <a:pt x="191" y="5"/>
                    <a:pt x="173" y="14"/>
                  </a:cubicBezTo>
                  <a:cubicBezTo>
                    <a:pt x="54" y="71"/>
                    <a:pt x="1" y="399"/>
                    <a:pt x="125" y="399"/>
                  </a:cubicBezTo>
                  <a:cubicBezTo>
                    <a:pt x="139" y="399"/>
                    <a:pt x="155" y="395"/>
                    <a:pt x="173" y="386"/>
                  </a:cubicBezTo>
                  <a:cubicBezTo>
                    <a:pt x="298" y="323"/>
                    <a:pt x="3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173875" y="2748100"/>
              <a:ext cx="15800" cy="18625"/>
            </a:xfrm>
            <a:custGeom>
              <a:rect b="b" l="l" r="r" t="t"/>
              <a:pathLst>
                <a:path extrusionOk="0" h="745" w="632">
                  <a:moveTo>
                    <a:pt x="380" y="1"/>
                  </a:moveTo>
                  <a:cubicBezTo>
                    <a:pt x="277" y="1"/>
                    <a:pt x="177" y="129"/>
                    <a:pt x="139" y="204"/>
                  </a:cubicBezTo>
                  <a:cubicBezTo>
                    <a:pt x="70" y="324"/>
                    <a:pt x="1" y="589"/>
                    <a:pt x="139" y="696"/>
                  </a:cubicBezTo>
                  <a:cubicBezTo>
                    <a:pt x="173" y="729"/>
                    <a:pt x="216" y="745"/>
                    <a:pt x="261" y="745"/>
                  </a:cubicBezTo>
                  <a:cubicBezTo>
                    <a:pt x="293" y="745"/>
                    <a:pt x="325" y="737"/>
                    <a:pt x="354" y="721"/>
                  </a:cubicBezTo>
                  <a:cubicBezTo>
                    <a:pt x="455" y="658"/>
                    <a:pt x="530" y="563"/>
                    <a:pt x="562" y="456"/>
                  </a:cubicBezTo>
                  <a:cubicBezTo>
                    <a:pt x="600" y="343"/>
                    <a:pt x="631" y="147"/>
                    <a:pt x="524" y="59"/>
                  </a:cubicBezTo>
                  <a:cubicBezTo>
                    <a:pt x="499" y="40"/>
                    <a:pt x="467" y="27"/>
                    <a:pt x="436" y="15"/>
                  </a:cubicBezTo>
                  <a:cubicBezTo>
                    <a:pt x="417" y="5"/>
                    <a:pt x="398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208900" y="2743700"/>
              <a:ext cx="9625" cy="11325"/>
            </a:xfrm>
            <a:custGeom>
              <a:rect b="b" l="l" r="r" t="t"/>
              <a:pathLst>
                <a:path extrusionOk="0" h="453" w="385">
                  <a:moveTo>
                    <a:pt x="174" y="0"/>
                  </a:moveTo>
                  <a:cubicBezTo>
                    <a:pt x="76" y="0"/>
                    <a:pt x="1" y="169"/>
                    <a:pt x="6" y="254"/>
                  </a:cubicBezTo>
                  <a:lnTo>
                    <a:pt x="6" y="304"/>
                  </a:lnTo>
                  <a:cubicBezTo>
                    <a:pt x="11" y="382"/>
                    <a:pt x="48" y="453"/>
                    <a:pt x="112" y="453"/>
                  </a:cubicBezTo>
                  <a:cubicBezTo>
                    <a:pt x="136" y="453"/>
                    <a:pt x="164" y="442"/>
                    <a:pt x="195" y="418"/>
                  </a:cubicBezTo>
                  <a:cubicBezTo>
                    <a:pt x="271" y="355"/>
                    <a:pt x="385" y="115"/>
                    <a:pt x="265" y="39"/>
                  </a:cubicBezTo>
                  <a:lnTo>
                    <a:pt x="233" y="20"/>
                  </a:lnTo>
                  <a:cubicBezTo>
                    <a:pt x="213" y="6"/>
                    <a:pt x="193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2185550" y="2724000"/>
              <a:ext cx="14275" cy="19525"/>
            </a:xfrm>
            <a:custGeom>
              <a:rect b="b" l="l" r="r" t="t"/>
              <a:pathLst>
                <a:path extrusionOk="0" h="781" w="571">
                  <a:moveTo>
                    <a:pt x="374" y="1"/>
                  </a:moveTo>
                  <a:cubicBezTo>
                    <a:pt x="349" y="1"/>
                    <a:pt x="321" y="7"/>
                    <a:pt x="291" y="20"/>
                  </a:cubicBezTo>
                  <a:cubicBezTo>
                    <a:pt x="108" y="102"/>
                    <a:pt x="26" y="310"/>
                    <a:pt x="13" y="499"/>
                  </a:cubicBezTo>
                  <a:cubicBezTo>
                    <a:pt x="13" y="499"/>
                    <a:pt x="13" y="506"/>
                    <a:pt x="13" y="512"/>
                  </a:cubicBezTo>
                  <a:cubicBezTo>
                    <a:pt x="0" y="613"/>
                    <a:pt x="51" y="714"/>
                    <a:pt x="145" y="764"/>
                  </a:cubicBezTo>
                  <a:lnTo>
                    <a:pt x="158" y="771"/>
                  </a:lnTo>
                  <a:cubicBezTo>
                    <a:pt x="172" y="778"/>
                    <a:pt x="187" y="781"/>
                    <a:pt x="203" y="781"/>
                  </a:cubicBezTo>
                  <a:cubicBezTo>
                    <a:pt x="260" y="781"/>
                    <a:pt x="325" y="743"/>
                    <a:pt x="360" y="714"/>
                  </a:cubicBezTo>
                  <a:cubicBezTo>
                    <a:pt x="461" y="626"/>
                    <a:pt x="524" y="499"/>
                    <a:pt x="549" y="367"/>
                  </a:cubicBezTo>
                  <a:cubicBezTo>
                    <a:pt x="571" y="226"/>
                    <a:pt x="527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246100" y="2722600"/>
              <a:ext cx="6800" cy="7550"/>
            </a:xfrm>
            <a:custGeom>
              <a:rect b="b" l="l" r="r" t="t"/>
              <a:pathLst>
                <a:path extrusionOk="0" h="302" w="272">
                  <a:moveTo>
                    <a:pt x="127" y="0"/>
                  </a:moveTo>
                  <a:cubicBezTo>
                    <a:pt x="43" y="0"/>
                    <a:pt x="0" y="141"/>
                    <a:pt x="0" y="202"/>
                  </a:cubicBezTo>
                  <a:cubicBezTo>
                    <a:pt x="0" y="270"/>
                    <a:pt x="32" y="302"/>
                    <a:pt x="72" y="302"/>
                  </a:cubicBezTo>
                  <a:cubicBezTo>
                    <a:pt x="99" y="302"/>
                    <a:pt x="130" y="287"/>
                    <a:pt x="158" y="259"/>
                  </a:cubicBezTo>
                  <a:cubicBezTo>
                    <a:pt x="164" y="246"/>
                    <a:pt x="177" y="234"/>
                    <a:pt x="190" y="221"/>
                  </a:cubicBezTo>
                  <a:cubicBezTo>
                    <a:pt x="240" y="171"/>
                    <a:pt x="271" y="7"/>
                    <a:pt x="171" y="0"/>
                  </a:cubicBezTo>
                  <a:lnTo>
                    <a:pt x="133" y="0"/>
                  </a:lnTo>
                  <a:cubicBezTo>
                    <a:pt x="131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371750" y="2645150"/>
              <a:ext cx="9350" cy="12325"/>
            </a:xfrm>
            <a:custGeom>
              <a:rect b="b" l="l" r="r" t="t"/>
              <a:pathLst>
                <a:path extrusionOk="0" h="493" w="374">
                  <a:moveTo>
                    <a:pt x="287" y="1"/>
                  </a:moveTo>
                  <a:cubicBezTo>
                    <a:pt x="282" y="1"/>
                    <a:pt x="277" y="1"/>
                    <a:pt x="272" y="2"/>
                  </a:cubicBezTo>
                  <a:cubicBezTo>
                    <a:pt x="70" y="33"/>
                    <a:pt x="1" y="323"/>
                    <a:pt x="127" y="468"/>
                  </a:cubicBezTo>
                  <a:cubicBezTo>
                    <a:pt x="142" y="485"/>
                    <a:pt x="160" y="492"/>
                    <a:pt x="179" y="492"/>
                  </a:cubicBezTo>
                  <a:cubicBezTo>
                    <a:pt x="223" y="492"/>
                    <a:pt x="271" y="455"/>
                    <a:pt x="297" y="424"/>
                  </a:cubicBezTo>
                  <a:cubicBezTo>
                    <a:pt x="342" y="368"/>
                    <a:pt x="360" y="292"/>
                    <a:pt x="360" y="222"/>
                  </a:cubicBezTo>
                  <a:cubicBezTo>
                    <a:pt x="373" y="197"/>
                    <a:pt x="373" y="166"/>
                    <a:pt x="373" y="140"/>
                  </a:cubicBezTo>
                  <a:cubicBezTo>
                    <a:pt x="373" y="87"/>
                    <a:pt x="356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391950" y="2647825"/>
              <a:ext cx="10100" cy="9100"/>
            </a:xfrm>
            <a:custGeom>
              <a:rect b="b" l="l" r="r" t="t"/>
              <a:pathLst>
                <a:path extrusionOk="0" h="364" w="404">
                  <a:moveTo>
                    <a:pt x="271" y="1"/>
                  </a:moveTo>
                  <a:cubicBezTo>
                    <a:pt x="261" y="1"/>
                    <a:pt x="250" y="3"/>
                    <a:pt x="240" y="8"/>
                  </a:cubicBezTo>
                  <a:cubicBezTo>
                    <a:pt x="196" y="40"/>
                    <a:pt x="152" y="71"/>
                    <a:pt x="120" y="115"/>
                  </a:cubicBezTo>
                  <a:cubicBezTo>
                    <a:pt x="76" y="160"/>
                    <a:pt x="0" y="343"/>
                    <a:pt x="120" y="349"/>
                  </a:cubicBezTo>
                  <a:cubicBezTo>
                    <a:pt x="134" y="359"/>
                    <a:pt x="150" y="364"/>
                    <a:pt x="166" y="364"/>
                  </a:cubicBezTo>
                  <a:cubicBezTo>
                    <a:pt x="180" y="364"/>
                    <a:pt x="194" y="361"/>
                    <a:pt x="208" y="355"/>
                  </a:cubicBezTo>
                  <a:cubicBezTo>
                    <a:pt x="240" y="343"/>
                    <a:pt x="271" y="324"/>
                    <a:pt x="297" y="292"/>
                  </a:cubicBezTo>
                  <a:cubicBezTo>
                    <a:pt x="322" y="261"/>
                    <a:pt x="328" y="216"/>
                    <a:pt x="353" y="179"/>
                  </a:cubicBezTo>
                  <a:cubicBezTo>
                    <a:pt x="379" y="141"/>
                    <a:pt x="404" y="78"/>
                    <a:pt x="360" y="59"/>
                  </a:cubicBezTo>
                  <a:cubicBezTo>
                    <a:pt x="347" y="59"/>
                    <a:pt x="341" y="59"/>
                    <a:pt x="341" y="46"/>
                  </a:cubicBezTo>
                  <a:cubicBezTo>
                    <a:pt x="327" y="18"/>
                    <a:pt x="300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0400" y="2614275"/>
              <a:ext cx="14525" cy="16900"/>
            </a:xfrm>
            <a:custGeom>
              <a:rect b="b" l="l" r="r" t="t"/>
              <a:pathLst>
                <a:path extrusionOk="0" h="676" w="581">
                  <a:moveTo>
                    <a:pt x="423" y="1"/>
                  </a:moveTo>
                  <a:cubicBezTo>
                    <a:pt x="334" y="7"/>
                    <a:pt x="252" y="51"/>
                    <a:pt x="202" y="120"/>
                  </a:cubicBezTo>
                  <a:cubicBezTo>
                    <a:pt x="76" y="253"/>
                    <a:pt x="0" y="650"/>
                    <a:pt x="252" y="675"/>
                  </a:cubicBezTo>
                  <a:cubicBezTo>
                    <a:pt x="256" y="676"/>
                    <a:pt x="260" y="676"/>
                    <a:pt x="263" y="676"/>
                  </a:cubicBezTo>
                  <a:cubicBezTo>
                    <a:pt x="328" y="676"/>
                    <a:pt x="381" y="623"/>
                    <a:pt x="423" y="581"/>
                  </a:cubicBezTo>
                  <a:cubicBezTo>
                    <a:pt x="524" y="486"/>
                    <a:pt x="580" y="354"/>
                    <a:pt x="580" y="215"/>
                  </a:cubicBezTo>
                  <a:cubicBezTo>
                    <a:pt x="580" y="114"/>
                    <a:pt x="543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389300" y="2623325"/>
              <a:ext cx="6875" cy="7950"/>
            </a:xfrm>
            <a:custGeom>
              <a:rect b="b" l="l" r="r" t="t"/>
              <a:pathLst>
                <a:path extrusionOk="0" h="318" w="275">
                  <a:moveTo>
                    <a:pt x="175" y="1"/>
                  </a:moveTo>
                  <a:cubicBezTo>
                    <a:pt x="165" y="1"/>
                    <a:pt x="152" y="4"/>
                    <a:pt x="138" y="11"/>
                  </a:cubicBezTo>
                  <a:cubicBezTo>
                    <a:pt x="41" y="56"/>
                    <a:pt x="1" y="317"/>
                    <a:pt x="100" y="317"/>
                  </a:cubicBezTo>
                  <a:cubicBezTo>
                    <a:pt x="111" y="317"/>
                    <a:pt x="124" y="314"/>
                    <a:pt x="138" y="307"/>
                  </a:cubicBezTo>
                  <a:cubicBezTo>
                    <a:pt x="234" y="262"/>
                    <a:pt x="275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372900" y="2632800"/>
              <a:ext cx="5350" cy="7275"/>
            </a:xfrm>
            <a:custGeom>
              <a:rect b="b" l="l" r="r" t="t"/>
              <a:pathLst>
                <a:path extrusionOk="0" h="291" w="214">
                  <a:moveTo>
                    <a:pt x="113" y="1"/>
                  </a:moveTo>
                  <a:cubicBezTo>
                    <a:pt x="48" y="1"/>
                    <a:pt x="6" y="117"/>
                    <a:pt x="18" y="180"/>
                  </a:cubicBezTo>
                  <a:cubicBezTo>
                    <a:pt x="18" y="193"/>
                    <a:pt x="18" y="206"/>
                    <a:pt x="12" y="218"/>
                  </a:cubicBezTo>
                  <a:cubicBezTo>
                    <a:pt x="0" y="263"/>
                    <a:pt x="23" y="290"/>
                    <a:pt x="49" y="290"/>
                  </a:cubicBezTo>
                  <a:cubicBezTo>
                    <a:pt x="67" y="290"/>
                    <a:pt x="87" y="278"/>
                    <a:pt x="100" y="250"/>
                  </a:cubicBezTo>
                  <a:cubicBezTo>
                    <a:pt x="106" y="237"/>
                    <a:pt x="113" y="231"/>
                    <a:pt x="119" y="218"/>
                  </a:cubicBezTo>
                  <a:cubicBezTo>
                    <a:pt x="169" y="168"/>
                    <a:pt x="214" y="35"/>
                    <a:pt x="132" y="4"/>
                  </a:cubicBezTo>
                  <a:cubicBezTo>
                    <a:pt x="125" y="2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348075" y="2686650"/>
              <a:ext cx="4175" cy="4750"/>
            </a:xfrm>
            <a:custGeom>
              <a:rect b="b" l="l" r="r" t="t"/>
              <a:pathLst>
                <a:path extrusionOk="0" h="190" w="167">
                  <a:moveTo>
                    <a:pt x="108" y="0"/>
                  </a:moveTo>
                  <a:cubicBezTo>
                    <a:pt x="101" y="0"/>
                    <a:pt x="93" y="2"/>
                    <a:pt x="84" y="7"/>
                  </a:cubicBezTo>
                  <a:cubicBezTo>
                    <a:pt x="22" y="35"/>
                    <a:pt x="0" y="190"/>
                    <a:pt x="60" y="190"/>
                  </a:cubicBezTo>
                  <a:cubicBezTo>
                    <a:pt x="67" y="190"/>
                    <a:pt x="75" y="188"/>
                    <a:pt x="84" y="183"/>
                  </a:cubicBezTo>
                  <a:cubicBezTo>
                    <a:pt x="140" y="155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2256175" y="2662200"/>
              <a:ext cx="6975" cy="9850"/>
            </a:xfrm>
            <a:custGeom>
              <a:rect b="b" l="l" r="r" t="t"/>
              <a:pathLst>
                <a:path extrusionOk="0" h="394" w="279">
                  <a:moveTo>
                    <a:pt x="196" y="1"/>
                  </a:moveTo>
                  <a:cubicBezTo>
                    <a:pt x="58" y="1"/>
                    <a:pt x="1" y="203"/>
                    <a:pt x="26" y="310"/>
                  </a:cubicBezTo>
                  <a:cubicBezTo>
                    <a:pt x="42" y="369"/>
                    <a:pt x="76" y="394"/>
                    <a:pt x="112" y="394"/>
                  </a:cubicBezTo>
                  <a:cubicBezTo>
                    <a:pt x="145" y="394"/>
                    <a:pt x="182" y="372"/>
                    <a:pt x="209" y="335"/>
                  </a:cubicBezTo>
                  <a:cubicBezTo>
                    <a:pt x="253" y="278"/>
                    <a:pt x="278" y="215"/>
                    <a:pt x="278" y="152"/>
                  </a:cubicBezTo>
                  <a:cubicBezTo>
                    <a:pt x="278" y="127"/>
                    <a:pt x="272" y="108"/>
                    <a:pt x="266" y="89"/>
                  </a:cubicBezTo>
                  <a:cubicBezTo>
                    <a:pt x="266" y="45"/>
                    <a:pt x="253" y="7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2272875" y="2630400"/>
              <a:ext cx="13900" cy="14125"/>
            </a:xfrm>
            <a:custGeom>
              <a:rect b="b" l="l" r="r" t="t"/>
              <a:pathLst>
                <a:path extrusionOk="0" h="565" w="556">
                  <a:moveTo>
                    <a:pt x="348" y="1"/>
                  </a:moveTo>
                  <a:cubicBezTo>
                    <a:pt x="197" y="1"/>
                    <a:pt x="0" y="351"/>
                    <a:pt x="153" y="503"/>
                  </a:cubicBezTo>
                  <a:cubicBezTo>
                    <a:pt x="165" y="516"/>
                    <a:pt x="178" y="529"/>
                    <a:pt x="197" y="535"/>
                  </a:cubicBezTo>
                  <a:cubicBezTo>
                    <a:pt x="223" y="556"/>
                    <a:pt x="249" y="565"/>
                    <a:pt x="275" y="565"/>
                  </a:cubicBezTo>
                  <a:cubicBezTo>
                    <a:pt x="428" y="565"/>
                    <a:pt x="556" y="237"/>
                    <a:pt x="475" y="112"/>
                  </a:cubicBezTo>
                  <a:lnTo>
                    <a:pt x="475" y="112"/>
                  </a:lnTo>
                  <a:lnTo>
                    <a:pt x="475" y="125"/>
                  </a:lnTo>
                  <a:cubicBezTo>
                    <a:pt x="462" y="106"/>
                    <a:pt x="456" y="87"/>
                    <a:pt x="443" y="68"/>
                  </a:cubicBezTo>
                  <a:cubicBezTo>
                    <a:pt x="417" y="21"/>
                    <a:pt x="38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2287875" y="2650600"/>
              <a:ext cx="11850" cy="15200"/>
            </a:xfrm>
            <a:custGeom>
              <a:rect b="b" l="l" r="r" t="t"/>
              <a:pathLst>
                <a:path extrusionOk="0" h="608" w="474">
                  <a:moveTo>
                    <a:pt x="323" y="1"/>
                  </a:moveTo>
                  <a:cubicBezTo>
                    <a:pt x="258" y="1"/>
                    <a:pt x="181" y="50"/>
                    <a:pt x="146" y="93"/>
                  </a:cubicBezTo>
                  <a:cubicBezTo>
                    <a:pt x="64" y="200"/>
                    <a:pt x="1" y="389"/>
                    <a:pt x="64" y="515"/>
                  </a:cubicBezTo>
                  <a:lnTo>
                    <a:pt x="76" y="534"/>
                  </a:lnTo>
                  <a:cubicBezTo>
                    <a:pt x="105" y="587"/>
                    <a:pt x="145" y="608"/>
                    <a:pt x="187" y="608"/>
                  </a:cubicBezTo>
                  <a:cubicBezTo>
                    <a:pt x="245" y="608"/>
                    <a:pt x="307" y="567"/>
                    <a:pt x="348" y="515"/>
                  </a:cubicBezTo>
                  <a:cubicBezTo>
                    <a:pt x="448" y="402"/>
                    <a:pt x="474" y="244"/>
                    <a:pt x="430" y="99"/>
                  </a:cubicBezTo>
                  <a:cubicBezTo>
                    <a:pt x="430" y="93"/>
                    <a:pt x="423" y="80"/>
                    <a:pt x="417" y="74"/>
                  </a:cubicBezTo>
                  <a:cubicBezTo>
                    <a:pt x="400" y="20"/>
                    <a:pt x="364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2310900" y="2638700"/>
              <a:ext cx="11050" cy="10925"/>
            </a:xfrm>
            <a:custGeom>
              <a:rect b="b" l="l" r="r" t="t"/>
              <a:pathLst>
                <a:path extrusionOk="0" h="437" w="442">
                  <a:moveTo>
                    <a:pt x="298" y="1"/>
                  </a:moveTo>
                  <a:cubicBezTo>
                    <a:pt x="265" y="1"/>
                    <a:pt x="229" y="20"/>
                    <a:pt x="215" y="39"/>
                  </a:cubicBezTo>
                  <a:lnTo>
                    <a:pt x="202" y="52"/>
                  </a:lnTo>
                  <a:cubicBezTo>
                    <a:pt x="127" y="121"/>
                    <a:pt x="0" y="436"/>
                    <a:pt x="202" y="436"/>
                  </a:cubicBezTo>
                  <a:cubicBezTo>
                    <a:pt x="291" y="436"/>
                    <a:pt x="341" y="342"/>
                    <a:pt x="385" y="279"/>
                  </a:cubicBezTo>
                  <a:cubicBezTo>
                    <a:pt x="423" y="216"/>
                    <a:pt x="442" y="77"/>
                    <a:pt x="360" y="26"/>
                  </a:cubicBezTo>
                  <a:lnTo>
                    <a:pt x="328" y="7"/>
                  </a:lnTo>
                  <a:cubicBezTo>
                    <a:pt x="319" y="3"/>
                    <a:pt x="309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"/>
          <p:cNvSpPr/>
          <p:nvPr/>
        </p:nvSpPr>
        <p:spPr>
          <a:xfrm rot="5400000">
            <a:off x="20544" y="-146809"/>
            <a:ext cx="588403" cy="1710842"/>
          </a:xfrm>
          <a:custGeom>
            <a:rect b="b" l="l" r="r" t="t"/>
            <a:pathLst>
              <a:path extrusionOk="0" h="23979" w="8247">
                <a:moveTo>
                  <a:pt x="7730" y="1"/>
                </a:moveTo>
                <a:cubicBezTo>
                  <a:pt x="7629" y="1"/>
                  <a:pt x="7513" y="29"/>
                  <a:pt x="7392" y="95"/>
                </a:cubicBezTo>
                <a:cubicBezTo>
                  <a:pt x="7291" y="132"/>
                  <a:pt x="7197" y="189"/>
                  <a:pt x="7115" y="259"/>
                </a:cubicBezTo>
                <a:cubicBezTo>
                  <a:pt x="6459" y="795"/>
                  <a:pt x="5809" y="1337"/>
                  <a:pt x="5153" y="1873"/>
                </a:cubicBezTo>
                <a:cubicBezTo>
                  <a:pt x="4970" y="2018"/>
                  <a:pt x="4794" y="2163"/>
                  <a:pt x="4617" y="2308"/>
                </a:cubicBezTo>
                <a:cubicBezTo>
                  <a:pt x="4182" y="2655"/>
                  <a:pt x="3741" y="3008"/>
                  <a:pt x="3305" y="3355"/>
                </a:cubicBezTo>
                <a:cubicBezTo>
                  <a:pt x="3242" y="3406"/>
                  <a:pt x="3179" y="3463"/>
                  <a:pt x="3122" y="3513"/>
                </a:cubicBezTo>
                <a:cubicBezTo>
                  <a:pt x="2189" y="4270"/>
                  <a:pt x="1249" y="5027"/>
                  <a:pt x="322" y="5783"/>
                </a:cubicBezTo>
                <a:cubicBezTo>
                  <a:pt x="297" y="5802"/>
                  <a:pt x="284" y="5815"/>
                  <a:pt x="265" y="5834"/>
                </a:cubicBezTo>
                <a:cubicBezTo>
                  <a:pt x="183" y="5872"/>
                  <a:pt x="120" y="5941"/>
                  <a:pt x="108" y="6036"/>
                </a:cubicBezTo>
                <a:cubicBezTo>
                  <a:pt x="7" y="6244"/>
                  <a:pt x="114" y="6414"/>
                  <a:pt x="316" y="6458"/>
                </a:cubicBezTo>
                <a:cubicBezTo>
                  <a:pt x="328" y="6465"/>
                  <a:pt x="335" y="6471"/>
                  <a:pt x="347" y="6484"/>
                </a:cubicBezTo>
                <a:cubicBezTo>
                  <a:pt x="1754" y="7657"/>
                  <a:pt x="3167" y="8817"/>
                  <a:pt x="4598" y="9971"/>
                </a:cubicBezTo>
                <a:cubicBezTo>
                  <a:pt x="4939" y="10255"/>
                  <a:pt x="5286" y="10539"/>
                  <a:pt x="5633" y="10823"/>
                </a:cubicBezTo>
                <a:cubicBezTo>
                  <a:pt x="6099" y="11214"/>
                  <a:pt x="6566" y="11598"/>
                  <a:pt x="7039" y="11983"/>
                </a:cubicBezTo>
                <a:cubicBezTo>
                  <a:pt x="6415" y="12500"/>
                  <a:pt x="5784" y="13024"/>
                  <a:pt x="5153" y="13541"/>
                </a:cubicBezTo>
                <a:cubicBezTo>
                  <a:pt x="4977" y="13680"/>
                  <a:pt x="4794" y="13825"/>
                  <a:pt x="4617" y="13970"/>
                </a:cubicBezTo>
                <a:lnTo>
                  <a:pt x="3305" y="15017"/>
                </a:lnTo>
                <a:cubicBezTo>
                  <a:pt x="3242" y="15067"/>
                  <a:pt x="3186" y="15124"/>
                  <a:pt x="3129" y="15174"/>
                </a:cubicBezTo>
                <a:cubicBezTo>
                  <a:pt x="2189" y="15931"/>
                  <a:pt x="1249" y="16688"/>
                  <a:pt x="316" y="17445"/>
                </a:cubicBezTo>
                <a:cubicBezTo>
                  <a:pt x="297" y="17458"/>
                  <a:pt x="278" y="17477"/>
                  <a:pt x="265" y="17495"/>
                </a:cubicBezTo>
                <a:cubicBezTo>
                  <a:pt x="177" y="17527"/>
                  <a:pt x="120" y="17603"/>
                  <a:pt x="108" y="17691"/>
                </a:cubicBezTo>
                <a:cubicBezTo>
                  <a:pt x="1" y="17905"/>
                  <a:pt x="114" y="18076"/>
                  <a:pt x="316" y="18114"/>
                </a:cubicBezTo>
                <a:cubicBezTo>
                  <a:pt x="328" y="18126"/>
                  <a:pt x="335" y="18132"/>
                  <a:pt x="347" y="18145"/>
                </a:cubicBezTo>
                <a:cubicBezTo>
                  <a:pt x="1748" y="19318"/>
                  <a:pt x="3167" y="20479"/>
                  <a:pt x="4592" y="21633"/>
                </a:cubicBezTo>
                <a:cubicBezTo>
                  <a:pt x="4939" y="21917"/>
                  <a:pt x="5279" y="22200"/>
                  <a:pt x="5626" y="22484"/>
                </a:cubicBezTo>
                <a:cubicBezTo>
                  <a:pt x="6150" y="22913"/>
                  <a:pt x="6673" y="23348"/>
                  <a:pt x="7203" y="23777"/>
                </a:cubicBezTo>
                <a:cubicBezTo>
                  <a:pt x="7378" y="23920"/>
                  <a:pt x="7553" y="23979"/>
                  <a:pt x="7696" y="23979"/>
                </a:cubicBezTo>
                <a:cubicBezTo>
                  <a:pt x="7998" y="23979"/>
                  <a:pt x="8166" y="23719"/>
                  <a:pt x="7922" y="23424"/>
                </a:cubicBezTo>
                <a:cubicBezTo>
                  <a:pt x="7872" y="23336"/>
                  <a:pt x="7802" y="23260"/>
                  <a:pt x="7727" y="23197"/>
                </a:cubicBezTo>
                <a:cubicBezTo>
                  <a:pt x="7058" y="22667"/>
                  <a:pt x="6396" y="22131"/>
                  <a:pt x="5740" y="21601"/>
                </a:cubicBezTo>
                <a:cubicBezTo>
                  <a:pt x="5563" y="21456"/>
                  <a:pt x="5380" y="21311"/>
                  <a:pt x="5204" y="21160"/>
                </a:cubicBezTo>
                <a:lnTo>
                  <a:pt x="3917" y="20107"/>
                </a:lnTo>
                <a:cubicBezTo>
                  <a:pt x="3854" y="20050"/>
                  <a:pt x="3791" y="19999"/>
                  <a:pt x="3722" y="19955"/>
                </a:cubicBezTo>
                <a:cubicBezTo>
                  <a:pt x="2845" y="19230"/>
                  <a:pt x="1962" y="18511"/>
                  <a:pt x="1085" y="17792"/>
                </a:cubicBezTo>
                <a:cubicBezTo>
                  <a:pt x="2467" y="16694"/>
                  <a:pt x="3835" y="15584"/>
                  <a:pt x="5191" y="14474"/>
                </a:cubicBezTo>
                <a:cubicBezTo>
                  <a:pt x="5544" y="14191"/>
                  <a:pt x="5891" y="13913"/>
                  <a:pt x="6238" y="13629"/>
                </a:cubicBezTo>
                <a:cubicBezTo>
                  <a:pt x="6768" y="13207"/>
                  <a:pt x="7298" y="12778"/>
                  <a:pt x="7821" y="12349"/>
                </a:cubicBezTo>
                <a:cubicBezTo>
                  <a:pt x="7859" y="12324"/>
                  <a:pt x="7891" y="12292"/>
                  <a:pt x="7922" y="12261"/>
                </a:cubicBezTo>
                <a:cubicBezTo>
                  <a:pt x="7973" y="12223"/>
                  <a:pt x="8010" y="12172"/>
                  <a:pt x="8029" y="12116"/>
                </a:cubicBezTo>
                <a:cubicBezTo>
                  <a:pt x="8137" y="11914"/>
                  <a:pt x="8048" y="11744"/>
                  <a:pt x="7872" y="11687"/>
                </a:cubicBezTo>
                <a:cubicBezTo>
                  <a:pt x="7827" y="11630"/>
                  <a:pt x="7777" y="11586"/>
                  <a:pt x="7727" y="11542"/>
                </a:cubicBezTo>
                <a:cubicBezTo>
                  <a:pt x="7064" y="11012"/>
                  <a:pt x="6402" y="10476"/>
                  <a:pt x="5740" y="9946"/>
                </a:cubicBezTo>
                <a:cubicBezTo>
                  <a:pt x="5563" y="9795"/>
                  <a:pt x="5387" y="9650"/>
                  <a:pt x="5210" y="9505"/>
                </a:cubicBezTo>
                <a:lnTo>
                  <a:pt x="3917" y="8439"/>
                </a:lnTo>
                <a:cubicBezTo>
                  <a:pt x="3854" y="8382"/>
                  <a:pt x="3791" y="8338"/>
                  <a:pt x="3722" y="8287"/>
                </a:cubicBezTo>
                <a:cubicBezTo>
                  <a:pt x="2845" y="7562"/>
                  <a:pt x="1962" y="6843"/>
                  <a:pt x="1085" y="6124"/>
                </a:cubicBezTo>
                <a:cubicBezTo>
                  <a:pt x="2467" y="5027"/>
                  <a:pt x="3835" y="3923"/>
                  <a:pt x="5191" y="2807"/>
                </a:cubicBezTo>
                <a:cubicBezTo>
                  <a:pt x="5544" y="2523"/>
                  <a:pt x="5891" y="2245"/>
                  <a:pt x="6238" y="1961"/>
                </a:cubicBezTo>
                <a:cubicBezTo>
                  <a:pt x="6768" y="1539"/>
                  <a:pt x="7298" y="1110"/>
                  <a:pt x="7821" y="681"/>
                </a:cubicBezTo>
                <a:cubicBezTo>
                  <a:pt x="8246" y="339"/>
                  <a:pt x="8077" y="1"/>
                  <a:pt x="77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"/>
          <p:cNvGrpSpPr/>
          <p:nvPr/>
        </p:nvGrpSpPr>
        <p:grpSpPr>
          <a:xfrm>
            <a:off x="-326483" y="2816322"/>
            <a:ext cx="1572875" cy="1470767"/>
            <a:chOff x="1406328" y="2355572"/>
            <a:chExt cx="1311385" cy="1226253"/>
          </a:xfrm>
        </p:grpSpPr>
        <p:sp>
          <p:nvSpPr>
            <p:cNvPr id="398" name="Google Shape;398;p3"/>
            <p:cNvSpPr/>
            <p:nvPr/>
          </p:nvSpPr>
          <p:spPr>
            <a:xfrm>
              <a:off x="1406328" y="2355572"/>
              <a:ext cx="1311385" cy="1226253"/>
            </a:xfrm>
            <a:custGeom>
              <a:rect b="b" l="l" r="r" t="t"/>
              <a:pathLst>
                <a:path extrusionOk="0" h="13972" w="14942">
                  <a:moveTo>
                    <a:pt x="11104" y="0"/>
                  </a:moveTo>
                  <a:cubicBezTo>
                    <a:pt x="9254" y="0"/>
                    <a:pt x="6524" y="615"/>
                    <a:pt x="4390" y="2966"/>
                  </a:cubicBezTo>
                  <a:cubicBezTo>
                    <a:pt x="1388" y="6278"/>
                    <a:pt x="0" y="10320"/>
                    <a:pt x="625" y="13764"/>
                  </a:cubicBezTo>
                  <a:cubicBezTo>
                    <a:pt x="630" y="13796"/>
                    <a:pt x="648" y="13810"/>
                    <a:pt x="665" y="13810"/>
                  </a:cubicBezTo>
                  <a:cubicBezTo>
                    <a:pt x="669" y="13810"/>
                    <a:pt x="672" y="13809"/>
                    <a:pt x="675" y="13808"/>
                  </a:cubicBezTo>
                  <a:cubicBezTo>
                    <a:pt x="688" y="13827"/>
                    <a:pt x="700" y="13840"/>
                    <a:pt x="719" y="13846"/>
                  </a:cubicBezTo>
                  <a:cubicBezTo>
                    <a:pt x="1067" y="13932"/>
                    <a:pt x="1433" y="13971"/>
                    <a:pt x="1811" y="13971"/>
                  </a:cubicBezTo>
                  <a:cubicBezTo>
                    <a:pt x="4995" y="13971"/>
                    <a:pt x="9055" y="11143"/>
                    <a:pt x="10848" y="9040"/>
                  </a:cubicBezTo>
                  <a:cubicBezTo>
                    <a:pt x="12362" y="7268"/>
                    <a:pt x="14941" y="3206"/>
                    <a:pt x="13522" y="261"/>
                  </a:cubicBezTo>
                  <a:cubicBezTo>
                    <a:pt x="13491" y="194"/>
                    <a:pt x="13457" y="168"/>
                    <a:pt x="13423" y="168"/>
                  </a:cubicBezTo>
                  <a:cubicBezTo>
                    <a:pt x="13325" y="168"/>
                    <a:pt x="13231" y="385"/>
                    <a:pt x="13226" y="488"/>
                  </a:cubicBezTo>
                  <a:lnTo>
                    <a:pt x="13226" y="507"/>
                  </a:lnTo>
                  <a:cubicBezTo>
                    <a:pt x="13223" y="497"/>
                    <a:pt x="13216" y="490"/>
                    <a:pt x="13208" y="490"/>
                  </a:cubicBezTo>
                  <a:cubicBezTo>
                    <a:pt x="13201" y="490"/>
                    <a:pt x="13194" y="495"/>
                    <a:pt x="13188" y="507"/>
                  </a:cubicBezTo>
                  <a:cubicBezTo>
                    <a:pt x="13188" y="507"/>
                    <a:pt x="13188" y="507"/>
                    <a:pt x="13188" y="507"/>
                  </a:cubicBezTo>
                  <a:lnTo>
                    <a:pt x="13188" y="507"/>
                  </a:lnTo>
                  <a:cubicBezTo>
                    <a:pt x="13231" y="291"/>
                    <a:pt x="12376" y="0"/>
                    <a:pt x="11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1746154" y="2594556"/>
              <a:ext cx="645512" cy="656658"/>
            </a:xfrm>
            <a:custGeom>
              <a:rect b="b" l="l" r="r" t="t"/>
              <a:pathLst>
                <a:path extrusionOk="0" h="7482" w="7355">
                  <a:moveTo>
                    <a:pt x="3603" y="1"/>
                  </a:moveTo>
                  <a:cubicBezTo>
                    <a:pt x="3384" y="1"/>
                    <a:pt x="3156" y="26"/>
                    <a:pt x="2921" y="79"/>
                  </a:cubicBezTo>
                  <a:cubicBezTo>
                    <a:pt x="1350" y="433"/>
                    <a:pt x="215" y="1940"/>
                    <a:pt x="89" y="3485"/>
                  </a:cubicBezTo>
                  <a:cubicBezTo>
                    <a:pt x="1" y="3939"/>
                    <a:pt x="7" y="4400"/>
                    <a:pt x="108" y="4847"/>
                  </a:cubicBezTo>
                  <a:cubicBezTo>
                    <a:pt x="316" y="5762"/>
                    <a:pt x="959" y="6481"/>
                    <a:pt x="1741" y="6960"/>
                  </a:cubicBezTo>
                  <a:cubicBezTo>
                    <a:pt x="2314" y="7316"/>
                    <a:pt x="2939" y="7482"/>
                    <a:pt x="3550" y="7482"/>
                  </a:cubicBezTo>
                  <a:cubicBezTo>
                    <a:pt x="4976" y="7482"/>
                    <a:pt x="6325" y="6575"/>
                    <a:pt x="6749" y="5056"/>
                  </a:cubicBezTo>
                  <a:cubicBezTo>
                    <a:pt x="7355" y="2887"/>
                    <a:pt x="5951" y="1"/>
                    <a:pt x="3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2491366" y="2448778"/>
              <a:ext cx="30367" cy="22205"/>
            </a:xfrm>
            <a:custGeom>
              <a:rect b="b" l="l" r="r" t="t"/>
              <a:pathLst>
                <a:path extrusionOk="0" h="253" w="346">
                  <a:moveTo>
                    <a:pt x="213" y="0"/>
                  </a:moveTo>
                  <a:cubicBezTo>
                    <a:pt x="158" y="0"/>
                    <a:pt x="91" y="60"/>
                    <a:pt x="62" y="94"/>
                  </a:cubicBezTo>
                  <a:cubicBezTo>
                    <a:pt x="31" y="137"/>
                    <a:pt x="0" y="252"/>
                    <a:pt x="86" y="252"/>
                  </a:cubicBezTo>
                  <a:cubicBezTo>
                    <a:pt x="89" y="252"/>
                    <a:pt x="91" y="252"/>
                    <a:pt x="93" y="252"/>
                  </a:cubicBezTo>
                  <a:lnTo>
                    <a:pt x="125" y="252"/>
                  </a:lnTo>
                  <a:cubicBezTo>
                    <a:pt x="194" y="233"/>
                    <a:pt x="346" y="120"/>
                    <a:pt x="270" y="38"/>
                  </a:cubicBezTo>
                  <a:cubicBezTo>
                    <a:pt x="264" y="31"/>
                    <a:pt x="264" y="25"/>
                    <a:pt x="257" y="19"/>
                  </a:cubicBezTo>
                  <a:cubicBezTo>
                    <a:pt x="244" y="6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2516116" y="2476951"/>
              <a:ext cx="16588" cy="15096"/>
            </a:xfrm>
            <a:custGeom>
              <a:rect b="b" l="l" r="r" t="t"/>
              <a:pathLst>
                <a:path extrusionOk="0" h="172" w="189">
                  <a:moveTo>
                    <a:pt x="89" y="0"/>
                  </a:moveTo>
                  <a:cubicBezTo>
                    <a:pt x="57" y="0"/>
                    <a:pt x="32" y="19"/>
                    <a:pt x="26" y="45"/>
                  </a:cubicBezTo>
                  <a:cubicBezTo>
                    <a:pt x="7" y="70"/>
                    <a:pt x="1" y="101"/>
                    <a:pt x="1" y="133"/>
                  </a:cubicBezTo>
                  <a:cubicBezTo>
                    <a:pt x="1" y="152"/>
                    <a:pt x="20" y="171"/>
                    <a:pt x="45" y="171"/>
                  </a:cubicBezTo>
                  <a:cubicBezTo>
                    <a:pt x="49" y="171"/>
                    <a:pt x="53" y="171"/>
                    <a:pt x="57" y="171"/>
                  </a:cubicBezTo>
                  <a:cubicBezTo>
                    <a:pt x="133" y="171"/>
                    <a:pt x="188" y="116"/>
                    <a:pt x="158" y="38"/>
                  </a:cubicBezTo>
                  <a:cubicBezTo>
                    <a:pt x="152" y="19"/>
                    <a:pt x="139" y="13"/>
                    <a:pt x="121" y="7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91805" y="2503192"/>
              <a:ext cx="36510" cy="33263"/>
            </a:xfrm>
            <a:custGeom>
              <a:rect b="b" l="l" r="r" t="t"/>
              <a:pathLst>
                <a:path extrusionOk="0" h="379" w="416">
                  <a:moveTo>
                    <a:pt x="372" y="1"/>
                  </a:moveTo>
                  <a:cubicBezTo>
                    <a:pt x="352" y="1"/>
                    <a:pt x="328" y="10"/>
                    <a:pt x="309" y="23"/>
                  </a:cubicBezTo>
                  <a:cubicBezTo>
                    <a:pt x="240" y="36"/>
                    <a:pt x="177" y="74"/>
                    <a:pt x="126" y="130"/>
                  </a:cubicBezTo>
                  <a:cubicBezTo>
                    <a:pt x="76" y="174"/>
                    <a:pt x="0" y="288"/>
                    <a:pt x="70" y="357"/>
                  </a:cubicBezTo>
                  <a:cubicBezTo>
                    <a:pt x="84" y="372"/>
                    <a:pt x="104" y="378"/>
                    <a:pt x="126" y="378"/>
                  </a:cubicBezTo>
                  <a:cubicBezTo>
                    <a:pt x="199" y="378"/>
                    <a:pt x="299" y="310"/>
                    <a:pt x="328" y="256"/>
                  </a:cubicBezTo>
                  <a:cubicBezTo>
                    <a:pt x="353" y="225"/>
                    <a:pt x="372" y="187"/>
                    <a:pt x="385" y="149"/>
                  </a:cubicBezTo>
                  <a:cubicBezTo>
                    <a:pt x="385" y="118"/>
                    <a:pt x="391" y="92"/>
                    <a:pt x="398" y="61"/>
                  </a:cubicBezTo>
                  <a:cubicBezTo>
                    <a:pt x="416" y="17"/>
                    <a:pt x="398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459069" y="2484850"/>
              <a:ext cx="27470" cy="24048"/>
            </a:xfrm>
            <a:custGeom>
              <a:rect b="b" l="l" r="r" t="t"/>
              <a:pathLst>
                <a:path extrusionOk="0" h="274" w="313">
                  <a:moveTo>
                    <a:pt x="253" y="1"/>
                  </a:moveTo>
                  <a:cubicBezTo>
                    <a:pt x="201" y="1"/>
                    <a:pt x="129" y="41"/>
                    <a:pt x="102" y="68"/>
                  </a:cubicBezTo>
                  <a:cubicBezTo>
                    <a:pt x="51" y="119"/>
                    <a:pt x="0" y="270"/>
                    <a:pt x="98" y="270"/>
                  </a:cubicBezTo>
                  <a:cubicBezTo>
                    <a:pt x="110" y="270"/>
                    <a:pt x="124" y="268"/>
                    <a:pt x="140" y="264"/>
                  </a:cubicBezTo>
                  <a:lnTo>
                    <a:pt x="165" y="270"/>
                  </a:lnTo>
                  <a:cubicBezTo>
                    <a:pt x="172" y="273"/>
                    <a:pt x="179" y="274"/>
                    <a:pt x="186" y="274"/>
                  </a:cubicBezTo>
                  <a:cubicBezTo>
                    <a:pt x="225" y="274"/>
                    <a:pt x="268" y="233"/>
                    <a:pt x="279" y="201"/>
                  </a:cubicBezTo>
                  <a:cubicBezTo>
                    <a:pt x="297" y="156"/>
                    <a:pt x="304" y="112"/>
                    <a:pt x="310" y="68"/>
                  </a:cubicBezTo>
                  <a:cubicBezTo>
                    <a:pt x="313" y="18"/>
                    <a:pt x="287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416503" y="2426925"/>
              <a:ext cx="25540" cy="25101"/>
            </a:xfrm>
            <a:custGeom>
              <a:rect b="b" l="l" r="r" t="t"/>
              <a:pathLst>
                <a:path extrusionOk="0" h="286" w="291">
                  <a:moveTo>
                    <a:pt x="217" y="1"/>
                  </a:moveTo>
                  <a:cubicBezTo>
                    <a:pt x="196" y="1"/>
                    <a:pt x="172" y="6"/>
                    <a:pt x="152" y="15"/>
                  </a:cubicBezTo>
                  <a:lnTo>
                    <a:pt x="139" y="22"/>
                  </a:lnTo>
                  <a:cubicBezTo>
                    <a:pt x="64" y="53"/>
                    <a:pt x="7" y="129"/>
                    <a:pt x="0" y="211"/>
                  </a:cubicBezTo>
                  <a:cubicBezTo>
                    <a:pt x="0" y="264"/>
                    <a:pt x="37" y="285"/>
                    <a:pt x="79" y="285"/>
                  </a:cubicBezTo>
                  <a:cubicBezTo>
                    <a:pt x="101" y="285"/>
                    <a:pt x="125" y="279"/>
                    <a:pt x="145" y="268"/>
                  </a:cubicBezTo>
                  <a:lnTo>
                    <a:pt x="152" y="261"/>
                  </a:lnTo>
                  <a:cubicBezTo>
                    <a:pt x="227" y="230"/>
                    <a:pt x="284" y="154"/>
                    <a:pt x="291" y="72"/>
                  </a:cubicBezTo>
                  <a:cubicBezTo>
                    <a:pt x="291" y="19"/>
                    <a:pt x="257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366828" y="2492573"/>
              <a:ext cx="32649" cy="22468"/>
            </a:xfrm>
            <a:custGeom>
              <a:rect b="b" l="l" r="r" t="t"/>
              <a:pathLst>
                <a:path extrusionOk="0" h="256" w="372">
                  <a:moveTo>
                    <a:pt x="253" y="0"/>
                  </a:moveTo>
                  <a:cubicBezTo>
                    <a:pt x="153" y="0"/>
                    <a:pt x="1" y="208"/>
                    <a:pt x="112" y="245"/>
                  </a:cubicBezTo>
                  <a:lnTo>
                    <a:pt x="144" y="251"/>
                  </a:lnTo>
                  <a:cubicBezTo>
                    <a:pt x="152" y="254"/>
                    <a:pt x="161" y="256"/>
                    <a:pt x="169" y="256"/>
                  </a:cubicBezTo>
                  <a:cubicBezTo>
                    <a:pt x="257" y="256"/>
                    <a:pt x="371" y="124"/>
                    <a:pt x="314" y="49"/>
                  </a:cubicBezTo>
                  <a:lnTo>
                    <a:pt x="302" y="24"/>
                  </a:lnTo>
                  <a:cubicBezTo>
                    <a:pt x="289" y="7"/>
                    <a:pt x="272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525249" y="3458339"/>
              <a:ext cx="30630" cy="20010"/>
            </a:xfrm>
            <a:custGeom>
              <a:rect b="b" l="l" r="r" t="t"/>
              <a:pathLst>
                <a:path extrusionOk="0" h="228" w="349">
                  <a:moveTo>
                    <a:pt x="213" y="0"/>
                  </a:moveTo>
                  <a:cubicBezTo>
                    <a:pt x="98" y="0"/>
                    <a:pt x="0" y="228"/>
                    <a:pt x="110" y="228"/>
                  </a:cubicBezTo>
                  <a:cubicBezTo>
                    <a:pt x="112" y="228"/>
                    <a:pt x="113" y="228"/>
                    <a:pt x="115" y="228"/>
                  </a:cubicBezTo>
                  <a:cubicBezTo>
                    <a:pt x="140" y="221"/>
                    <a:pt x="171" y="215"/>
                    <a:pt x="197" y="202"/>
                  </a:cubicBezTo>
                  <a:cubicBezTo>
                    <a:pt x="235" y="183"/>
                    <a:pt x="348" y="70"/>
                    <a:pt x="285" y="26"/>
                  </a:cubicBezTo>
                  <a:cubicBezTo>
                    <a:pt x="266" y="7"/>
                    <a:pt x="247" y="1"/>
                    <a:pt x="222" y="1"/>
                  </a:cubicBezTo>
                  <a:cubicBezTo>
                    <a:pt x="219" y="0"/>
                    <a:pt x="216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550789" y="3498799"/>
              <a:ext cx="19484" cy="18606"/>
            </a:xfrm>
            <a:custGeom>
              <a:rect b="b" l="l" r="r" t="t"/>
              <a:pathLst>
                <a:path extrusionOk="0" h="212" w="222">
                  <a:moveTo>
                    <a:pt x="123" y="1"/>
                  </a:moveTo>
                  <a:cubicBezTo>
                    <a:pt x="86" y="1"/>
                    <a:pt x="40" y="46"/>
                    <a:pt x="26" y="76"/>
                  </a:cubicBezTo>
                  <a:cubicBezTo>
                    <a:pt x="0" y="107"/>
                    <a:pt x="0" y="145"/>
                    <a:pt x="7" y="177"/>
                  </a:cubicBezTo>
                  <a:cubicBezTo>
                    <a:pt x="20" y="202"/>
                    <a:pt x="39" y="212"/>
                    <a:pt x="59" y="212"/>
                  </a:cubicBezTo>
                  <a:cubicBezTo>
                    <a:pt x="104" y="212"/>
                    <a:pt x="155" y="165"/>
                    <a:pt x="177" y="139"/>
                  </a:cubicBezTo>
                  <a:cubicBezTo>
                    <a:pt x="221" y="82"/>
                    <a:pt x="196" y="57"/>
                    <a:pt x="152" y="13"/>
                  </a:cubicBezTo>
                  <a:cubicBezTo>
                    <a:pt x="143" y="4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634868" y="3465009"/>
              <a:ext cx="33351" cy="31069"/>
            </a:xfrm>
            <a:custGeom>
              <a:rect b="b" l="l" r="r" t="t"/>
              <a:pathLst>
                <a:path extrusionOk="0" h="354" w="380">
                  <a:moveTo>
                    <a:pt x="278" y="0"/>
                  </a:moveTo>
                  <a:cubicBezTo>
                    <a:pt x="171" y="7"/>
                    <a:pt x="77" y="76"/>
                    <a:pt x="33" y="177"/>
                  </a:cubicBezTo>
                  <a:cubicBezTo>
                    <a:pt x="1" y="246"/>
                    <a:pt x="1" y="353"/>
                    <a:pt x="102" y="353"/>
                  </a:cubicBezTo>
                  <a:cubicBezTo>
                    <a:pt x="209" y="347"/>
                    <a:pt x="304" y="278"/>
                    <a:pt x="348" y="177"/>
                  </a:cubicBezTo>
                  <a:cubicBezTo>
                    <a:pt x="379" y="107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591775" y="3414456"/>
              <a:ext cx="23258" cy="23345"/>
            </a:xfrm>
            <a:custGeom>
              <a:rect b="b" l="l" r="r" t="t"/>
              <a:pathLst>
                <a:path extrusionOk="0" h="266" w="265">
                  <a:moveTo>
                    <a:pt x="189" y="1"/>
                  </a:moveTo>
                  <a:cubicBezTo>
                    <a:pt x="150" y="1"/>
                    <a:pt x="103" y="32"/>
                    <a:pt x="82" y="53"/>
                  </a:cubicBezTo>
                  <a:lnTo>
                    <a:pt x="69" y="65"/>
                  </a:lnTo>
                  <a:cubicBezTo>
                    <a:pt x="13" y="103"/>
                    <a:pt x="0" y="173"/>
                    <a:pt x="25" y="236"/>
                  </a:cubicBezTo>
                  <a:cubicBezTo>
                    <a:pt x="42" y="258"/>
                    <a:pt x="66" y="265"/>
                    <a:pt x="91" y="265"/>
                  </a:cubicBezTo>
                  <a:cubicBezTo>
                    <a:pt x="123" y="265"/>
                    <a:pt x="158" y="253"/>
                    <a:pt x="183" y="242"/>
                  </a:cubicBezTo>
                  <a:cubicBezTo>
                    <a:pt x="214" y="223"/>
                    <a:pt x="265" y="173"/>
                    <a:pt x="233" y="141"/>
                  </a:cubicBezTo>
                  <a:lnTo>
                    <a:pt x="233" y="135"/>
                  </a:lnTo>
                  <a:cubicBezTo>
                    <a:pt x="233" y="135"/>
                    <a:pt x="233" y="135"/>
                    <a:pt x="233" y="128"/>
                  </a:cubicBezTo>
                  <a:cubicBezTo>
                    <a:pt x="252" y="103"/>
                    <a:pt x="252" y="65"/>
                    <a:pt x="240" y="34"/>
                  </a:cubicBezTo>
                  <a:cubicBezTo>
                    <a:pt x="229" y="10"/>
                    <a:pt x="210" y="1"/>
                    <a:pt x="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739571" y="3442717"/>
              <a:ext cx="27558" cy="22380"/>
            </a:xfrm>
            <a:custGeom>
              <a:rect b="b" l="l" r="r" t="t"/>
              <a:pathLst>
                <a:path extrusionOk="0" h="255" w="314">
                  <a:moveTo>
                    <a:pt x="177" y="0"/>
                  </a:moveTo>
                  <a:cubicBezTo>
                    <a:pt x="159" y="0"/>
                    <a:pt x="142" y="5"/>
                    <a:pt x="126" y="15"/>
                  </a:cubicBezTo>
                  <a:cubicBezTo>
                    <a:pt x="126" y="8"/>
                    <a:pt x="126" y="8"/>
                    <a:pt x="126" y="2"/>
                  </a:cubicBezTo>
                  <a:cubicBezTo>
                    <a:pt x="63" y="8"/>
                    <a:pt x="13" y="59"/>
                    <a:pt x="13" y="116"/>
                  </a:cubicBezTo>
                  <a:lnTo>
                    <a:pt x="19" y="116"/>
                  </a:lnTo>
                  <a:cubicBezTo>
                    <a:pt x="0" y="147"/>
                    <a:pt x="0" y="191"/>
                    <a:pt x="19" y="223"/>
                  </a:cubicBezTo>
                  <a:lnTo>
                    <a:pt x="32" y="235"/>
                  </a:lnTo>
                  <a:cubicBezTo>
                    <a:pt x="46" y="248"/>
                    <a:pt x="63" y="254"/>
                    <a:pt x="81" y="254"/>
                  </a:cubicBezTo>
                  <a:cubicBezTo>
                    <a:pt x="179" y="254"/>
                    <a:pt x="314" y="96"/>
                    <a:pt x="240" y="27"/>
                  </a:cubicBezTo>
                  <a:lnTo>
                    <a:pt x="227" y="15"/>
                  </a:lnTo>
                  <a:cubicBezTo>
                    <a:pt x="211" y="5"/>
                    <a:pt x="194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813733" y="3418230"/>
              <a:ext cx="31069" cy="19835"/>
            </a:xfrm>
            <a:custGeom>
              <a:rect b="b" l="l" r="r" t="t"/>
              <a:pathLst>
                <a:path extrusionOk="0" h="226" w="354">
                  <a:moveTo>
                    <a:pt x="224" y="0"/>
                  </a:moveTo>
                  <a:cubicBezTo>
                    <a:pt x="93" y="0"/>
                    <a:pt x="0" y="226"/>
                    <a:pt x="126" y="226"/>
                  </a:cubicBezTo>
                  <a:cubicBezTo>
                    <a:pt x="132" y="226"/>
                    <a:pt x="138" y="225"/>
                    <a:pt x="145" y="224"/>
                  </a:cubicBezTo>
                  <a:cubicBezTo>
                    <a:pt x="164" y="218"/>
                    <a:pt x="183" y="212"/>
                    <a:pt x="202" y="205"/>
                  </a:cubicBezTo>
                  <a:cubicBezTo>
                    <a:pt x="265" y="180"/>
                    <a:pt x="353" y="60"/>
                    <a:pt x="271" y="10"/>
                  </a:cubicBezTo>
                  <a:cubicBezTo>
                    <a:pt x="267" y="5"/>
                    <a:pt x="262" y="1"/>
                    <a:pt x="258" y="1"/>
                  </a:cubicBezTo>
                  <a:cubicBezTo>
                    <a:pt x="256" y="1"/>
                    <a:pt x="254" y="2"/>
                    <a:pt x="252" y="3"/>
                  </a:cubicBezTo>
                  <a:cubicBezTo>
                    <a:pt x="243" y="1"/>
                    <a:pt x="23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1722896" y="3414632"/>
              <a:ext cx="23872" cy="13955"/>
            </a:xfrm>
            <a:custGeom>
              <a:rect b="b" l="l" r="r" t="t"/>
              <a:pathLst>
                <a:path extrusionOk="0" h="159" w="272">
                  <a:moveTo>
                    <a:pt x="177" y="0"/>
                  </a:moveTo>
                  <a:cubicBezTo>
                    <a:pt x="102" y="0"/>
                    <a:pt x="1" y="158"/>
                    <a:pt x="95" y="158"/>
                  </a:cubicBezTo>
                  <a:cubicBezTo>
                    <a:pt x="177" y="158"/>
                    <a:pt x="272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1654878" y="3418143"/>
              <a:ext cx="24048" cy="18343"/>
            </a:xfrm>
            <a:custGeom>
              <a:rect b="b" l="l" r="r" t="t"/>
              <a:pathLst>
                <a:path extrusionOk="0" h="209" w="274">
                  <a:moveTo>
                    <a:pt x="193" y="0"/>
                  </a:moveTo>
                  <a:cubicBezTo>
                    <a:pt x="175" y="0"/>
                    <a:pt x="154" y="7"/>
                    <a:pt x="132" y="23"/>
                  </a:cubicBezTo>
                  <a:lnTo>
                    <a:pt x="114" y="36"/>
                  </a:lnTo>
                  <a:cubicBezTo>
                    <a:pt x="69" y="68"/>
                    <a:pt x="0" y="150"/>
                    <a:pt x="50" y="194"/>
                  </a:cubicBezTo>
                  <a:cubicBezTo>
                    <a:pt x="63" y="204"/>
                    <a:pt x="77" y="209"/>
                    <a:pt x="92" y="209"/>
                  </a:cubicBezTo>
                  <a:cubicBezTo>
                    <a:pt x="138" y="209"/>
                    <a:pt x="191" y="166"/>
                    <a:pt x="214" y="137"/>
                  </a:cubicBezTo>
                  <a:lnTo>
                    <a:pt x="227" y="118"/>
                  </a:lnTo>
                  <a:cubicBezTo>
                    <a:pt x="274" y="57"/>
                    <a:pt x="244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1503747" y="3367502"/>
              <a:ext cx="25540" cy="21766"/>
            </a:xfrm>
            <a:custGeom>
              <a:rect b="b" l="l" r="r" t="t"/>
              <a:pathLst>
                <a:path extrusionOk="0" h="248" w="291">
                  <a:moveTo>
                    <a:pt x="231" y="0"/>
                  </a:moveTo>
                  <a:cubicBezTo>
                    <a:pt x="228" y="0"/>
                    <a:pt x="224" y="0"/>
                    <a:pt x="221" y="1"/>
                  </a:cubicBezTo>
                  <a:lnTo>
                    <a:pt x="189" y="1"/>
                  </a:lnTo>
                  <a:cubicBezTo>
                    <a:pt x="120" y="8"/>
                    <a:pt x="57" y="52"/>
                    <a:pt x="25" y="121"/>
                  </a:cubicBezTo>
                  <a:cubicBezTo>
                    <a:pt x="0" y="172"/>
                    <a:pt x="0" y="241"/>
                    <a:pt x="76" y="247"/>
                  </a:cubicBezTo>
                  <a:cubicBezTo>
                    <a:pt x="139" y="247"/>
                    <a:pt x="196" y="222"/>
                    <a:pt x="234" y="172"/>
                  </a:cubicBezTo>
                  <a:cubicBezTo>
                    <a:pt x="271" y="140"/>
                    <a:pt x="290" y="96"/>
                    <a:pt x="284" y="52"/>
                  </a:cubicBezTo>
                  <a:cubicBezTo>
                    <a:pt x="278" y="45"/>
                    <a:pt x="278" y="39"/>
                    <a:pt x="278" y="39"/>
                  </a:cubicBezTo>
                  <a:cubicBezTo>
                    <a:pt x="272" y="17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1962582" y="2677845"/>
              <a:ext cx="39406" cy="26681"/>
            </a:xfrm>
            <a:custGeom>
              <a:rect b="b" l="l" r="r" t="t"/>
              <a:pathLst>
                <a:path extrusionOk="0" h="304" w="449">
                  <a:moveTo>
                    <a:pt x="290" y="1"/>
                  </a:moveTo>
                  <a:cubicBezTo>
                    <a:pt x="267" y="1"/>
                    <a:pt x="244" y="7"/>
                    <a:pt x="221" y="20"/>
                  </a:cubicBezTo>
                  <a:lnTo>
                    <a:pt x="209" y="32"/>
                  </a:lnTo>
                  <a:cubicBezTo>
                    <a:pt x="146" y="58"/>
                    <a:pt x="1" y="203"/>
                    <a:pt x="83" y="278"/>
                  </a:cubicBezTo>
                  <a:lnTo>
                    <a:pt x="95" y="285"/>
                  </a:lnTo>
                  <a:cubicBezTo>
                    <a:pt x="114" y="297"/>
                    <a:pt x="136" y="304"/>
                    <a:pt x="159" y="304"/>
                  </a:cubicBezTo>
                  <a:cubicBezTo>
                    <a:pt x="182" y="304"/>
                    <a:pt x="206" y="297"/>
                    <a:pt x="228" y="285"/>
                  </a:cubicBezTo>
                  <a:lnTo>
                    <a:pt x="247" y="278"/>
                  </a:lnTo>
                  <a:cubicBezTo>
                    <a:pt x="310" y="240"/>
                    <a:pt x="449" y="108"/>
                    <a:pt x="367" y="32"/>
                  </a:cubicBezTo>
                  <a:lnTo>
                    <a:pt x="354" y="20"/>
                  </a:lnTo>
                  <a:cubicBezTo>
                    <a:pt x="335" y="7"/>
                    <a:pt x="313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0605" y="2665645"/>
              <a:ext cx="39845" cy="29577"/>
            </a:xfrm>
            <a:custGeom>
              <a:rect b="b" l="l" r="r" t="t"/>
              <a:pathLst>
                <a:path extrusionOk="0" h="337" w="454">
                  <a:moveTo>
                    <a:pt x="238" y="1"/>
                  </a:moveTo>
                  <a:cubicBezTo>
                    <a:pt x="135" y="1"/>
                    <a:pt x="44" y="111"/>
                    <a:pt x="14" y="197"/>
                  </a:cubicBezTo>
                  <a:lnTo>
                    <a:pt x="14" y="203"/>
                  </a:lnTo>
                  <a:cubicBezTo>
                    <a:pt x="1" y="234"/>
                    <a:pt x="14" y="272"/>
                    <a:pt x="39" y="291"/>
                  </a:cubicBezTo>
                  <a:cubicBezTo>
                    <a:pt x="63" y="323"/>
                    <a:pt x="92" y="336"/>
                    <a:pt x="123" y="336"/>
                  </a:cubicBezTo>
                  <a:cubicBezTo>
                    <a:pt x="272" y="336"/>
                    <a:pt x="454" y="12"/>
                    <a:pt x="260" y="1"/>
                  </a:cubicBezTo>
                  <a:lnTo>
                    <a:pt x="247" y="1"/>
                  </a:lnTo>
                  <a:cubicBezTo>
                    <a:pt x="244" y="1"/>
                    <a:pt x="241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042273" y="2690044"/>
              <a:ext cx="1229" cy="1229"/>
            </a:xfrm>
            <a:custGeom>
              <a:rect b="b" l="l" r="r" t="t"/>
              <a:pathLst>
                <a:path extrusionOk="0" h="14" w="14">
                  <a:moveTo>
                    <a:pt x="1" y="1"/>
                  </a:moveTo>
                  <a:lnTo>
                    <a:pt x="14" y="13"/>
                  </a:lnTo>
                  <a:cubicBezTo>
                    <a:pt x="14" y="7"/>
                    <a:pt x="7" y="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26300" y="2736033"/>
              <a:ext cx="35984" cy="21064"/>
            </a:xfrm>
            <a:custGeom>
              <a:rect b="b" l="l" r="r" t="t"/>
              <a:pathLst>
                <a:path extrusionOk="0" h="240" w="410">
                  <a:moveTo>
                    <a:pt x="265" y="0"/>
                  </a:moveTo>
                  <a:cubicBezTo>
                    <a:pt x="158" y="0"/>
                    <a:pt x="0" y="240"/>
                    <a:pt x="151" y="240"/>
                  </a:cubicBezTo>
                  <a:cubicBezTo>
                    <a:pt x="259" y="240"/>
                    <a:pt x="410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04271" y="2712687"/>
              <a:ext cx="22643" cy="18343"/>
            </a:xfrm>
            <a:custGeom>
              <a:rect b="b" l="l" r="r" t="t"/>
              <a:pathLst>
                <a:path extrusionOk="0" h="209" w="258">
                  <a:moveTo>
                    <a:pt x="161" y="1"/>
                  </a:moveTo>
                  <a:cubicBezTo>
                    <a:pt x="108" y="1"/>
                    <a:pt x="40" y="74"/>
                    <a:pt x="30" y="108"/>
                  </a:cubicBezTo>
                  <a:cubicBezTo>
                    <a:pt x="1" y="162"/>
                    <a:pt x="25" y="209"/>
                    <a:pt x="73" y="209"/>
                  </a:cubicBezTo>
                  <a:cubicBezTo>
                    <a:pt x="86" y="209"/>
                    <a:pt x="102" y="205"/>
                    <a:pt x="119" y="197"/>
                  </a:cubicBezTo>
                  <a:lnTo>
                    <a:pt x="144" y="184"/>
                  </a:lnTo>
                  <a:cubicBezTo>
                    <a:pt x="188" y="159"/>
                    <a:pt x="257" y="89"/>
                    <a:pt x="213" y="33"/>
                  </a:cubicBezTo>
                  <a:lnTo>
                    <a:pt x="201" y="20"/>
                  </a:lnTo>
                  <a:cubicBezTo>
                    <a:pt x="190" y="6"/>
                    <a:pt x="17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15891" y="2706105"/>
              <a:ext cx="37914" cy="25803"/>
            </a:xfrm>
            <a:custGeom>
              <a:rect b="b" l="l" r="r" t="t"/>
              <a:pathLst>
                <a:path extrusionOk="0" h="294" w="432">
                  <a:moveTo>
                    <a:pt x="223" y="1"/>
                  </a:moveTo>
                  <a:cubicBezTo>
                    <a:pt x="142" y="1"/>
                    <a:pt x="67" y="80"/>
                    <a:pt x="34" y="146"/>
                  </a:cubicBezTo>
                  <a:cubicBezTo>
                    <a:pt x="0" y="219"/>
                    <a:pt x="23" y="293"/>
                    <a:pt x="101" y="293"/>
                  </a:cubicBezTo>
                  <a:cubicBezTo>
                    <a:pt x="110" y="293"/>
                    <a:pt x="119" y="292"/>
                    <a:pt x="129" y="291"/>
                  </a:cubicBezTo>
                  <a:cubicBezTo>
                    <a:pt x="135" y="291"/>
                    <a:pt x="142" y="291"/>
                    <a:pt x="148" y="284"/>
                  </a:cubicBezTo>
                  <a:cubicBezTo>
                    <a:pt x="224" y="272"/>
                    <a:pt x="432" y="51"/>
                    <a:pt x="280" y="7"/>
                  </a:cubicBezTo>
                  <a:lnTo>
                    <a:pt x="262" y="7"/>
                  </a:lnTo>
                  <a:cubicBezTo>
                    <a:pt x="249" y="3"/>
                    <a:pt x="236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935989" y="2759905"/>
              <a:ext cx="18957" cy="20098"/>
            </a:xfrm>
            <a:custGeom>
              <a:rect b="b" l="l" r="r" t="t"/>
              <a:pathLst>
                <a:path extrusionOk="0" h="229" w="216">
                  <a:moveTo>
                    <a:pt x="158" y="0"/>
                  </a:moveTo>
                  <a:cubicBezTo>
                    <a:pt x="103" y="0"/>
                    <a:pt x="29" y="81"/>
                    <a:pt x="20" y="119"/>
                  </a:cubicBezTo>
                  <a:cubicBezTo>
                    <a:pt x="20" y="132"/>
                    <a:pt x="14" y="138"/>
                    <a:pt x="14" y="144"/>
                  </a:cubicBezTo>
                  <a:cubicBezTo>
                    <a:pt x="1" y="170"/>
                    <a:pt x="14" y="201"/>
                    <a:pt x="39" y="220"/>
                  </a:cubicBezTo>
                  <a:lnTo>
                    <a:pt x="51" y="220"/>
                  </a:lnTo>
                  <a:cubicBezTo>
                    <a:pt x="60" y="226"/>
                    <a:pt x="69" y="228"/>
                    <a:pt x="79" y="228"/>
                  </a:cubicBezTo>
                  <a:cubicBezTo>
                    <a:pt x="133" y="228"/>
                    <a:pt x="198" y="149"/>
                    <a:pt x="209" y="106"/>
                  </a:cubicBezTo>
                  <a:cubicBezTo>
                    <a:pt x="215" y="81"/>
                    <a:pt x="209" y="56"/>
                    <a:pt x="203" y="31"/>
                  </a:cubicBezTo>
                  <a:cubicBezTo>
                    <a:pt x="192" y="9"/>
                    <a:pt x="176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098793" y="3131590"/>
              <a:ext cx="27822" cy="25715"/>
            </a:xfrm>
            <a:custGeom>
              <a:rect b="b" l="l" r="r" t="t"/>
              <a:pathLst>
                <a:path extrusionOk="0" h="293" w="317">
                  <a:moveTo>
                    <a:pt x="222" y="1"/>
                  </a:moveTo>
                  <a:cubicBezTo>
                    <a:pt x="211" y="1"/>
                    <a:pt x="200" y="3"/>
                    <a:pt x="189" y="9"/>
                  </a:cubicBezTo>
                  <a:cubicBezTo>
                    <a:pt x="107" y="28"/>
                    <a:pt x="44" y="91"/>
                    <a:pt x="19" y="173"/>
                  </a:cubicBezTo>
                  <a:cubicBezTo>
                    <a:pt x="0" y="223"/>
                    <a:pt x="19" y="286"/>
                    <a:pt x="82" y="293"/>
                  </a:cubicBezTo>
                  <a:cubicBezTo>
                    <a:pt x="183" y="280"/>
                    <a:pt x="265" y="211"/>
                    <a:pt x="290" y="116"/>
                  </a:cubicBezTo>
                  <a:cubicBezTo>
                    <a:pt x="316" y="59"/>
                    <a:pt x="273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2124772" y="3165204"/>
              <a:ext cx="24135" cy="20537"/>
            </a:xfrm>
            <a:custGeom>
              <a:rect b="b" l="l" r="r" t="t"/>
              <a:pathLst>
                <a:path extrusionOk="0" h="234" w="275">
                  <a:moveTo>
                    <a:pt x="153" y="0"/>
                  </a:moveTo>
                  <a:cubicBezTo>
                    <a:pt x="93" y="0"/>
                    <a:pt x="23" y="74"/>
                    <a:pt x="13" y="124"/>
                  </a:cubicBezTo>
                  <a:lnTo>
                    <a:pt x="13" y="149"/>
                  </a:lnTo>
                  <a:cubicBezTo>
                    <a:pt x="1" y="193"/>
                    <a:pt x="20" y="225"/>
                    <a:pt x="64" y="231"/>
                  </a:cubicBezTo>
                  <a:lnTo>
                    <a:pt x="76" y="231"/>
                  </a:lnTo>
                  <a:cubicBezTo>
                    <a:pt x="81" y="232"/>
                    <a:pt x="87" y="233"/>
                    <a:pt x="92" y="233"/>
                  </a:cubicBezTo>
                  <a:cubicBezTo>
                    <a:pt x="173" y="233"/>
                    <a:pt x="275" y="107"/>
                    <a:pt x="221" y="36"/>
                  </a:cubicBezTo>
                  <a:cubicBezTo>
                    <a:pt x="215" y="29"/>
                    <a:pt x="209" y="17"/>
                    <a:pt x="196" y="17"/>
                  </a:cubicBezTo>
                  <a:cubicBezTo>
                    <a:pt x="183" y="5"/>
                    <a:pt x="168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2194545" y="3129045"/>
              <a:ext cx="34228" cy="25891"/>
            </a:xfrm>
            <a:custGeom>
              <a:rect b="b" l="l" r="r" t="t"/>
              <a:pathLst>
                <a:path extrusionOk="0" h="295" w="390">
                  <a:moveTo>
                    <a:pt x="303" y="0"/>
                  </a:moveTo>
                  <a:cubicBezTo>
                    <a:pt x="292" y="0"/>
                    <a:pt x="279" y="2"/>
                    <a:pt x="265" y="6"/>
                  </a:cubicBezTo>
                  <a:lnTo>
                    <a:pt x="246" y="6"/>
                  </a:lnTo>
                  <a:cubicBezTo>
                    <a:pt x="171" y="25"/>
                    <a:pt x="0" y="177"/>
                    <a:pt x="95" y="265"/>
                  </a:cubicBezTo>
                  <a:lnTo>
                    <a:pt x="101" y="271"/>
                  </a:lnTo>
                  <a:cubicBezTo>
                    <a:pt x="118" y="288"/>
                    <a:pt x="137" y="295"/>
                    <a:pt x="158" y="295"/>
                  </a:cubicBezTo>
                  <a:cubicBezTo>
                    <a:pt x="224" y="295"/>
                    <a:pt x="301" y="226"/>
                    <a:pt x="335" y="183"/>
                  </a:cubicBezTo>
                  <a:cubicBezTo>
                    <a:pt x="379" y="121"/>
                    <a:pt x="389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2142500" y="3124042"/>
              <a:ext cx="33263" cy="19396"/>
            </a:xfrm>
            <a:custGeom>
              <a:rect b="b" l="l" r="r" t="t"/>
              <a:pathLst>
                <a:path extrusionOk="0" h="221" w="379">
                  <a:moveTo>
                    <a:pt x="246" y="0"/>
                  </a:moveTo>
                  <a:cubicBezTo>
                    <a:pt x="146" y="0"/>
                    <a:pt x="0" y="221"/>
                    <a:pt x="139" y="221"/>
                  </a:cubicBezTo>
                  <a:cubicBezTo>
                    <a:pt x="240" y="221"/>
                    <a:pt x="379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2066145" y="3184600"/>
              <a:ext cx="14481" cy="14218"/>
            </a:xfrm>
            <a:custGeom>
              <a:rect b="b" l="l" r="r" t="t"/>
              <a:pathLst>
                <a:path extrusionOk="0" h="162" w="165">
                  <a:moveTo>
                    <a:pt x="96" y="0"/>
                  </a:moveTo>
                  <a:cubicBezTo>
                    <a:pt x="67" y="0"/>
                    <a:pt x="34" y="35"/>
                    <a:pt x="19" y="54"/>
                  </a:cubicBezTo>
                  <a:cubicBezTo>
                    <a:pt x="6" y="80"/>
                    <a:pt x="0" y="105"/>
                    <a:pt x="6" y="136"/>
                  </a:cubicBezTo>
                  <a:cubicBezTo>
                    <a:pt x="10" y="154"/>
                    <a:pt x="20" y="161"/>
                    <a:pt x="33" y="161"/>
                  </a:cubicBezTo>
                  <a:cubicBezTo>
                    <a:pt x="66" y="161"/>
                    <a:pt x="117" y="118"/>
                    <a:pt x="126" y="105"/>
                  </a:cubicBezTo>
                  <a:lnTo>
                    <a:pt x="133" y="99"/>
                  </a:lnTo>
                  <a:cubicBezTo>
                    <a:pt x="151" y="73"/>
                    <a:pt x="164" y="23"/>
                    <a:pt x="126" y="17"/>
                  </a:cubicBezTo>
                  <a:cubicBezTo>
                    <a:pt x="126" y="10"/>
                    <a:pt x="120" y="10"/>
                    <a:pt x="120" y="10"/>
                  </a:cubicBezTo>
                  <a:cubicBezTo>
                    <a:pt x="113" y="3"/>
                    <a:pt x="105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104849" y="3071646"/>
              <a:ext cx="26505" cy="22731"/>
            </a:xfrm>
            <a:custGeom>
              <a:rect b="b" l="l" r="r" t="t"/>
              <a:pathLst>
                <a:path extrusionOk="0" h="259" w="302">
                  <a:moveTo>
                    <a:pt x="178" y="0"/>
                  </a:moveTo>
                  <a:cubicBezTo>
                    <a:pt x="119" y="0"/>
                    <a:pt x="52" y="70"/>
                    <a:pt x="32" y="105"/>
                  </a:cubicBezTo>
                  <a:cubicBezTo>
                    <a:pt x="32" y="118"/>
                    <a:pt x="26" y="124"/>
                    <a:pt x="26" y="130"/>
                  </a:cubicBezTo>
                  <a:cubicBezTo>
                    <a:pt x="1" y="162"/>
                    <a:pt x="1" y="200"/>
                    <a:pt x="26" y="231"/>
                  </a:cubicBezTo>
                  <a:cubicBezTo>
                    <a:pt x="36" y="247"/>
                    <a:pt x="55" y="258"/>
                    <a:pt x="76" y="258"/>
                  </a:cubicBezTo>
                  <a:cubicBezTo>
                    <a:pt x="80" y="258"/>
                    <a:pt x="84" y="258"/>
                    <a:pt x="89" y="257"/>
                  </a:cubicBezTo>
                  <a:cubicBezTo>
                    <a:pt x="164" y="250"/>
                    <a:pt x="301" y="132"/>
                    <a:pt x="242" y="50"/>
                  </a:cubicBezTo>
                  <a:lnTo>
                    <a:pt x="242" y="50"/>
                  </a:lnTo>
                  <a:cubicBezTo>
                    <a:pt x="250" y="62"/>
                    <a:pt x="254" y="67"/>
                    <a:pt x="254" y="67"/>
                  </a:cubicBezTo>
                  <a:cubicBezTo>
                    <a:pt x="255" y="67"/>
                    <a:pt x="226" y="26"/>
                    <a:pt x="221" y="17"/>
                  </a:cubicBezTo>
                  <a:cubicBezTo>
                    <a:pt x="208" y="5"/>
                    <a:pt x="193" y="0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2190069" y="3080862"/>
              <a:ext cx="20537" cy="16588"/>
            </a:xfrm>
            <a:custGeom>
              <a:rect b="b" l="l" r="r" t="t"/>
              <a:pathLst>
                <a:path extrusionOk="0" h="189" w="234">
                  <a:moveTo>
                    <a:pt x="175" y="1"/>
                  </a:moveTo>
                  <a:cubicBezTo>
                    <a:pt x="163" y="1"/>
                    <a:pt x="150" y="3"/>
                    <a:pt x="140" y="7"/>
                  </a:cubicBezTo>
                  <a:lnTo>
                    <a:pt x="121" y="13"/>
                  </a:lnTo>
                  <a:cubicBezTo>
                    <a:pt x="77" y="32"/>
                    <a:pt x="1" y="107"/>
                    <a:pt x="32" y="158"/>
                  </a:cubicBezTo>
                  <a:cubicBezTo>
                    <a:pt x="37" y="176"/>
                    <a:pt x="55" y="188"/>
                    <a:pt x="72" y="188"/>
                  </a:cubicBezTo>
                  <a:cubicBezTo>
                    <a:pt x="78" y="188"/>
                    <a:pt x="84" y="187"/>
                    <a:pt x="89" y="183"/>
                  </a:cubicBezTo>
                  <a:cubicBezTo>
                    <a:pt x="152" y="164"/>
                    <a:pt x="196" y="114"/>
                    <a:pt x="215" y="51"/>
                  </a:cubicBezTo>
                  <a:cubicBezTo>
                    <a:pt x="233" y="14"/>
                    <a:pt x="206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3"/>
          <p:cNvGrpSpPr/>
          <p:nvPr/>
        </p:nvGrpSpPr>
        <p:grpSpPr>
          <a:xfrm>
            <a:off x="8090506" y="395019"/>
            <a:ext cx="1264795" cy="1369212"/>
            <a:chOff x="6268200" y="2359750"/>
            <a:chExt cx="319175" cy="345525"/>
          </a:xfrm>
        </p:grpSpPr>
        <p:sp>
          <p:nvSpPr>
            <p:cNvPr id="430" name="Google Shape;430;p3"/>
            <p:cNvSpPr/>
            <p:nvPr/>
          </p:nvSpPr>
          <p:spPr>
            <a:xfrm>
              <a:off x="6268200" y="2359750"/>
              <a:ext cx="319175" cy="345525"/>
            </a:xfrm>
            <a:custGeom>
              <a:rect b="b" l="l" r="r" t="t"/>
              <a:pathLst>
                <a:path extrusionOk="0" h="13821" w="12767">
                  <a:moveTo>
                    <a:pt x="9336" y="0"/>
                  </a:moveTo>
                  <a:cubicBezTo>
                    <a:pt x="8373" y="0"/>
                    <a:pt x="7414" y="400"/>
                    <a:pt x="6693" y="1144"/>
                  </a:cubicBezTo>
                  <a:cubicBezTo>
                    <a:pt x="5097" y="2802"/>
                    <a:pt x="5639" y="4991"/>
                    <a:pt x="6169" y="7104"/>
                  </a:cubicBezTo>
                  <a:cubicBezTo>
                    <a:pt x="6428" y="8144"/>
                    <a:pt x="6674" y="9128"/>
                    <a:pt x="6680" y="10049"/>
                  </a:cubicBezTo>
                  <a:cubicBezTo>
                    <a:pt x="6699" y="12042"/>
                    <a:pt x="5400" y="13133"/>
                    <a:pt x="4176" y="13486"/>
                  </a:cubicBezTo>
                  <a:cubicBezTo>
                    <a:pt x="3819" y="13590"/>
                    <a:pt x="3457" y="13640"/>
                    <a:pt x="3102" y="13640"/>
                  </a:cubicBezTo>
                  <a:cubicBezTo>
                    <a:pt x="1898" y="13640"/>
                    <a:pt x="771" y="13066"/>
                    <a:pt x="152" y="12067"/>
                  </a:cubicBezTo>
                  <a:lnTo>
                    <a:pt x="1" y="12168"/>
                  </a:lnTo>
                  <a:cubicBezTo>
                    <a:pt x="650" y="13215"/>
                    <a:pt x="1842" y="13821"/>
                    <a:pt x="3104" y="13821"/>
                  </a:cubicBezTo>
                  <a:cubicBezTo>
                    <a:pt x="3482" y="13821"/>
                    <a:pt x="3861" y="13770"/>
                    <a:pt x="4227" y="13663"/>
                  </a:cubicBezTo>
                  <a:cubicBezTo>
                    <a:pt x="5507" y="13291"/>
                    <a:pt x="6882" y="12143"/>
                    <a:pt x="6863" y="10049"/>
                  </a:cubicBezTo>
                  <a:cubicBezTo>
                    <a:pt x="6850" y="9103"/>
                    <a:pt x="6592" y="8062"/>
                    <a:pt x="6346" y="7060"/>
                  </a:cubicBezTo>
                  <a:cubicBezTo>
                    <a:pt x="5829" y="4991"/>
                    <a:pt x="5299" y="2853"/>
                    <a:pt x="6825" y="1270"/>
                  </a:cubicBezTo>
                  <a:cubicBezTo>
                    <a:pt x="7507" y="561"/>
                    <a:pt x="8416" y="181"/>
                    <a:pt x="9332" y="181"/>
                  </a:cubicBezTo>
                  <a:cubicBezTo>
                    <a:pt x="9729" y="181"/>
                    <a:pt x="10127" y="253"/>
                    <a:pt x="10508" y="400"/>
                  </a:cubicBezTo>
                  <a:cubicBezTo>
                    <a:pt x="11782" y="898"/>
                    <a:pt x="12545" y="2102"/>
                    <a:pt x="12590" y="3704"/>
                  </a:cubicBezTo>
                  <a:lnTo>
                    <a:pt x="12766" y="3698"/>
                  </a:lnTo>
                  <a:cubicBezTo>
                    <a:pt x="12722" y="2020"/>
                    <a:pt x="11921" y="753"/>
                    <a:pt x="10571" y="229"/>
                  </a:cubicBezTo>
                  <a:cubicBezTo>
                    <a:pt x="10171" y="75"/>
                    <a:pt x="9753" y="0"/>
                    <a:pt x="9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6432975" y="2394900"/>
              <a:ext cx="120175" cy="104150"/>
            </a:xfrm>
            <a:custGeom>
              <a:rect b="b" l="l" r="r" t="t"/>
              <a:pathLst>
                <a:path extrusionOk="0" h="4166" w="4807">
                  <a:moveTo>
                    <a:pt x="2484" y="1"/>
                  </a:moveTo>
                  <a:cubicBezTo>
                    <a:pt x="1561" y="1"/>
                    <a:pt x="769" y="591"/>
                    <a:pt x="442" y="1586"/>
                  </a:cubicBezTo>
                  <a:cubicBezTo>
                    <a:pt x="1" y="2954"/>
                    <a:pt x="1155" y="4146"/>
                    <a:pt x="2391" y="4165"/>
                  </a:cubicBezTo>
                  <a:cubicBezTo>
                    <a:pt x="2405" y="4165"/>
                    <a:pt x="2420" y="4166"/>
                    <a:pt x="2434" y="4166"/>
                  </a:cubicBezTo>
                  <a:cubicBezTo>
                    <a:pt x="3477" y="4166"/>
                    <a:pt x="4450" y="3489"/>
                    <a:pt x="4662" y="2450"/>
                  </a:cubicBezTo>
                  <a:cubicBezTo>
                    <a:pt x="4807" y="1750"/>
                    <a:pt x="4422" y="747"/>
                    <a:pt x="3766" y="368"/>
                  </a:cubicBezTo>
                  <a:cubicBezTo>
                    <a:pt x="3332" y="118"/>
                    <a:pt x="2895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6321650" y="2596600"/>
              <a:ext cx="64525" cy="56025"/>
            </a:xfrm>
            <a:custGeom>
              <a:rect b="b" l="l" r="r" t="t"/>
              <a:pathLst>
                <a:path extrusionOk="0" h="2241" w="2581">
                  <a:moveTo>
                    <a:pt x="1335" y="1"/>
                  </a:moveTo>
                  <a:cubicBezTo>
                    <a:pt x="839" y="1"/>
                    <a:pt x="415" y="319"/>
                    <a:pt x="241" y="853"/>
                  </a:cubicBezTo>
                  <a:cubicBezTo>
                    <a:pt x="1" y="1584"/>
                    <a:pt x="619" y="2228"/>
                    <a:pt x="1281" y="2240"/>
                  </a:cubicBezTo>
                  <a:cubicBezTo>
                    <a:pt x="1286" y="2240"/>
                    <a:pt x="1291" y="2240"/>
                    <a:pt x="1296" y="2240"/>
                  </a:cubicBezTo>
                  <a:cubicBezTo>
                    <a:pt x="1858" y="2240"/>
                    <a:pt x="2386" y="1876"/>
                    <a:pt x="2498" y="1319"/>
                  </a:cubicBezTo>
                  <a:cubicBezTo>
                    <a:pt x="2580" y="941"/>
                    <a:pt x="2372" y="405"/>
                    <a:pt x="2019" y="197"/>
                  </a:cubicBezTo>
                  <a:cubicBezTo>
                    <a:pt x="1787" y="63"/>
                    <a:pt x="1554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6523050" y="2459800"/>
              <a:ext cx="8950" cy="4275"/>
            </a:xfrm>
            <a:custGeom>
              <a:rect b="b" l="l" r="r" t="t"/>
              <a:pathLst>
                <a:path extrusionOk="0" h="171" w="358">
                  <a:moveTo>
                    <a:pt x="207" y="0"/>
                  </a:moveTo>
                  <a:cubicBezTo>
                    <a:pt x="194" y="0"/>
                    <a:pt x="182" y="2"/>
                    <a:pt x="169" y="5"/>
                  </a:cubicBezTo>
                  <a:cubicBezTo>
                    <a:pt x="150" y="5"/>
                    <a:pt x="125" y="5"/>
                    <a:pt x="106" y="11"/>
                  </a:cubicBezTo>
                  <a:cubicBezTo>
                    <a:pt x="68" y="18"/>
                    <a:pt x="37" y="49"/>
                    <a:pt x="24" y="87"/>
                  </a:cubicBezTo>
                  <a:cubicBezTo>
                    <a:pt x="0" y="149"/>
                    <a:pt x="74" y="168"/>
                    <a:pt x="133" y="168"/>
                  </a:cubicBezTo>
                  <a:cubicBezTo>
                    <a:pt x="152" y="168"/>
                    <a:pt x="169" y="166"/>
                    <a:pt x="182" y="163"/>
                  </a:cubicBezTo>
                  <a:lnTo>
                    <a:pt x="182" y="163"/>
                  </a:lnTo>
                  <a:cubicBezTo>
                    <a:pt x="157" y="169"/>
                    <a:pt x="153" y="171"/>
                    <a:pt x="159" y="171"/>
                  </a:cubicBezTo>
                  <a:cubicBezTo>
                    <a:pt x="164" y="171"/>
                    <a:pt x="179" y="169"/>
                    <a:pt x="188" y="169"/>
                  </a:cubicBezTo>
                  <a:cubicBezTo>
                    <a:pt x="220" y="169"/>
                    <a:pt x="245" y="169"/>
                    <a:pt x="276" y="163"/>
                  </a:cubicBezTo>
                  <a:cubicBezTo>
                    <a:pt x="308" y="150"/>
                    <a:pt x="333" y="131"/>
                    <a:pt x="346" y="100"/>
                  </a:cubicBezTo>
                  <a:cubicBezTo>
                    <a:pt x="358" y="52"/>
                    <a:pt x="319" y="27"/>
                    <a:pt x="277" y="13"/>
                  </a:cubicBezTo>
                  <a:lnTo>
                    <a:pt x="277" y="13"/>
                  </a:lnTo>
                  <a:cubicBezTo>
                    <a:pt x="278" y="14"/>
                    <a:pt x="280" y="14"/>
                    <a:pt x="280" y="14"/>
                  </a:cubicBezTo>
                  <a:cubicBezTo>
                    <a:pt x="283" y="14"/>
                    <a:pt x="272" y="10"/>
                    <a:pt x="245" y="5"/>
                  </a:cubicBezTo>
                  <a:cubicBezTo>
                    <a:pt x="232" y="2"/>
                    <a:pt x="220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6531750" y="2446725"/>
              <a:ext cx="7525" cy="4150"/>
            </a:xfrm>
            <a:custGeom>
              <a:rect b="b" l="l" r="r" t="t"/>
              <a:pathLst>
                <a:path extrusionOk="0" h="166" w="301">
                  <a:moveTo>
                    <a:pt x="156" y="1"/>
                  </a:moveTo>
                  <a:cubicBezTo>
                    <a:pt x="74" y="1"/>
                    <a:pt x="1" y="53"/>
                    <a:pt x="61" y="124"/>
                  </a:cubicBezTo>
                  <a:cubicBezTo>
                    <a:pt x="52" y="156"/>
                    <a:pt x="99" y="165"/>
                    <a:pt x="133" y="165"/>
                  </a:cubicBezTo>
                  <a:cubicBezTo>
                    <a:pt x="146" y="165"/>
                    <a:pt x="157" y="164"/>
                    <a:pt x="162" y="162"/>
                  </a:cubicBezTo>
                  <a:cubicBezTo>
                    <a:pt x="206" y="150"/>
                    <a:pt x="294" y="143"/>
                    <a:pt x="294" y="80"/>
                  </a:cubicBezTo>
                  <a:cubicBezTo>
                    <a:pt x="301" y="36"/>
                    <a:pt x="237" y="11"/>
                    <a:pt x="193" y="5"/>
                  </a:cubicBezTo>
                  <a:cubicBezTo>
                    <a:pt x="181" y="2"/>
                    <a:pt x="168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6518300" y="2440075"/>
              <a:ext cx="9950" cy="4850"/>
            </a:xfrm>
            <a:custGeom>
              <a:rect b="b" l="l" r="r" t="t"/>
              <a:pathLst>
                <a:path extrusionOk="0" h="194" w="398">
                  <a:moveTo>
                    <a:pt x="186" y="1"/>
                  </a:moveTo>
                  <a:cubicBezTo>
                    <a:pt x="175" y="1"/>
                    <a:pt x="164" y="3"/>
                    <a:pt x="151" y="6"/>
                  </a:cubicBezTo>
                  <a:cubicBezTo>
                    <a:pt x="107" y="6"/>
                    <a:pt x="63" y="31"/>
                    <a:pt x="38" y="69"/>
                  </a:cubicBezTo>
                  <a:cubicBezTo>
                    <a:pt x="0" y="151"/>
                    <a:pt x="104" y="193"/>
                    <a:pt x="203" y="193"/>
                  </a:cubicBezTo>
                  <a:cubicBezTo>
                    <a:pt x="272" y="193"/>
                    <a:pt x="337" y="173"/>
                    <a:pt x="353" y="132"/>
                  </a:cubicBezTo>
                  <a:cubicBezTo>
                    <a:pt x="384" y="119"/>
                    <a:pt x="397" y="100"/>
                    <a:pt x="384" y="75"/>
                  </a:cubicBezTo>
                  <a:cubicBezTo>
                    <a:pt x="356" y="35"/>
                    <a:pt x="306" y="5"/>
                    <a:pt x="259" y="5"/>
                  </a:cubicBezTo>
                  <a:cubicBezTo>
                    <a:pt x="254" y="5"/>
                    <a:pt x="250" y="5"/>
                    <a:pt x="246" y="6"/>
                  </a:cubicBezTo>
                  <a:lnTo>
                    <a:pt x="220" y="6"/>
                  </a:lnTo>
                  <a:cubicBezTo>
                    <a:pt x="208" y="3"/>
                    <a:pt x="197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6521000" y="2448950"/>
              <a:ext cx="7075" cy="4550"/>
            </a:xfrm>
            <a:custGeom>
              <a:rect b="b" l="l" r="r" t="t"/>
              <a:pathLst>
                <a:path extrusionOk="0" h="182" w="283">
                  <a:moveTo>
                    <a:pt x="138" y="0"/>
                  </a:moveTo>
                  <a:cubicBezTo>
                    <a:pt x="120" y="0"/>
                    <a:pt x="102" y="4"/>
                    <a:pt x="94" y="10"/>
                  </a:cubicBezTo>
                  <a:cubicBezTo>
                    <a:pt x="75" y="17"/>
                    <a:pt x="56" y="35"/>
                    <a:pt x="37" y="48"/>
                  </a:cubicBezTo>
                  <a:cubicBezTo>
                    <a:pt x="24" y="67"/>
                    <a:pt x="30" y="80"/>
                    <a:pt x="24" y="98"/>
                  </a:cubicBezTo>
                  <a:cubicBezTo>
                    <a:pt x="1" y="159"/>
                    <a:pt x="74" y="182"/>
                    <a:pt x="134" y="182"/>
                  </a:cubicBezTo>
                  <a:cubicBezTo>
                    <a:pt x="156" y="182"/>
                    <a:pt x="175" y="179"/>
                    <a:pt x="188" y="174"/>
                  </a:cubicBezTo>
                  <a:cubicBezTo>
                    <a:pt x="283" y="149"/>
                    <a:pt x="245" y="73"/>
                    <a:pt x="182" y="54"/>
                  </a:cubicBezTo>
                  <a:cubicBezTo>
                    <a:pt x="182" y="54"/>
                    <a:pt x="182" y="48"/>
                    <a:pt x="194" y="42"/>
                  </a:cubicBezTo>
                  <a:cubicBezTo>
                    <a:pt x="211" y="13"/>
                    <a:pt x="173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6474550" y="2455875"/>
              <a:ext cx="9475" cy="5275"/>
            </a:xfrm>
            <a:custGeom>
              <a:rect b="b" l="l" r="r" t="t"/>
              <a:pathLst>
                <a:path extrusionOk="0" h="211" w="379">
                  <a:moveTo>
                    <a:pt x="175" y="0"/>
                  </a:moveTo>
                  <a:cubicBezTo>
                    <a:pt x="89" y="0"/>
                    <a:pt x="1" y="42"/>
                    <a:pt x="22" y="118"/>
                  </a:cubicBezTo>
                  <a:cubicBezTo>
                    <a:pt x="34" y="149"/>
                    <a:pt x="72" y="175"/>
                    <a:pt x="104" y="194"/>
                  </a:cubicBezTo>
                  <a:cubicBezTo>
                    <a:pt x="120" y="204"/>
                    <a:pt x="159" y="210"/>
                    <a:pt x="201" y="210"/>
                  </a:cubicBezTo>
                  <a:cubicBezTo>
                    <a:pt x="284" y="210"/>
                    <a:pt x="379" y="185"/>
                    <a:pt x="337" y="118"/>
                  </a:cubicBezTo>
                  <a:cubicBezTo>
                    <a:pt x="337" y="118"/>
                    <a:pt x="328" y="88"/>
                    <a:pt x="325" y="88"/>
                  </a:cubicBezTo>
                  <a:cubicBezTo>
                    <a:pt x="325" y="88"/>
                    <a:pt x="324" y="89"/>
                    <a:pt x="324" y="93"/>
                  </a:cubicBezTo>
                  <a:cubicBezTo>
                    <a:pt x="319" y="30"/>
                    <a:pt x="24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6461675" y="2440675"/>
              <a:ext cx="9175" cy="5725"/>
            </a:xfrm>
            <a:custGeom>
              <a:rect b="b" l="l" r="r" t="t"/>
              <a:pathLst>
                <a:path extrusionOk="0" h="229" w="367">
                  <a:moveTo>
                    <a:pt x="175" y="1"/>
                  </a:moveTo>
                  <a:cubicBezTo>
                    <a:pt x="120" y="1"/>
                    <a:pt x="65" y="26"/>
                    <a:pt x="26" y="70"/>
                  </a:cubicBezTo>
                  <a:cubicBezTo>
                    <a:pt x="19" y="89"/>
                    <a:pt x="7" y="108"/>
                    <a:pt x="7" y="127"/>
                  </a:cubicBezTo>
                  <a:cubicBezTo>
                    <a:pt x="1" y="177"/>
                    <a:pt x="83" y="215"/>
                    <a:pt x="120" y="221"/>
                  </a:cubicBezTo>
                  <a:lnTo>
                    <a:pt x="158" y="228"/>
                  </a:lnTo>
                  <a:cubicBezTo>
                    <a:pt x="164" y="228"/>
                    <a:pt x="170" y="229"/>
                    <a:pt x="176" y="229"/>
                  </a:cubicBezTo>
                  <a:cubicBezTo>
                    <a:pt x="227" y="229"/>
                    <a:pt x="282" y="204"/>
                    <a:pt x="316" y="158"/>
                  </a:cubicBezTo>
                  <a:cubicBezTo>
                    <a:pt x="366" y="83"/>
                    <a:pt x="291" y="20"/>
                    <a:pt x="221" y="7"/>
                  </a:cubicBezTo>
                  <a:cubicBezTo>
                    <a:pt x="206" y="3"/>
                    <a:pt x="190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6478075" y="2428725"/>
              <a:ext cx="7600" cy="5325"/>
            </a:xfrm>
            <a:custGeom>
              <a:rect b="b" l="l" r="r" t="t"/>
              <a:pathLst>
                <a:path extrusionOk="0" h="213" w="304">
                  <a:moveTo>
                    <a:pt x="117" y="1"/>
                  </a:moveTo>
                  <a:cubicBezTo>
                    <a:pt x="62" y="1"/>
                    <a:pt x="16" y="16"/>
                    <a:pt x="7" y="50"/>
                  </a:cubicBezTo>
                  <a:cubicBezTo>
                    <a:pt x="0" y="69"/>
                    <a:pt x="0" y="88"/>
                    <a:pt x="13" y="100"/>
                  </a:cubicBezTo>
                  <a:cubicBezTo>
                    <a:pt x="26" y="125"/>
                    <a:pt x="38" y="151"/>
                    <a:pt x="51" y="170"/>
                  </a:cubicBezTo>
                  <a:cubicBezTo>
                    <a:pt x="73" y="198"/>
                    <a:pt x="102" y="213"/>
                    <a:pt x="133" y="213"/>
                  </a:cubicBezTo>
                  <a:cubicBezTo>
                    <a:pt x="157" y="213"/>
                    <a:pt x="181" y="205"/>
                    <a:pt x="202" y="189"/>
                  </a:cubicBezTo>
                  <a:lnTo>
                    <a:pt x="265" y="125"/>
                  </a:lnTo>
                  <a:cubicBezTo>
                    <a:pt x="284" y="119"/>
                    <a:pt x="291" y="100"/>
                    <a:pt x="297" y="81"/>
                  </a:cubicBezTo>
                  <a:cubicBezTo>
                    <a:pt x="303" y="37"/>
                    <a:pt x="246" y="18"/>
                    <a:pt x="171" y="6"/>
                  </a:cubicBezTo>
                  <a:cubicBezTo>
                    <a:pt x="152" y="3"/>
                    <a:pt x="134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6476400" y="2439775"/>
              <a:ext cx="8225" cy="4425"/>
            </a:xfrm>
            <a:custGeom>
              <a:rect b="b" l="l" r="r" t="t"/>
              <a:pathLst>
                <a:path extrusionOk="0" h="177" w="329">
                  <a:moveTo>
                    <a:pt x="94" y="1"/>
                  </a:moveTo>
                  <a:cubicBezTo>
                    <a:pt x="45" y="1"/>
                    <a:pt x="0" y="18"/>
                    <a:pt x="17" y="68"/>
                  </a:cubicBezTo>
                  <a:lnTo>
                    <a:pt x="17" y="93"/>
                  </a:lnTo>
                  <a:cubicBezTo>
                    <a:pt x="10" y="157"/>
                    <a:pt x="73" y="176"/>
                    <a:pt x="137" y="176"/>
                  </a:cubicBezTo>
                  <a:cubicBezTo>
                    <a:pt x="182" y="176"/>
                    <a:pt x="227" y="167"/>
                    <a:pt x="250" y="156"/>
                  </a:cubicBezTo>
                  <a:cubicBezTo>
                    <a:pt x="292" y="138"/>
                    <a:pt x="329" y="97"/>
                    <a:pt x="288" y="66"/>
                  </a:cubicBezTo>
                  <a:lnTo>
                    <a:pt x="288" y="66"/>
                  </a:lnTo>
                  <a:cubicBezTo>
                    <a:pt x="260" y="31"/>
                    <a:pt x="219" y="10"/>
                    <a:pt x="177" y="10"/>
                  </a:cubicBezTo>
                  <a:cubicBezTo>
                    <a:pt x="172" y="10"/>
                    <a:pt x="167" y="11"/>
                    <a:pt x="162" y="11"/>
                  </a:cubicBezTo>
                  <a:cubicBezTo>
                    <a:pt x="143" y="5"/>
                    <a:pt x="118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6490050" y="2442125"/>
              <a:ext cx="7500" cy="3050"/>
            </a:xfrm>
            <a:custGeom>
              <a:rect b="b" l="l" r="r" t="t"/>
              <a:pathLst>
                <a:path extrusionOk="0" h="122" w="300">
                  <a:moveTo>
                    <a:pt x="137" y="0"/>
                  </a:moveTo>
                  <a:cubicBezTo>
                    <a:pt x="105" y="0"/>
                    <a:pt x="74" y="8"/>
                    <a:pt x="58" y="25"/>
                  </a:cubicBezTo>
                  <a:cubicBezTo>
                    <a:pt x="0" y="77"/>
                    <a:pt x="85" y="121"/>
                    <a:pt x="162" y="121"/>
                  </a:cubicBezTo>
                  <a:cubicBezTo>
                    <a:pt x="196" y="121"/>
                    <a:pt x="228" y="113"/>
                    <a:pt x="247" y="94"/>
                  </a:cubicBezTo>
                  <a:cubicBezTo>
                    <a:pt x="300" y="41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6476350" y="2412025"/>
              <a:ext cx="9475" cy="4825"/>
            </a:xfrm>
            <a:custGeom>
              <a:rect b="b" l="l" r="r" t="t"/>
              <a:pathLst>
                <a:path extrusionOk="0" h="193" w="379">
                  <a:moveTo>
                    <a:pt x="195" y="1"/>
                  </a:moveTo>
                  <a:cubicBezTo>
                    <a:pt x="102" y="1"/>
                    <a:pt x="0" y="44"/>
                    <a:pt x="32" y="119"/>
                  </a:cubicBezTo>
                  <a:cubicBezTo>
                    <a:pt x="54" y="169"/>
                    <a:pt x="120" y="192"/>
                    <a:pt x="185" y="192"/>
                  </a:cubicBezTo>
                  <a:cubicBezTo>
                    <a:pt x="283" y="192"/>
                    <a:pt x="378" y="140"/>
                    <a:pt x="322" y="49"/>
                  </a:cubicBezTo>
                  <a:cubicBezTo>
                    <a:pt x="303" y="16"/>
                    <a:pt x="250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361875" y="2632300"/>
              <a:ext cx="10100" cy="5750"/>
            </a:xfrm>
            <a:custGeom>
              <a:rect b="b" l="l" r="r" t="t"/>
              <a:pathLst>
                <a:path extrusionOk="0" h="230" w="404">
                  <a:moveTo>
                    <a:pt x="212" y="0"/>
                  </a:moveTo>
                  <a:cubicBezTo>
                    <a:pt x="163" y="0"/>
                    <a:pt x="116" y="17"/>
                    <a:pt x="76" y="49"/>
                  </a:cubicBezTo>
                  <a:cubicBezTo>
                    <a:pt x="57" y="68"/>
                    <a:pt x="38" y="87"/>
                    <a:pt x="25" y="112"/>
                  </a:cubicBezTo>
                  <a:cubicBezTo>
                    <a:pt x="0" y="156"/>
                    <a:pt x="63" y="200"/>
                    <a:pt x="95" y="213"/>
                  </a:cubicBezTo>
                  <a:cubicBezTo>
                    <a:pt x="122" y="224"/>
                    <a:pt x="150" y="229"/>
                    <a:pt x="178" y="229"/>
                  </a:cubicBezTo>
                  <a:cubicBezTo>
                    <a:pt x="213" y="229"/>
                    <a:pt x="249" y="221"/>
                    <a:pt x="284" y="207"/>
                  </a:cubicBezTo>
                  <a:cubicBezTo>
                    <a:pt x="309" y="188"/>
                    <a:pt x="328" y="169"/>
                    <a:pt x="353" y="150"/>
                  </a:cubicBezTo>
                  <a:cubicBezTo>
                    <a:pt x="404" y="99"/>
                    <a:pt x="353" y="36"/>
                    <a:pt x="297" y="17"/>
                  </a:cubicBezTo>
                  <a:cubicBezTo>
                    <a:pt x="269" y="6"/>
                    <a:pt x="240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6365650" y="2617600"/>
              <a:ext cx="7775" cy="4575"/>
            </a:xfrm>
            <a:custGeom>
              <a:rect b="b" l="l" r="r" t="t"/>
              <a:pathLst>
                <a:path extrusionOk="0" h="183" w="311">
                  <a:moveTo>
                    <a:pt x="149" y="0"/>
                  </a:moveTo>
                  <a:cubicBezTo>
                    <a:pt x="125" y="0"/>
                    <a:pt x="103" y="3"/>
                    <a:pt x="89" y="6"/>
                  </a:cubicBezTo>
                  <a:cubicBezTo>
                    <a:pt x="7" y="38"/>
                    <a:pt x="1" y="120"/>
                    <a:pt x="89" y="151"/>
                  </a:cubicBezTo>
                  <a:cubicBezTo>
                    <a:pt x="108" y="151"/>
                    <a:pt x="127" y="164"/>
                    <a:pt x="146" y="170"/>
                  </a:cubicBezTo>
                  <a:cubicBezTo>
                    <a:pt x="160" y="178"/>
                    <a:pt x="189" y="183"/>
                    <a:pt x="218" y="183"/>
                  </a:cubicBezTo>
                  <a:cubicBezTo>
                    <a:pt x="265" y="183"/>
                    <a:pt x="310" y="169"/>
                    <a:pt x="291" y="126"/>
                  </a:cubicBezTo>
                  <a:cubicBezTo>
                    <a:pt x="284" y="107"/>
                    <a:pt x="291" y="101"/>
                    <a:pt x="291" y="82"/>
                  </a:cubicBezTo>
                  <a:cubicBezTo>
                    <a:pt x="295" y="18"/>
                    <a:pt x="213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6347675" y="2612125"/>
              <a:ext cx="7750" cy="4450"/>
            </a:xfrm>
            <a:custGeom>
              <a:rect b="b" l="l" r="r" t="t"/>
              <a:pathLst>
                <a:path extrusionOk="0" h="178" w="310">
                  <a:moveTo>
                    <a:pt x="176" y="0"/>
                  </a:moveTo>
                  <a:cubicBezTo>
                    <a:pt x="148" y="0"/>
                    <a:pt x="121" y="4"/>
                    <a:pt x="101" y="11"/>
                  </a:cubicBezTo>
                  <a:cubicBezTo>
                    <a:pt x="38" y="30"/>
                    <a:pt x="1" y="99"/>
                    <a:pt x="70" y="137"/>
                  </a:cubicBezTo>
                  <a:cubicBezTo>
                    <a:pt x="95" y="156"/>
                    <a:pt x="127" y="169"/>
                    <a:pt x="158" y="175"/>
                  </a:cubicBezTo>
                  <a:cubicBezTo>
                    <a:pt x="168" y="177"/>
                    <a:pt x="182" y="178"/>
                    <a:pt x="197" y="178"/>
                  </a:cubicBezTo>
                  <a:cubicBezTo>
                    <a:pt x="240" y="178"/>
                    <a:pt x="294" y="168"/>
                    <a:pt x="303" y="131"/>
                  </a:cubicBezTo>
                  <a:cubicBezTo>
                    <a:pt x="310" y="112"/>
                    <a:pt x="310" y="87"/>
                    <a:pt x="303" y="61"/>
                  </a:cubicBezTo>
                  <a:cubicBezTo>
                    <a:pt x="287" y="16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6353175" y="2620175"/>
              <a:ext cx="7675" cy="3100"/>
            </a:xfrm>
            <a:custGeom>
              <a:rect b="b" l="l" r="r" t="t"/>
              <a:pathLst>
                <a:path extrusionOk="0" h="124" w="307">
                  <a:moveTo>
                    <a:pt x="137" y="0"/>
                  </a:moveTo>
                  <a:cubicBezTo>
                    <a:pt x="105" y="0"/>
                    <a:pt x="76" y="7"/>
                    <a:pt x="58" y="23"/>
                  </a:cubicBezTo>
                  <a:cubicBezTo>
                    <a:pt x="0" y="81"/>
                    <a:pt x="90" y="123"/>
                    <a:pt x="167" y="123"/>
                  </a:cubicBezTo>
                  <a:cubicBezTo>
                    <a:pt x="200" y="123"/>
                    <a:pt x="231" y="116"/>
                    <a:pt x="247" y="99"/>
                  </a:cubicBezTo>
                  <a:cubicBezTo>
                    <a:pt x="306" y="45"/>
                    <a:pt x="216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6341850" y="2632025"/>
              <a:ext cx="10025" cy="5375"/>
            </a:xfrm>
            <a:custGeom>
              <a:rect b="b" l="l" r="r" t="t"/>
              <a:pathLst>
                <a:path extrusionOk="0" h="215" w="401">
                  <a:moveTo>
                    <a:pt x="180" y="1"/>
                  </a:moveTo>
                  <a:cubicBezTo>
                    <a:pt x="155" y="1"/>
                    <a:pt x="130" y="6"/>
                    <a:pt x="107" y="16"/>
                  </a:cubicBezTo>
                  <a:cubicBezTo>
                    <a:pt x="70" y="28"/>
                    <a:pt x="0" y="73"/>
                    <a:pt x="32" y="117"/>
                  </a:cubicBezTo>
                  <a:cubicBezTo>
                    <a:pt x="51" y="148"/>
                    <a:pt x="76" y="174"/>
                    <a:pt x="101" y="192"/>
                  </a:cubicBezTo>
                  <a:cubicBezTo>
                    <a:pt x="122" y="206"/>
                    <a:pt x="169" y="215"/>
                    <a:pt x="218" y="215"/>
                  </a:cubicBezTo>
                  <a:cubicBezTo>
                    <a:pt x="306" y="215"/>
                    <a:pt x="400" y="187"/>
                    <a:pt x="360" y="110"/>
                  </a:cubicBezTo>
                  <a:cubicBezTo>
                    <a:pt x="347" y="79"/>
                    <a:pt x="322" y="54"/>
                    <a:pt x="297" y="35"/>
                  </a:cubicBezTo>
                  <a:cubicBezTo>
                    <a:pt x="259" y="12"/>
                    <a:pt x="219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6329550" y="2621450"/>
              <a:ext cx="12325" cy="5950"/>
            </a:xfrm>
            <a:custGeom>
              <a:rect b="b" l="l" r="r" t="t"/>
              <a:pathLst>
                <a:path extrusionOk="0" h="238" w="493">
                  <a:moveTo>
                    <a:pt x="286" y="0"/>
                  </a:moveTo>
                  <a:cubicBezTo>
                    <a:pt x="269" y="0"/>
                    <a:pt x="253" y="2"/>
                    <a:pt x="240" y="4"/>
                  </a:cubicBezTo>
                  <a:lnTo>
                    <a:pt x="177" y="10"/>
                  </a:lnTo>
                  <a:cubicBezTo>
                    <a:pt x="51" y="35"/>
                    <a:pt x="0" y="142"/>
                    <a:pt x="133" y="206"/>
                  </a:cubicBezTo>
                  <a:cubicBezTo>
                    <a:pt x="164" y="218"/>
                    <a:pt x="202" y="231"/>
                    <a:pt x="234" y="231"/>
                  </a:cubicBezTo>
                  <a:cubicBezTo>
                    <a:pt x="252" y="235"/>
                    <a:pt x="276" y="238"/>
                    <a:pt x="302" y="238"/>
                  </a:cubicBezTo>
                  <a:cubicBezTo>
                    <a:pt x="386" y="238"/>
                    <a:pt x="492" y="210"/>
                    <a:pt x="492" y="124"/>
                  </a:cubicBezTo>
                  <a:cubicBezTo>
                    <a:pt x="492" y="29"/>
                    <a:pt x="37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3"/>
          <p:cNvSpPr/>
          <p:nvPr/>
        </p:nvSpPr>
        <p:spPr>
          <a:xfrm>
            <a:off x="8211525" y="3997450"/>
            <a:ext cx="55075" cy="1321975"/>
          </a:xfrm>
          <a:custGeom>
            <a:rect b="b" l="l" r="r" t="t"/>
            <a:pathLst>
              <a:path extrusionOk="0" h="52879" w="1042">
                <a:moveTo>
                  <a:pt x="379" y="1"/>
                </a:moveTo>
                <a:cubicBezTo>
                  <a:pt x="405" y="2631"/>
                  <a:pt x="468" y="5305"/>
                  <a:pt x="524" y="7897"/>
                </a:cubicBezTo>
                <a:cubicBezTo>
                  <a:pt x="676" y="14482"/>
                  <a:pt x="827" y="21299"/>
                  <a:pt x="531" y="27997"/>
                </a:cubicBezTo>
                <a:cubicBezTo>
                  <a:pt x="474" y="29316"/>
                  <a:pt x="398" y="30646"/>
                  <a:pt x="329" y="31939"/>
                </a:cubicBezTo>
                <a:cubicBezTo>
                  <a:pt x="171" y="34866"/>
                  <a:pt x="1" y="37893"/>
                  <a:pt x="1" y="40914"/>
                </a:cubicBezTo>
                <a:cubicBezTo>
                  <a:pt x="1" y="43910"/>
                  <a:pt x="146" y="49340"/>
                  <a:pt x="379" y="52878"/>
                </a:cubicBezTo>
                <a:lnTo>
                  <a:pt x="587" y="52872"/>
                </a:lnTo>
                <a:cubicBezTo>
                  <a:pt x="354" y="49340"/>
                  <a:pt x="215" y="43916"/>
                  <a:pt x="215" y="40920"/>
                </a:cubicBezTo>
                <a:cubicBezTo>
                  <a:pt x="215" y="37906"/>
                  <a:pt x="386" y="34878"/>
                  <a:pt x="543" y="31958"/>
                </a:cubicBezTo>
                <a:cubicBezTo>
                  <a:pt x="613" y="30665"/>
                  <a:pt x="688" y="29328"/>
                  <a:pt x="745" y="28010"/>
                </a:cubicBezTo>
                <a:cubicBezTo>
                  <a:pt x="1042" y="21306"/>
                  <a:pt x="884" y="14488"/>
                  <a:pt x="739" y="7891"/>
                </a:cubicBezTo>
                <a:cubicBezTo>
                  <a:pt x="682" y="5305"/>
                  <a:pt x="619" y="2625"/>
                  <a:pt x="5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50" name="Google Shape;450;p3"/>
          <p:cNvGrpSpPr/>
          <p:nvPr/>
        </p:nvGrpSpPr>
        <p:grpSpPr>
          <a:xfrm rot="4499983">
            <a:off x="8496709" y="2384827"/>
            <a:ext cx="648132" cy="1657893"/>
            <a:chOff x="2508475" y="2379100"/>
            <a:chExt cx="147125" cy="376350"/>
          </a:xfrm>
        </p:grpSpPr>
        <p:sp>
          <p:nvSpPr>
            <p:cNvPr id="451" name="Google Shape;451;p3"/>
            <p:cNvSpPr/>
            <p:nvPr/>
          </p:nvSpPr>
          <p:spPr>
            <a:xfrm>
              <a:off x="2508475" y="24387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4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6"/>
                    <a:pt x="309" y="5623"/>
                    <a:pt x="297" y="6355"/>
                  </a:cubicBezTo>
                  <a:cubicBezTo>
                    <a:pt x="284" y="7093"/>
                    <a:pt x="278" y="7850"/>
                    <a:pt x="284" y="8594"/>
                  </a:cubicBezTo>
                  <a:cubicBezTo>
                    <a:pt x="284" y="8783"/>
                    <a:pt x="297" y="8966"/>
                    <a:pt x="315" y="9149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1000" y="12590"/>
                    <a:pt x="1179" y="12670"/>
                    <a:pt x="1332" y="12670"/>
                  </a:cubicBezTo>
                  <a:cubicBezTo>
                    <a:pt x="2297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9" y="357"/>
                  </a:cubicBezTo>
                  <a:cubicBezTo>
                    <a:pt x="1673" y="109"/>
                    <a:pt x="1527" y="1"/>
                    <a:pt x="1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2537725" y="2468000"/>
              <a:ext cx="8450" cy="6100"/>
            </a:xfrm>
            <a:custGeom>
              <a:rect b="b" l="l" r="r" t="t"/>
              <a:pathLst>
                <a:path extrusionOk="0" h="244" w="338">
                  <a:moveTo>
                    <a:pt x="191" y="0"/>
                  </a:moveTo>
                  <a:cubicBezTo>
                    <a:pt x="127" y="0"/>
                    <a:pt x="59" y="69"/>
                    <a:pt x="35" y="119"/>
                  </a:cubicBezTo>
                  <a:cubicBezTo>
                    <a:pt x="0" y="193"/>
                    <a:pt x="32" y="244"/>
                    <a:pt x="90" y="244"/>
                  </a:cubicBezTo>
                  <a:cubicBezTo>
                    <a:pt x="105" y="244"/>
                    <a:pt x="123" y="240"/>
                    <a:pt x="142" y="232"/>
                  </a:cubicBezTo>
                  <a:lnTo>
                    <a:pt x="186" y="213"/>
                  </a:lnTo>
                  <a:cubicBezTo>
                    <a:pt x="224" y="194"/>
                    <a:pt x="337" y="87"/>
                    <a:pt x="268" y="37"/>
                  </a:cubicBezTo>
                  <a:cubicBezTo>
                    <a:pt x="262" y="30"/>
                    <a:pt x="255" y="24"/>
                    <a:pt x="243" y="18"/>
                  </a:cubicBezTo>
                  <a:cubicBezTo>
                    <a:pt x="227" y="5"/>
                    <a:pt x="209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2547875" y="2471400"/>
              <a:ext cx="7500" cy="5125"/>
            </a:xfrm>
            <a:custGeom>
              <a:rect b="b" l="l" r="r" t="t"/>
              <a:pathLst>
                <a:path extrusionOk="0" h="205" w="300">
                  <a:moveTo>
                    <a:pt x="187" y="0"/>
                  </a:moveTo>
                  <a:cubicBezTo>
                    <a:pt x="182" y="0"/>
                    <a:pt x="177" y="1"/>
                    <a:pt x="171" y="1"/>
                  </a:cubicBezTo>
                  <a:cubicBezTo>
                    <a:pt x="108" y="8"/>
                    <a:pt x="45" y="46"/>
                    <a:pt x="20" y="109"/>
                  </a:cubicBezTo>
                  <a:cubicBezTo>
                    <a:pt x="13" y="128"/>
                    <a:pt x="1" y="165"/>
                    <a:pt x="20" y="184"/>
                  </a:cubicBezTo>
                  <a:lnTo>
                    <a:pt x="26" y="191"/>
                  </a:lnTo>
                  <a:cubicBezTo>
                    <a:pt x="39" y="200"/>
                    <a:pt x="51" y="205"/>
                    <a:pt x="64" y="205"/>
                  </a:cubicBezTo>
                  <a:cubicBezTo>
                    <a:pt x="77" y="205"/>
                    <a:pt x="89" y="200"/>
                    <a:pt x="102" y="191"/>
                  </a:cubicBezTo>
                  <a:cubicBezTo>
                    <a:pt x="103" y="191"/>
                    <a:pt x="105" y="191"/>
                    <a:pt x="106" y="191"/>
                  </a:cubicBezTo>
                  <a:cubicBezTo>
                    <a:pt x="207" y="191"/>
                    <a:pt x="30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2532900" y="2478150"/>
              <a:ext cx="8225" cy="6550"/>
            </a:xfrm>
            <a:custGeom>
              <a:rect b="b" l="l" r="r" t="t"/>
              <a:pathLst>
                <a:path extrusionOk="0" h="262" w="329">
                  <a:moveTo>
                    <a:pt x="204" y="0"/>
                  </a:moveTo>
                  <a:cubicBezTo>
                    <a:pt x="162" y="0"/>
                    <a:pt x="105" y="60"/>
                    <a:pt x="95" y="85"/>
                  </a:cubicBezTo>
                  <a:cubicBezTo>
                    <a:pt x="95" y="85"/>
                    <a:pt x="102" y="78"/>
                    <a:pt x="108" y="78"/>
                  </a:cubicBezTo>
                  <a:cubicBezTo>
                    <a:pt x="64" y="123"/>
                    <a:pt x="1" y="255"/>
                    <a:pt x="108" y="261"/>
                  </a:cubicBezTo>
                  <a:cubicBezTo>
                    <a:pt x="152" y="261"/>
                    <a:pt x="196" y="236"/>
                    <a:pt x="221" y="198"/>
                  </a:cubicBezTo>
                  <a:cubicBezTo>
                    <a:pt x="272" y="154"/>
                    <a:pt x="329" y="34"/>
                    <a:pt x="221" y="22"/>
                  </a:cubicBezTo>
                  <a:lnTo>
                    <a:pt x="234" y="15"/>
                  </a:lnTo>
                  <a:cubicBezTo>
                    <a:pt x="226" y="4"/>
                    <a:pt x="216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2531950" y="2695725"/>
              <a:ext cx="7450" cy="6750"/>
            </a:xfrm>
            <a:custGeom>
              <a:rect b="b" l="l" r="r" t="t"/>
              <a:pathLst>
                <a:path extrusionOk="0" h="270" w="298">
                  <a:moveTo>
                    <a:pt x="205" y="0"/>
                  </a:moveTo>
                  <a:cubicBezTo>
                    <a:pt x="153" y="0"/>
                    <a:pt x="94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1" y="224"/>
                    <a:pt x="70" y="243"/>
                  </a:cubicBezTo>
                  <a:cubicBezTo>
                    <a:pt x="70" y="249"/>
                    <a:pt x="70" y="249"/>
                    <a:pt x="70" y="249"/>
                  </a:cubicBezTo>
                  <a:cubicBezTo>
                    <a:pt x="80" y="264"/>
                    <a:pt x="93" y="269"/>
                    <a:pt x="108" y="269"/>
                  </a:cubicBezTo>
                  <a:cubicBezTo>
                    <a:pt x="156" y="269"/>
                    <a:pt x="220" y="203"/>
                    <a:pt x="234" y="174"/>
                  </a:cubicBezTo>
                  <a:cubicBezTo>
                    <a:pt x="234" y="167"/>
                    <a:pt x="234" y="161"/>
                    <a:pt x="241" y="161"/>
                  </a:cubicBezTo>
                  <a:cubicBezTo>
                    <a:pt x="266" y="129"/>
                    <a:pt x="297" y="47"/>
                    <a:pt x="253" y="16"/>
                  </a:cubicBezTo>
                  <a:cubicBezTo>
                    <a:pt x="239" y="5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532750" y="2716450"/>
              <a:ext cx="11375" cy="6650"/>
            </a:xfrm>
            <a:custGeom>
              <a:rect b="b" l="l" r="r" t="t"/>
              <a:pathLst>
                <a:path extrusionOk="0" h="266" w="455">
                  <a:moveTo>
                    <a:pt x="290" y="0"/>
                  </a:moveTo>
                  <a:cubicBezTo>
                    <a:pt x="171" y="0"/>
                    <a:pt x="0" y="265"/>
                    <a:pt x="158" y="265"/>
                  </a:cubicBezTo>
                  <a:cubicBezTo>
                    <a:pt x="278" y="26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527375" y="2658100"/>
              <a:ext cx="13750" cy="21000"/>
            </a:xfrm>
            <a:custGeom>
              <a:rect b="b" l="l" r="r" t="t"/>
              <a:pathLst>
                <a:path extrusionOk="0" h="840" w="550">
                  <a:moveTo>
                    <a:pt x="480" y="1"/>
                  </a:moveTo>
                  <a:cubicBezTo>
                    <a:pt x="411" y="7"/>
                    <a:pt x="348" y="51"/>
                    <a:pt x="316" y="121"/>
                  </a:cubicBezTo>
                  <a:cubicBezTo>
                    <a:pt x="278" y="190"/>
                    <a:pt x="278" y="278"/>
                    <a:pt x="316" y="348"/>
                  </a:cubicBezTo>
                  <a:cubicBezTo>
                    <a:pt x="196" y="386"/>
                    <a:pt x="102" y="474"/>
                    <a:pt x="45" y="587"/>
                  </a:cubicBezTo>
                  <a:cubicBezTo>
                    <a:pt x="1" y="682"/>
                    <a:pt x="1" y="840"/>
                    <a:pt x="146" y="840"/>
                  </a:cubicBezTo>
                  <a:cubicBezTo>
                    <a:pt x="291" y="840"/>
                    <a:pt x="430" y="714"/>
                    <a:pt x="487" y="594"/>
                  </a:cubicBezTo>
                  <a:cubicBezTo>
                    <a:pt x="518" y="531"/>
                    <a:pt x="524" y="455"/>
                    <a:pt x="493" y="392"/>
                  </a:cubicBezTo>
                  <a:cubicBezTo>
                    <a:pt x="499" y="386"/>
                    <a:pt x="505" y="373"/>
                    <a:pt x="499" y="360"/>
                  </a:cubicBezTo>
                  <a:cubicBezTo>
                    <a:pt x="480" y="259"/>
                    <a:pt x="518" y="184"/>
                    <a:pt x="537" y="89"/>
                  </a:cubicBezTo>
                  <a:cubicBezTo>
                    <a:pt x="550" y="45"/>
                    <a:pt x="537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522650" y="2589625"/>
              <a:ext cx="9775" cy="7100"/>
            </a:xfrm>
            <a:custGeom>
              <a:rect b="b" l="l" r="r" t="t"/>
              <a:pathLst>
                <a:path extrusionOk="0" h="284" w="391">
                  <a:moveTo>
                    <a:pt x="295" y="1"/>
                  </a:moveTo>
                  <a:cubicBezTo>
                    <a:pt x="276" y="1"/>
                    <a:pt x="255" y="4"/>
                    <a:pt x="234" y="9"/>
                  </a:cubicBezTo>
                  <a:cubicBezTo>
                    <a:pt x="171" y="22"/>
                    <a:pt x="1" y="198"/>
                    <a:pt x="121" y="242"/>
                  </a:cubicBezTo>
                  <a:lnTo>
                    <a:pt x="133" y="242"/>
                  </a:lnTo>
                  <a:cubicBezTo>
                    <a:pt x="143" y="273"/>
                    <a:pt x="169" y="284"/>
                    <a:pt x="196" y="284"/>
                  </a:cubicBezTo>
                  <a:cubicBezTo>
                    <a:pt x="218" y="284"/>
                    <a:pt x="242" y="276"/>
                    <a:pt x="259" y="268"/>
                  </a:cubicBezTo>
                  <a:cubicBezTo>
                    <a:pt x="329" y="236"/>
                    <a:pt x="379" y="173"/>
                    <a:pt x="385" y="97"/>
                  </a:cubicBezTo>
                  <a:cubicBezTo>
                    <a:pt x="390" y="24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2534950" y="2602450"/>
              <a:ext cx="6975" cy="4425"/>
            </a:xfrm>
            <a:custGeom>
              <a:rect b="b" l="l" r="r" t="t"/>
              <a:pathLst>
                <a:path extrusionOk="0" h="177" w="279">
                  <a:moveTo>
                    <a:pt x="175" y="0"/>
                  </a:moveTo>
                  <a:cubicBezTo>
                    <a:pt x="144" y="0"/>
                    <a:pt x="107" y="22"/>
                    <a:pt x="89" y="45"/>
                  </a:cubicBezTo>
                  <a:lnTo>
                    <a:pt x="83" y="45"/>
                  </a:lnTo>
                  <a:cubicBezTo>
                    <a:pt x="64" y="51"/>
                    <a:pt x="1" y="108"/>
                    <a:pt x="39" y="133"/>
                  </a:cubicBezTo>
                  <a:lnTo>
                    <a:pt x="57" y="165"/>
                  </a:lnTo>
                  <a:cubicBezTo>
                    <a:pt x="66" y="173"/>
                    <a:pt x="78" y="176"/>
                    <a:pt x="92" y="176"/>
                  </a:cubicBezTo>
                  <a:cubicBezTo>
                    <a:pt x="108" y="176"/>
                    <a:pt x="126" y="171"/>
                    <a:pt x="139" y="165"/>
                  </a:cubicBezTo>
                  <a:cubicBezTo>
                    <a:pt x="184" y="139"/>
                    <a:pt x="278" y="76"/>
                    <a:pt x="209" y="13"/>
                  </a:cubicBezTo>
                  <a:cubicBezTo>
                    <a:pt x="200" y="4"/>
                    <a:pt x="18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2541325" y="2588875"/>
              <a:ext cx="9100" cy="5100"/>
            </a:xfrm>
            <a:custGeom>
              <a:rect b="b" l="l" r="r" t="t"/>
              <a:pathLst>
                <a:path extrusionOk="0" h="204" w="364">
                  <a:moveTo>
                    <a:pt x="197" y="1"/>
                  </a:moveTo>
                  <a:cubicBezTo>
                    <a:pt x="96" y="1"/>
                    <a:pt x="0" y="203"/>
                    <a:pt x="96" y="203"/>
                  </a:cubicBezTo>
                  <a:cubicBezTo>
                    <a:pt x="99" y="203"/>
                    <a:pt x="102" y="203"/>
                    <a:pt x="105" y="203"/>
                  </a:cubicBezTo>
                  <a:cubicBezTo>
                    <a:pt x="130" y="203"/>
                    <a:pt x="149" y="203"/>
                    <a:pt x="175" y="190"/>
                  </a:cubicBezTo>
                  <a:cubicBezTo>
                    <a:pt x="225" y="184"/>
                    <a:pt x="364" y="45"/>
                    <a:pt x="263" y="14"/>
                  </a:cubicBezTo>
                  <a:cubicBezTo>
                    <a:pt x="244" y="1"/>
                    <a:pt x="225" y="1"/>
                    <a:pt x="206" y="1"/>
                  </a:cubicBezTo>
                  <a:cubicBezTo>
                    <a:pt x="203" y="1"/>
                    <a:pt x="200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2534475" y="2553725"/>
              <a:ext cx="12475" cy="7275"/>
            </a:xfrm>
            <a:custGeom>
              <a:rect b="b" l="l" r="r" t="t"/>
              <a:pathLst>
                <a:path extrusionOk="0" h="291" w="499">
                  <a:moveTo>
                    <a:pt x="316" y="1"/>
                  </a:moveTo>
                  <a:cubicBezTo>
                    <a:pt x="184" y="1"/>
                    <a:pt x="1" y="291"/>
                    <a:pt x="177" y="291"/>
                  </a:cubicBezTo>
                  <a:cubicBezTo>
                    <a:pt x="310" y="291"/>
                    <a:pt x="49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2544900" y="2523150"/>
              <a:ext cx="6325" cy="5225"/>
            </a:xfrm>
            <a:custGeom>
              <a:rect b="b" l="l" r="r" t="t"/>
              <a:pathLst>
                <a:path extrusionOk="0" h="209" w="253">
                  <a:moveTo>
                    <a:pt x="202" y="0"/>
                  </a:moveTo>
                  <a:cubicBezTo>
                    <a:pt x="170" y="0"/>
                    <a:pt x="139" y="6"/>
                    <a:pt x="107" y="25"/>
                  </a:cubicBezTo>
                  <a:cubicBezTo>
                    <a:pt x="82" y="32"/>
                    <a:pt x="0" y="120"/>
                    <a:pt x="50" y="145"/>
                  </a:cubicBezTo>
                  <a:cubicBezTo>
                    <a:pt x="63" y="158"/>
                    <a:pt x="69" y="164"/>
                    <a:pt x="76" y="177"/>
                  </a:cubicBezTo>
                  <a:cubicBezTo>
                    <a:pt x="82" y="200"/>
                    <a:pt x="95" y="209"/>
                    <a:pt x="111" y="209"/>
                  </a:cubicBezTo>
                  <a:cubicBezTo>
                    <a:pt x="163" y="209"/>
                    <a:pt x="248" y="119"/>
                    <a:pt x="252" y="76"/>
                  </a:cubicBezTo>
                  <a:cubicBezTo>
                    <a:pt x="252" y="57"/>
                    <a:pt x="246" y="44"/>
                    <a:pt x="246" y="32"/>
                  </a:cubicBezTo>
                  <a:cubicBezTo>
                    <a:pt x="233" y="13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2540325" y="2540925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0"/>
                  </a:moveTo>
                  <a:cubicBezTo>
                    <a:pt x="273" y="0"/>
                    <a:pt x="266" y="1"/>
                    <a:pt x="259" y="2"/>
                  </a:cubicBezTo>
                  <a:cubicBezTo>
                    <a:pt x="240" y="2"/>
                    <a:pt x="227" y="8"/>
                    <a:pt x="215" y="14"/>
                  </a:cubicBezTo>
                  <a:cubicBezTo>
                    <a:pt x="158" y="27"/>
                    <a:pt x="0" y="178"/>
                    <a:pt x="114" y="216"/>
                  </a:cubicBezTo>
                  <a:cubicBezTo>
                    <a:pt x="133" y="229"/>
                    <a:pt x="151" y="229"/>
                    <a:pt x="177" y="235"/>
                  </a:cubicBezTo>
                  <a:cubicBezTo>
                    <a:pt x="181" y="236"/>
                    <a:pt x="185" y="236"/>
                    <a:pt x="189" y="236"/>
                  </a:cubicBezTo>
                  <a:cubicBezTo>
                    <a:pt x="306" y="236"/>
                    <a:pt x="419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2594725" y="23791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0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5"/>
                    <a:pt x="309" y="5623"/>
                    <a:pt x="296" y="6355"/>
                  </a:cubicBezTo>
                  <a:cubicBezTo>
                    <a:pt x="278" y="7093"/>
                    <a:pt x="278" y="7850"/>
                    <a:pt x="284" y="8594"/>
                  </a:cubicBezTo>
                  <a:cubicBezTo>
                    <a:pt x="284" y="8777"/>
                    <a:pt x="296" y="8966"/>
                    <a:pt x="315" y="9143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999" y="12590"/>
                    <a:pt x="1178" y="12670"/>
                    <a:pt x="1330" y="12670"/>
                  </a:cubicBezTo>
                  <a:cubicBezTo>
                    <a:pt x="2292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3" y="357"/>
                  </a:cubicBezTo>
                  <a:cubicBezTo>
                    <a:pt x="1667" y="109"/>
                    <a:pt x="1523" y="1"/>
                    <a:pt x="1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2623925" y="2408375"/>
              <a:ext cx="8350" cy="5975"/>
            </a:xfrm>
            <a:custGeom>
              <a:rect b="b" l="l" r="r" t="t"/>
              <a:pathLst>
                <a:path extrusionOk="0" h="239" w="334">
                  <a:moveTo>
                    <a:pt x="191" y="0"/>
                  </a:moveTo>
                  <a:cubicBezTo>
                    <a:pt x="127" y="0"/>
                    <a:pt x="60" y="66"/>
                    <a:pt x="30" y="120"/>
                  </a:cubicBezTo>
                  <a:cubicBezTo>
                    <a:pt x="1" y="189"/>
                    <a:pt x="33" y="239"/>
                    <a:pt x="91" y="239"/>
                  </a:cubicBezTo>
                  <a:cubicBezTo>
                    <a:pt x="107" y="239"/>
                    <a:pt x="125" y="235"/>
                    <a:pt x="144" y="227"/>
                  </a:cubicBezTo>
                  <a:lnTo>
                    <a:pt x="188" y="208"/>
                  </a:lnTo>
                  <a:cubicBezTo>
                    <a:pt x="226" y="189"/>
                    <a:pt x="333" y="82"/>
                    <a:pt x="270" y="38"/>
                  </a:cubicBezTo>
                  <a:lnTo>
                    <a:pt x="245" y="19"/>
                  </a:lnTo>
                  <a:cubicBezTo>
                    <a:pt x="228" y="6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2626075" y="2427050"/>
              <a:ext cx="9025" cy="7625"/>
            </a:xfrm>
            <a:custGeom>
              <a:rect b="b" l="l" r="r" t="t"/>
              <a:pathLst>
                <a:path extrusionOk="0" h="305" w="361">
                  <a:moveTo>
                    <a:pt x="177" y="0"/>
                  </a:moveTo>
                  <a:cubicBezTo>
                    <a:pt x="151" y="0"/>
                    <a:pt x="122" y="24"/>
                    <a:pt x="108" y="47"/>
                  </a:cubicBezTo>
                  <a:cubicBezTo>
                    <a:pt x="89" y="73"/>
                    <a:pt x="70" y="104"/>
                    <a:pt x="52" y="129"/>
                  </a:cubicBezTo>
                  <a:cubicBezTo>
                    <a:pt x="0" y="206"/>
                    <a:pt x="12" y="304"/>
                    <a:pt x="89" y="304"/>
                  </a:cubicBezTo>
                  <a:cubicBezTo>
                    <a:pt x="106" y="304"/>
                    <a:pt x="128" y="299"/>
                    <a:pt x="152" y="287"/>
                  </a:cubicBezTo>
                  <a:cubicBezTo>
                    <a:pt x="228" y="249"/>
                    <a:pt x="361" y="98"/>
                    <a:pt x="247" y="35"/>
                  </a:cubicBezTo>
                  <a:lnTo>
                    <a:pt x="203" y="10"/>
                  </a:lnTo>
                  <a:cubicBezTo>
                    <a:pt x="195" y="3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634125" y="2411650"/>
              <a:ext cx="7550" cy="5175"/>
            </a:xfrm>
            <a:custGeom>
              <a:rect b="b" l="l" r="r" t="t"/>
              <a:pathLst>
                <a:path extrusionOk="0" h="207" w="302">
                  <a:moveTo>
                    <a:pt x="182" y="1"/>
                  </a:moveTo>
                  <a:cubicBezTo>
                    <a:pt x="179" y="1"/>
                    <a:pt x="175" y="1"/>
                    <a:pt x="171" y="1"/>
                  </a:cubicBezTo>
                  <a:cubicBezTo>
                    <a:pt x="102" y="7"/>
                    <a:pt x="45" y="52"/>
                    <a:pt x="20" y="108"/>
                  </a:cubicBezTo>
                  <a:cubicBezTo>
                    <a:pt x="13" y="134"/>
                    <a:pt x="1" y="165"/>
                    <a:pt x="20" y="190"/>
                  </a:cubicBezTo>
                  <a:lnTo>
                    <a:pt x="26" y="197"/>
                  </a:lnTo>
                  <a:cubicBezTo>
                    <a:pt x="35" y="203"/>
                    <a:pt x="48" y="206"/>
                    <a:pt x="61" y="206"/>
                  </a:cubicBezTo>
                  <a:cubicBezTo>
                    <a:pt x="73" y="206"/>
                    <a:pt x="86" y="203"/>
                    <a:pt x="95" y="197"/>
                  </a:cubicBezTo>
                  <a:cubicBezTo>
                    <a:pt x="97" y="197"/>
                    <a:pt x="98" y="197"/>
                    <a:pt x="100" y="197"/>
                  </a:cubicBezTo>
                  <a:cubicBezTo>
                    <a:pt x="203" y="197"/>
                    <a:pt x="3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619150" y="2418525"/>
              <a:ext cx="8075" cy="6400"/>
            </a:xfrm>
            <a:custGeom>
              <a:rect b="b" l="l" r="r" t="t"/>
              <a:pathLst>
                <a:path extrusionOk="0" h="256" w="323">
                  <a:moveTo>
                    <a:pt x="202" y="0"/>
                  </a:moveTo>
                  <a:cubicBezTo>
                    <a:pt x="160" y="0"/>
                    <a:pt x="105" y="56"/>
                    <a:pt x="95" y="86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4" y="117"/>
                    <a:pt x="1" y="250"/>
                    <a:pt x="102" y="256"/>
                  </a:cubicBezTo>
                  <a:cubicBezTo>
                    <a:pt x="152" y="256"/>
                    <a:pt x="196" y="237"/>
                    <a:pt x="221" y="199"/>
                  </a:cubicBezTo>
                  <a:cubicBezTo>
                    <a:pt x="272" y="149"/>
                    <a:pt x="322" y="35"/>
                    <a:pt x="221" y="23"/>
                  </a:cubicBezTo>
                  <a:lnTo>
                    <a:pt x="234" y="16"/>
                  </a:lnTo>
                  <a:cubicBezTo>
                    <a:pt x="225" y="5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618050" y="2636125"/>
              <a:ext cx="7600" cy="6675"/>
            </a:xfrm>
            <a:custGeom>
              <a:rect b="b" l="l" r="r" t="t"/>
              <a:pathLst>
                <a:path extrusionOk="0" h="267" w="304">
                  <a:moveTo>
                    <a:pt x="207" y="0"/>
                  </a:moveTo>
                  <a:cubicBezTo>
                    <a:pt x="153" y="0"/>
                    <a:pt x="93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0" y="218"/>
                    <a:pt x="70" y="243"/>
                  </a:cubicBezTo>
                  <a:cubicBezTo>
                    <a:pt x="70" y="243"/>
                    <a:pt x="70" y="243"/>
                    <a:pt x="70" y="249"/>
                  </a:cubicBezTo>
                  <a:cubicBezTo>
                    <a:pt x="79" y="261"/>
                    <a:pt x="91" y="266"/>
                    <a:pt x="105" y="266"/>
                  </a:cubicBezTo>
                  <a:cubicBezTo>
                    <a:pt x="155" y="266"/>
                    <a:pt x="224" y="197"/>
                    <a:pt x="234" y="167"/>
                  </a:cubicBezTo>
                  <a:lnTo>
                    <a:pt x="240" y="155"/>
                  </a:lnTo>
                  <a:cubicBezTo>
                    <a:pt x="265" y="123"/>
                    <a:pt x="303" y="41"/>
                    <a:pt x="259" y="16"/>
                  </a:cubicBezTo>
                  <a:cubicBezTo>
                    <a:pt x="243" y="5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618825" y="2656700"/>
              <a:ext cx="11400" cy="6650"/>
            </a:xfrm>
            <a:custGeom>
              <a:rect b="b" l="l" r="r" t="t"/>
              <a:pathLst>
                <a:path extrusionOk="0" h="266" w="456">
                  <a:moveTo>
                    <a:pt x="297" y="0"/>
                  </a:moveTo>
                  <a:cubicBezTo>
                    <a:pt x="171" y="0"/>
                    <a:pt x="1" y="265"/>
                    <a:pt x="165" y="265"/>
                  </a:cubicBezTo>
                  <a:cubicBezTo>
                    <a:pt x="285" y="265"/>
                    <a:pt x="4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630025" y="2637450"/>
              <a:ext cx="5075" cy="2875"/>
            </a:xfrm>
            <a:custGeom>
              <a:rect b="b" l="l" r="r" t="t"/>
              <a:pathLst>
                <a:path extrusionOk="0" h="115" w="203">
                  <a:moveTo>
                    <a:pt x="127" y="1"/>
                  </a:moveTo>
                  <a:cubicBezTo>
                    <a:pt x="76" y="1"/>
                    <a:pt x="1" y="114"/>
                    <a:pt x="70" y="114"/>
                  </a:cubicBezTo>
                  <a:cubicBezTo>
                    <a:pt x="127" y="114"/>
                    <a:pt x="203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621200" y="2542675"/>
              <a:ext cx="6975" cy="4500"/>
            </a:xfrm>
            <a:custGeom>
              <a:rect b="b" l="l" r="r" t="t"/>
              <a:pathLst>
                <a:path extrusionOk="0" h="180" w="279">
                  <a:moveTo>
                    <a:pt x="175" y="1"/>
                  </a:moveTo>
                  <a:cubicBezTo>
                    <a:pt x="143" y="1"/>
                    <a:pt x="107" y="23"/>
                    <a:pt x="89" y="45"/>
                  </a:cubicBezTo>
                  <a:lnTo>
                    <a:pt x="83" y="45"/>
                  </a:lnTo>
                  <a:cubicBezTo>
                    <a:pt x="64" y="52"/>
                    <a:pt x="1" y="115"/>
                    <a:pt x="38" y="134"/>
                  </a:cubicBezTo>
                  <a:lnTo>
                    <a:pt x="57" y="165"/>
                  </a:lnTo>
                  <a:cubicBezTo>
                    <a:pt x="65" y="176"/>
                    <a:pt x="78" y="180"/>
                    <a:pt x="91" y="180"/>
                  </a:cubicBezTo>
                  <a:cubicBezTo>
                    <a:pt x="109" y="180"/>
                    <a:pt x="128" y="172"/>
                    <a:pt x="139" y="165"/>
                  </a:cubicBezTo>
                  <a:cubicBezTo>
                    <a:pt x="183" y="146"/>
                    <a:pt x="278" y="83"/>
                    <a:pt x="209" y="14"/>
                  </a:cubicBezTo>
                  <a:cubicBezTo>
                    <a:pt x="199" y="5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2627550" y="2529125"/>
              <a:ext cx="9125" cy="5250"/>
            </a:xfrm>
            <a:custGeom>
              <a:rect b="b" l="l" r="r" t="t"/>
              <a:pathLst>
                <a:path extrusionOk="0" h="210" w="365">
                  <a:moveTo>
                    <a:pt x="198" y="0"/>
                  </a:moveTo>
                  <a:cubicBezTo>
                    <a:pt x="91" y="0"/>
                    <a:pt x="1" y="209"/>
                    <a:pt x="98" y="209"/>
                  </a:cubicBezTo>
                  <a:cubicBezTo>
                    <a:pt x="100" y="209"/>
                    <a:pt x="103" y="209"/>
                    <a:pt x="106" y="209"/>
                  </a:cubicBezTo>
                  <a:cubicBezTo>
                    <a:pt x="125" y="209"/>
                    <a:pt x="150" y="203"/>
                    <a:pt x="175" y="196"/>
                  </a:cubicBezTo>
                  <a:cubicBezTo>
                    <a:pt x="226" y="184"/>
                    <a:pt x="365" y="51"/>
                    <a:pt x="264" y="13"/>
                  </a:cubicBezTo>
                  <a:cubicBezTo>
                    <a:pt x="245" y="7"/>
                    <a:pt x="226" y="1"/>
                    <a:pt x="207" y="1"/>
                  </a:cubicBezTo>
                  <a:cubicBezTo>
                    <a:pt x="204" y="0"/>
                    <a:pt x="201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2620725" y="2493975"/>
              <a:ext cx="12325" cy="7425"/>
            </a:xfrm>
            <a:custGeom>
              <a:rect b="b" l="l" r="r" t="t"/>
              <a:pathLst>
                <a:path extrusionOk="0" h="297" w="493">
                  <a:moveTo>
                    <a:pt x="316" y="0"/>
                  </a:moveTo>
                  <a:cubicBezTo>
                    <a:pt x="184" y="0"/>
                    <a:pt x="1" y="297"/>
                    <a:pt x="177" y="297"/>
                  </a:cubicBezTo>
                  <a:cubicBezTo>
                    <a:pt x="310" y="297"/>
                    <a:pt x="493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2631125" y="2463500"/>
              <a:ext cx="6175" cy="5250"/>
            </a:xfrm>
            <a:custGeom>
              <a:rect b="b" l="l" r="r" t="t"/>
              <a:pathLst>
                <a:path extrusionOk="0" h="210" w="247">
                  <a:moveTo>
                    <a:pt x="179" y="0"/>
                  </a:moveTo>
                  <a:cubicBezTo>
                    <a:pt x="154" y="0"/>
                    <a:pt x="129" y="11"/>
                    <a:pt x="108" y="21"/>
                  </a:cubicBezTo>
                  <a:cubicBezTo>
                    <a:pt x="83" y="34"/>
                    <a:pt x="1" y="116"/>
                    <a:pt x="45" y="147"/>
                  </a:cubicBezTo>
                  <a:cubicBezTo>
                    <a:pt x="64" y="153"/>
                    <a:pt x="70" y="160"/>
                    <a:pt x="77" y="179"/>
                  </a:cubicBezTo>
                  <a:cubicBezTo>
                    <a:pt x="83" y="201"/>
                    <a:pt x="95" y="210"/>
                    <a:pt x="111" y="210"/>
                  </a:cubicBezTo>
                  <a:cubicBezTo>
                    <a:pt x="162" y="210"/>
                    <a:pt x="247" y="115"/>
                    <a:pt x="247" y="72"/>
                  </a:cubicBezTo>
                  <a:cubicBezTo>
                    <a:pt x="247" y="59"/>
                    <a:pt x="247" y="40"/>
                    <a:pt x="241" y="27"/>
                  </a:cubicBezTo>
                  <a:cubicBezTo>
                    <a:pt x="234" y="8"/>
                    <a:pt x="215" y="2"/>
                    <a:pt x="196" y="2"/>
                  </a:cubicBezTo>
                  <a:cubicBezTo>
                    <a:pt x="191" y="1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626575" y="2481150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1"/>
                  </a:moveTo>
                  <a:cubicBezTo>
                    <a:pt x="273" y="1"/>
                    <a:pt x="266" y="1"/>
                    <a:pt x="259" y="3"/>
                  </a:cubicBezTo>
                  <a:cubicBezTo>
                    <a:pt x="240" y="9"/>
                    <a:pt x="227" y="9"/>
                    <a:pt x="208" y="15"/>
                  </a:cubicBezTo>
                  <a:cubicBezTo>
                    <a:pt x="158" y="28"/>
                    <a:pt x="0" y="179"/>
                    <a:pt x="114" y="223"/>
                  </a:cubicBezTo>
                  <a:cubicBezTo>
                    <a:pt x="132" y="230"/>
                    <a:pt x="151" y="236"/>
                    <a:pt x="170" y="236"/>
                  </a:cubicBezTo>
                  <a:cubicBezTo>
                    <a:pt x="175" y="236"/>
                    <a:pt x="179" y="237"/>
                    <a:pt x="183" y="237"/>
                  </a:cubicBezTo>
                  <a:cubicBezTo>
                    <a:pt x="305" y="237"/>
                    <a:pt x="419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3"/>
          <p:cNvSpPr/>
          <p:nvPr/>
        </p:nvSpPr>
        <p:spPr>
          <a:xfrm>
            <a:off x="869790" y="3159069"/>
            <a:ext cx="483944" cy="418902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Words">
  <p:cSld name="CUSTOM_15_1_1"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21"/>
          <p:cNvSpPr txBox="1"/>
          <p:nvPr>
            <p:ph type="title"/>
          </p:nvPr>
        </p:nvSpPr>
        <p:spPr>
          <a:xfrm>
            <a:off x="598050" y="3541700"/>
            <a:ext cx="26334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22"/>
          <p:cNvSpPr txBox="1"/>
          <p:nvPr>
            <p:ph idx="1" type="body"/>
          </p:nvPr>
        </p:nvSpPr>
        <p:spPr>
          <a:xfrm>
            <a:off x="699600" y="988000"/>
            <a:ext cx="38628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Thin"/>
              <a:buChar char="●"/>
              <a:defRPr sz="10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52" name="Google Shape;2152;p22"/>
          <p:cNvSpPr txBox="1"/>
          <p:nvPr>
            <p:ph idx="2" type="body"/>
          </p:nvPr>
        </p:nvSpPr>
        <p:spPr>
          <a:xfrm>
            <a:off x="4853625" y="1076575"/>
            <a:ext cx="3488700" cy="3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Raleway Thin"/>
              <a:buChar char="●"/>
              <a:defRPr sz="10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53" name="Google Shape;2153;p22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154" name="Google Shape;2154;p22"/>
          <p:cNvGrpSpPr/>
          <p:nvPr/>
        </p:nvGrpSpPr>
        <p:grpSpPr>
          <a:xfrm>
            <a:off x="8511329" y="94466"/>
            <a:ext cx="976182" cy="756984"/>
            <a:chOff x="1982250" y="2295975"/>
            <a:chExt cx="334825" cy="259650"/>
          </a:xfrm>
        </p:grpSpPr>
        <p:sp>
          <p:nvSpPr>
            <p:cNvPr id="2155" name="Google Shape;2155;p22"/>
            <p:cNvSpPr/>
            <p:nvPr/>
          </p:nvSpPr>
          <p:spPr>
            <a:xfrm>
              <a:off x="1982250" y="2295975"/>
              <a:ext cx="334825" cy="259650"/>
            </a:xfrm>
            <a:custGeom>
              <a:rect b="b" l="l" r="r" t="t"/>
              <a:pathLst>
                <a:path extrusionOk="0" h="10386" w="13393">
                  <a:moveTo>
                    <a:pt x="7902" y="0"/>
                  </a:moveTo>
                  <a:cubicBezTo>
                    <a:pt x="3449" y="0"/>
                    <a:pt x="0" y="4648"/>
                    <a:pt x="2601" y="8721"/>
                  </a:cubicBezTo>
                  <a:cubicBezTo>
                    <a:pt x="3365" y="9917"/>
                    <a:pt x="4775" y="10385"/>
                    <a:pt x="6270" y="10385"/>
                  </a:cubicBezTo>
                  <a:cubicBezTo>
                    <a:pt x="8000" y="10385"/>
                    <a:pt x="9844" y="9760"/>
                    <a:pt x="10933" y="8911"/>
                  </a:cubicBezTo>
                  <a:cubicBezTo>
                    <a:pt x="13153" y="7182"/>
                    <a:pt x="13392" y="1222"/>
                    <a:pt x="9577" y="220"/>
                  </a:cubicBezTo>
                  <a:cubicBezTo>
                    <a:pt x="9010" y="70"/>
                    <a:pt x="8448" y="0"/>
                    <a:pt x="7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2"/>
            <p:cNvSpPr/>
            <p:nvPr/>
          </p:nvSpPr>
          <p:spPr>
            <a:xfrm>
              <a:off x="2216125" y="2397450"/>
              <a:ext cx="12500" cy="10625"/>
            </a:xfrm>
            <a:custGeom>
              <a:rect b="b" l="l" r="r" t="t"/>
              <a:pathLst>
                <a:path extrusionOk="0" h="425" w="500">
                  <a:moveTo>
                    <a:pt x="341" y="0"/>
                  </a:moveTo>
                  <a:cubicBezTo>
                    <a:pt x="243" y="0"/>
                    <a:pt x="145" y="78"/>
                    <a:pt x="89" y="159"/>
                  </a:cubicBezTo>
                  <a:cubicBezTo>
                    <a:pt x="39" y="235"/>
                    <a:pt x="1" y="348"/>
                    <a:pt x="102" y="405"/>
                  </a:cubicBezTo>
                  <a:cubicBezTo>
                    <a:pt x="121" y="418"/>
                    <a:pt x="152" y="424"/>
                    <a:pt x="178" y="424"/>
                  </a:cubicBezTo>
                  <a:cubicBezTo>
                    <a:pt x="304" y="411"/>
                    <a:pt x="405" y="317"/>
                    <a:pt x="424" y="191"/>
                  </a:cubicBezTo>
                  <a:cubicBezTo>
                    <a:pt x="474" y="121"/>
                    <a:pt x="499" y="46"/>
                    <a:pt x="411" y="14"/>
                  </a:cubicBezTo>
                  <a:cubicBezTo>
                    <a:pt x="388" y="4"/>
                    <a:pt x="365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2"/>
            <p:cNvSpPr/>
            <p:nvPr/>
          </p:nvSpPr>
          <p:spPr>
            <a:xfrm>
              <a:off x="2233075" y="2395575"/>
              <a:ext cx="19350" cy="12500"/>
            </a:xfrm>
            <a:custGeom>
              <a:rect b="b" l="l" r="r" t="t"/>
              <a:pathLst>
                <a:path extrusionOk="0" h="500" w="774">
                  <a:moveTo>
                    <a:pt x="615" y="1"/>
                  </a:moveTo>
                  <a:cubicBezTo>
                    <a:pt x="441" y="1"/>
                    <a:pt x="234" y="117"/>
                    <a:pt x="118" y="234"/>
                  </a:cubicBezTo>
                  <a:cubicBezTo>
                    <a:pt x="1" y="346"/>
                    <a:pt x="23" y="500"/>
                    <a:pt x="135" y="500"/>
                  </a:cubicBezTo>
                  <a:cubicBezTo>
                    <a:pt x="168" y="500"/>
                    <a:pt x="209" y="486"/>
                    <a:pt x="256" y="455"/>
                  </a:cubicBezTo>
                  <a:lnTo>
                    <a:pt x="256" y="455"/>
                  </a:lnTo>
                  <a:cubicBezTo>
                    <a:pt x="219" y="480"/>
                    <a:pt x="364" y="493"/>
                    <a:pt x="389" y="493"/>
                  </a:cubicBezTo>
                  <a:cubicBezTo>
                    <a:pt x="540" y="474"/>
                    <a:pt x="666" y="379"/>
                    <a:pt x="729" y="247"/>
                  </a:cubicBezTo>
                  <a:cubicBezTo>
                    <a:pt x="774" y="146"/>
                    <a:pt x="767" y="1"/>
                    <a:pt x="629" y="1"/>
                  </a:cubicBezTo>
                  <a:cubicBezTo>
                    <a:pt x="624" y="1"/>
                    <a:pt x="620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2"/>
            <p:cNvSpPr/>
            <p:nvPr/>
          </p:nvSpPr>
          <p:spPr>
            <a:xfrm>
              <a:off x="2243100" y="2417525"/>
              <a:ext cx="11375" cy="10950"/>
            </a:xfrm>
            <a:custGeom>
              <a:rect b="b" l="l" r="r" t="t"/>
              <a:pathLst>
                <a:path extrusionOk="0" h="438" w="455">
                  <a:moveTo>
                    <a:pt x="322" y="1"/>
                  </a:moveTo>
                  <a:cubicBezTo>
                    <a:pt x="181" y="1"/>
                    <a:pt x="71" y="174"/>
                    <a:pt x="32" y="290"/>
                  </a:cubicBezTo>
                  <a:cubicBezTo>
                    <a:pt x="0" y="390"/>
                    <a:pt x="66" y="437"/>
                    <a:pt x="141" y="437"/>
                  </a:cubicBezTo>
                  <a:cubicBezTo>
                    <a:pt x="171" y="437"/>
                    <a:pt x="201" y="430"/>
                    <a:pt x="228" y="416"/>
                  </a:cubicBezTo>
                  <a:cubicBezTo>
                    <a:pt x="322" y="372"/>
                    <a:pt x="455" y="233"/>
                    <a:pt x="417" y="107"/>
                  </a:cubicBezTo>
                  <a:cubicBezTo>
                    <a:pt x="417" y="107"/>
                    <a:pt x="410" y="107"/>
                    <a:pt x="410" y="100"/>
                  </a:cubicBezTo>
                  <a:cubicBezTo>
                    <a:pt x="429" y="63"/>
                    <a:pt x="436" y="25"/>
                    <a:pt x="385" y="12"/>
                  </a:cubicBezTo>
                  <a:cubicBezTo>
                    <a:pt x="364" y="4"/>
                    <a:pt x="343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2"/>
            <p:cNvSpPr/>
            <p:nvPr/>
          </p:nvSpPr>
          <p:spPr>
            <a:xfrm>
              <a:off x="2222600" y="2420625"/>
              <a:ext cx="11525" cy="7525"/>
            </a:xfrm>
            <a:custGeom>
              <a:rect b="b" l="l" r="r" t="t"/>
              <a:pathLst>
                <a:path extrusionOk="0" h="301" w="461">
                  <a:moveTo>
                    <a:pt x="309" y="0"/>
                  </a:moveTo>
                  <a:cubicBezTo>
                    <a:pt x="291" y="0"/>
                    <a:pt x="271" y="5"/>
                    <a:pt x="253" y="14"/>
                  </a:cubicBezTo>
                  <a:lnTo>
                    <a:pt x="228" y="27"/>
                  </a:lnTo>
                  <a:cubicBezTo>
                    <a:pt x="152" y="58"/>
                    <a:pt x="1" y="229"/>
                    <a:pt x="127" y="292"/>
                  </a:cubicBezTo>
                  <a:cubicBezTo>
                    <a:pt x="140" y="298"/>
                    <a:pt x="154" y="300"/>
                    <a:pt x="168" y="300"/>
                  </a:cubicBezTo>
                  <a:cubicBezTo>
                    <a:pt x="212" y="300"/>
                    <a:pt x="257" y="275"/>
                    <a:pt x="291" y="260"/>
                  </a:cubicBezTo>
                  <a:cubicBezTo>
                    <a:pt x="341" y="241"/>
                    <a:pt x="461" y="121"/>
                    <a:pt x="392" y="65"/>
                  </a:cubicBezTo>
                  <a:cubicBezTo>
                    <a:pt x="382" y="57"/>
                    <a:pt x="376" y="53"/>
                    <a:pt x="372" y="51"/>
                  </a:cubicBezTo>
                  <a:lnTo>
                    <a:pt x="372" y="51"/>
                  </a:lnTo>
                  <a:cubicBezTo>
                    <a:pt x="369" y="15"/>
                    <a:pt x="341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2"/>
            <p:cNvSpPr/>
            <p:nvPr/>
          </p:nvSpPr>
          <p:spPr>
            <a:xfrm>
              <a:off x="2236925" y="2343625"/>
              <a:ext cx="10325" cy="9725"/>
            </a:xfrm>
            <a:custGeom>
              <a:rect b="b" l="l" r="r" t="t"/>
              <a:pathLst>
                <a:path extrusionOk="0" h="389" w="413">
                  <a:moveTo>
                    <a:pt x="306" y="1"/>
                  </a:moveTo>
                  <a:cubicBezTo>
                    <a:pt x="188" y="1"/>
                    <a:pt x="0" y="131"/>
                    <a:pt x="46" y="288"/>
                  </a:cubicBezTo>
                  <a:cubicBezTo>
                    <a:pt x="52" y="307"/>
                    <a:pt x="58" y="326"/>
                    <a:pt x="71" y="338"/>
                  </a:cubicBezTo>
                  <a:cubicBezTo>
                    <a:pt x="91" y="374"/>
                    <a:pt x="120" y="389"/>
                    <a:pt x="152" y="389"/>
                  </a:cubicBezTo>
                  <a:cubicBezTo>
                    <a:pt x="233" y="389"/>
                    <a:pt x="332" y="300"/>
                    <a:pt x="355" y="237"/>
                  </a:cubicBezTo>
                  <a:cubicBezTo>
                    <a:pt x="367" y="199"/>
                    <a:pt x="380" y="162"/>
                    <a:pt x="393" y="124"/>
                  </a:cubicBezTo>
                  <a:cubicBezTo>
                    <a:pt x="412" y="37"/>
                    <a:pt x="369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2"/>
            <p:cNvSpPr/>
            <p:nvPr/>
          </p:nvSpPr>
          <p:spPr>
            <a:xfrm>
              <a:off x="2199750" y="2495950"/>
              <a:ext cx="11700" cy="8150"/>
            </a:xfrm>
            <a:custGeom>
              <a:rect b="b" l="l" r="r" t="t"/>
              <a:pathLst>
                <a:path extrusionOk="0" h="326" w="468">
                  <a:moveTo>
                    <a:pt x="329" y="1"/>
                  </a:moveTo>
                  <a:cubicBezTo>
                    <a:pt x="315" y="1"/>
                    <a:pt x="299" y="4"/>
                    <a:pt x="284" y="10"/>
                  </a:cubicBezTo>
                  <a:cubicBezTo>
                    <a:pt x="208" y="48"/>
                    <a:pt x="0" y="325"/>
                    <a:pt x="208" y="325"/>
                  </a:cubicBezTo>
                  <a:cubicBezTo>
                    <a:pt x="309" y="306"/>
                    <a:pt x="391" y="243"/>
                    <a:pt x="442" y="155"/>
                  </a:cubicBezTo>
                  <a:cubicBezTo>
                    <a:pt x="468" y="75"/>
                    <a:pt x="406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2"/>
            <p:cNvSpPr/>
            <p:nvPr/>
          </p:nvSpPr>
          <p:spPr>
            <a:xfrm>
              <a:off x="2243875" y="2463375"/>
              <a:ext cx="13450" cy="13550"/>
            </a:xfrm>
            <a:custGeom>
              <a:rect b="b" l="l" r="r" t="t"/>
              <a:pathLst>
                <a:path extrusionOk="0" h="542" w="538">
                  <a:moveTo>
                    <a:pt x="396" y="0"/>
                  </a:moveTo>
                  <a:cubicBezTo>
                    <a:pt x="225" y="0"/>
                    <a:pt x="83" y="221"/>
                    <a:pt x="39" y="354"/>
                  </a:cubicBezTo>
                  <a:cubicBezTo>
                    <a:pt x="0" y="465"/>
                    <a:pt x="78" y="541"/>
                    <a:pt x="179" y="541"/>
                  </a:cubicBezTo>
                  <a:cubicBezTo>
                    <a:pt x="193" y="541"/>
                    <a:pt x="207" y="540"/>
                    <a:pt x="222" y="537"/>
                  </a:cubicBezTo>
                  <a:cubicBezTo>
                    <a:pt x="266" y="518"/>
                    <a:pt x="310" y="499"/>
                    <a:pt x="354" y="468"/>
                  </a:cubicBezTo>
                  <a:cubicBezTo>
                    <a:pt x="373" y="455"/>
                    <a:pt x="392" y="436"/>
                    <a:pt x="411" y="417"/>
                  </a:cubicBezTo>
                  <a:cubicBezTo>
                    <a:pt x="442" y="386"/>
                    <a:pt x="474" y="348"/>
                    <a:pt x="493" y="304"/>
                  </a:cubicBezTo>
                  <a:lnTo>
                    <a:pt x="493" y="297"/>
                  </a:lnTo>
                  <a:cubicBezTo>
                    <a:pt x="499" y="291"/>
                    <a:pt x="499" y="278"/>
                    <a:pt x="499" y="272"/>
                  </a:cubicBezTo>
                  <a:cubicBezTo>
                    <a:pt x="512" y="240"/>
                    <a:pt x="524" y="215"/>
                    <a:pt x="524" y="184"/>
                  </a:cubicBezTo>
                  <a:cubicBezTo>
                    <a:pt x="524" y="177"/>
                    <a:pt x="524" y="177"/>
                    <a:pt x="524" y="171"/>
                  </a:cubicBezTo>
                  <a:lnTo>
                    <a:pt x="524" y="140"/>
                  </a:lnTo>
                  <a:cubicBezTo>
                    <a:pt x="537" y="89"/>
                    <a:pt x="518" y="39"/>
                    <a:pt x="468" y="13"/>
                  </a:cubicBezTo>
                  <a:cubicBezTo>
                    <a:pt x="443" y="4"/>
                    <a:pt x="419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2"/>
            <p:cNvSpPr/>
            <p:nvPr/>
          </p:nvSpPr>
          <p:spPr>
            <a:xfrm>
              <a:off x="2054675" y="2425375"/>
              <a:ext cx="11850" cy="11225"/>
            </a:xfrm>
            <a:custGeom>
              <a:rect b="b" l="l" r="r" t="t"/>
              <a:pathLst>
                <a:path extrusionOk="0" h="449" w="474">
                  <a:moveTo>
                    <a:pt x="348" y="1"/>
                  </a:moveTo>
                  <a:cubicBezTo>
                    <a:pt x="215" y="13"/>
                    <a:pt x="102" y="102"/>
                    <a:pt x="45" y="222"/>
                  </a:cubicBezTo>
                  <a:cubicBezTo>
                    <a:pt x="1" y="310"/>
                    <a:pt x="7" y="449"/>
                    <a:pt x="133" y="449"/>
                  </a:cubicBezTo>
                  <a:cubicBezTo>
                    <a:pt x="266" y="430"/>
                    <a:pt x="379" y="348"/>
                    <a:pt x="436" y="228"/>
                  </a:cubicBezTo>
                  <a:cubicBezTo>
                    <a:pt x="474" y="140"/>
                    <a:pt x="47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2"/>
            <p:cNvSpPr/>
            <p:nvPr/>
          </p:nvSpPr>
          <p:spPr>
            <a:xfrm>
              <a:off x="2061400" y="2459775"/>
              <a:ext cx="9550" cy="8525"/>
            </a:xfrm>
            <a:custGeom>
              <a:rect b="b" l="l" r="r" t="t"/>
              <a:pathLst>
                <a:path extrusionOk="0" h="341" w="382">
                  <a:moveTo>
                    <a:pt x="183" y="1"/>
                  </a:moveTo>
                  <a:cubicBezTo>
                    <a:pt x="127" y="1"/>
                    <a:pt x="56" y="83"/>
                    <a:pt x="47" y="126"/>
                  </a:cubicBezTo>
                  <a:cubicBezTo>
                    <a:pt x="22" y="164"/>
                    <a:pt x="9" y="214"/>
                    <a:pt x="3" y="258"/>
                  </a:cubicBezTo>
                  <a:cubicBezTo>
                    <a:pt x="0" y="319"/>
                    <a:pt x="31" y="340"/>
                    <a:pt x="71" y="340"/>
                  </a:cubicBezTo>
                  <a:cubicBezTo>
                    <a:pt x="131" y="340"/>
                    <a:pt x="212" y="295"/>
                    <a:pt x="242" y="265"/>
                  </a:cubicBezTo>
                  <a:cubicBezTo>
                    <a:pt x="312" y="202"/>
                    <a:pt x="381" y="69"/>
                    <a:pt x="230" y="31"/>
                  </a:cubicBezTo>
                  <a:cubicBezTo>
                    <a:pt x="217" y="10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2"/>
            <p:cNvSpPr/>
            <p:nvPr/>
          </p:nvSpPr>
          <p:spPr>
            <a:xfrm>
              <a:off x="2100550" y="2434350"/>
              <a:ext cx="13500" cy="10600"/>
            </a:xfrm>
            <a:custGeom>
              <a:rect b="b" l="l" r="r" t="t"/>
              <a:pathLst>
                <a:path extrusionOk="0" h="424" w="540">
                  <a:moveTo>
                    <a:pt x="371" y="1"/>
                  </a:moveTo>
                  <a:cubicBezTo>
                    <a:pt x="366" y="1"/>
                    <a:pt x="360" y="1"/>
                    <a:pt x="354" y="1"/>
                  </a:cubicBezTo>
                  <a:cubicBezTo>
                    <a:pt x="209" y="8"/>
                    <a:pt x="1" y="172"/>
                    <a:pt x="20" y="336"/>
                  </a:cubicBezTo>
                  <a:cubicBezTo>
                    <a:pt x="20" y="367"/>
                    <a:pt x="32" y="411"/>
                    <a:pt x="70" y="418"/>
                  </a:cubicBezTo>
                  <a:cubicBezTo>
                    <a:pt x="87" y="422"/>
                    <a:pt x="104" y="424"/>
                    <a:pt x="121" y="424"/>
                  </a:cubicBezTo>
                  <a:cubicBezTo>
                    <a:pt x="154" y="424"/>
                    <a:pt x="186" y="416"/>
                    <a:pt x="215" y="399"/>
                  </a:cubicBezTo>
                  <a:lnTo>
                    <a:pt x="234" y="386"/>
                  </a:lnTo>
                  <a:lnTo>
                    <a:pt x="247" y="392"/>
                  </a:lnTo>
                  <a:cubicBezTo>
                    <a:pt x="257" y="396"/>
                    <a:pt x="267" y="397"/>
                    <a:pt x="278" y="397"/>
                  </a:cubicBezTo>
                  <a:cubicBezTo>
                    <a:pt x="342" y="397"/>
                    <a:pt x="403" y="333"/>
                    <a:pt x="430" y="279"/>
                  </a:cubicBezTo>
                  <a:cubicBezTo>
                    <a:pt x="485" y="187"/>
                    <a:pt x="540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2"/>
            <p:cNvSpPr/>
            <p:nvPr/>
          </p:nvSpPr>
          <p:spPr>
            <a:xfrm>
              <a:off x="2079275" y="2426175"/>
              <a:ext cx="12250" cy="9700"/>
            </a:xfrm>
            <a:custGeom>
              <a:rect b="b" l="l" r="r" t="t"/>
              <a:pathLst>
                <a:path extrusionOk="0" h="388" w="490">
                  <a:moveTo>
                    <a:pt x="380" y="1"/>
                  </a:moveTo>
                  <a:cubicBezTo>
                    <a:pt x="367" y="1"/>
                    <a:pt x="352" y="3"/>
                    <a:pt x="335" y="7"/>
                  </a:cubicBezTo>
                  <a:cubicBezTo>
                    <a:pt x="234" y="32"/>
                    <a:pt x="1" y="240"/>
                    <a:pt x="127" y="354"/>
                  </a:cubicBezTo>
                  <a:cubicBezTo>
                    <a:pt x="155" y="379"/>
                    <a:pt x="185" y="388"/>
                    <a:pt x="217" y="388"/>
                  </a:cubicBezTo>
                  <a:cubicBezTo>
                    <a:pt x="257" y="388"/>
                    <a:pt x="299" y="374"/>
                    <a:pt x="341" y="360"/>
                  </a:cubicBezTo>
                  <a:cubicBezTo>
                    <a:pt x="385" y="341"/>
                    <a:pt x="461" y="266"/>
                    <a:pt x="430" y="215"/>
                  </a:cubicBezTo>
                  <a:lnTo>
                    <a:pt x="430" y="215"/>
                  </a:lnTo>
                  <a:cubicBezTo>
                    <a:pt x="476" y="125"/>
                    <a:pt x="489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2"/>
            <p:cNvSpPr/>
            <p:nvPr/>
          </p:nvSpPr>
          <p:spPr>
            <a:xfrm>
              <a:off x="2087325" y="2394300"/>
              <a:ext cx="9400" cy="10225"/>
            </a:xfrm>
            <a:custGeom>
              <a:rect b="b" l="l" r="r" t="t"/>
              <a:pathLst>
                <a:path extrusionOk="0" h="409" w="376">
                  <a:moveTo>
                    <a:pt x="309" y="1"/>
                  </a:moveTo>
                  <a:cubicBezTo>
                    <a:pt x="298" y="1"/>
                    <a:pt x="286" y="3"/>
                    <a:pt x="271" y="8"/>
                  </a:cubicBezTo>
                  <a:cubicBezTo>
                    <a:pt x="164" y="39"/>
                    <a:pt x="82" y="115"/>
                    <a:pt x="38" y="216"/>
                  </a:cubicBezTo>
                  <a:cubicBezTo>
                    <a:pt x="6" y="273"/>
                    <a:pt x="0" y="361"/>
                    <a:pt x="70" y="386"/>
                  </a:cubicBezTo>
                  <a:lnTo>
                    <a:pt x="114" y="405"/>
                  </a:lnTo>
                  <a:cubicBezTo>
                    <a:pt x="121" y="408"/>
                    <a:pt x="129" y="409"/>
                    <a:pt x="137" y="409"/>
                  </a:cubicBezTo>
                  <a:cubicBezTo>
                    <a:pt x="187" y="409"/>
                    <a:pt x="239" y="361"/>
                    <a:pt x="271" y="323"/>
                  </a:cubicBezTo>
                  <a:cubicBezTo>
                    <a:pt x="322" y="266"/>
                    <a:pt x="353" y="197"/>
                    <a:pt x="360" y="121"/>
                  </a:cubicBezTo>
                  <a:cubicBezTo>
                    <a:pt x="376" y="68"/>
                    <a:pt x="36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2"/>
            <p:cNvSpPr/>
            <p:nvPr/>
          </p:nvSpPr>
          <p:spPr>
            <a:xfrm>
              <a:off x="2141575" y="2326175"/>
              <a:ext cx="12775" cy="9875"/>
            </a:xfrm>
            <a:custGeom>
              <a:rect b="b" l="l" r="r" t="t"/>
              <a:pathLst>
                <a:path extrusionOk="0" h="395" w="511">
                  <a:moveTo>
                    <a:pt x="397" y="0"/>
                  </a:moveTo>
                  <a:cubicBezTo>
                    <a:pt x="256" y="0"/>
                    <a:pt x="0" y="208"/>
                    <a:pt x="132" y="355"/>
                  </a:cubicBezTo>
                  <a:lnTo>
                    <a:pt x="139" y="368"/>
                  </a:lnTo>
                  <a:cubicBezTo>
                    <a:pt x="155" y="387"/>
                    <a:pt x="180" y="394"/>
                    <a:pt x="206" y="394"/>
                  </a:cubicBezTo>
                  <a:cubicBezTo>
                    <a:pt x="241" y="394"/>
                    <a:pt x="278" y="382"/>
                    <a:pt x="303" y="368"/>
                  </a:cubicBezTo>
                  <a:cubicBezTo>
                    <a:pt x="422" y="311"/>
                    <a:pt x="511" y="204"/>
                    <a:pt x="479" y="59"/>
                  </a:cubicBezTo>
                  <a:cubicBezTo>
                    <a:pt x="469" y="18"/>
                    <a:pt x="438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2"/>
            <p:cNvSpPr/>
            <p:nvPr/>
          </p:nvSpPr>
          <p:spPr>
            <a:xfrm>
              <a:off x="2149125" y="2378025"/>
              <a:ext cx="13675" cy="11675"/>
            </a:xfrm>
            <a:custGeom>
              <a:rect b="b" l="l" r="r" t="t"/>
              <a:pathLst>
                <a:path extrusionOk="0" h="467" w="547">
                  <a:moveTo>
                    <a:pt x="354" y="0"/>
                  </a:moveTo>
                  <a:cubicBezTo>
                    <a:pt x="330" y="0"/>
                    <a:pt x="301" y="9"/>
                    <a:pt x="272" y="28"/>
                  </a:cubicBezTo>
                  <a:cubicBezTo>
                    <a:pt x="146" y="110"/>
                    <a:pt x="1" y="287"/>
                    <a:pt x="114" y="432"/>
                  </a:cubicBezTo>
                  <a:cubicBezTo>
                    <a:pt x="134" y="456"/>
                    <a:pt x="161" y="467"/>
                    <a:pt x="191" y="467"/>
                  </a:cubicBezTo>
                  <a:cubicBezTo>
                    <a:pt x="335" y="467"/>
                    <a:pt x="547" y="215"/>
                    <a:pt x="410" y="110"/>
                  </a:cubicBezTo>
                  <a:cubicBezTo>
                    <a:pt x="436" y="38"/>
                    <a:pt x="404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2"/>
            <p:cNvSpPr/>
            <p:nvPr/>
          </p:nvSpPr>
          <p:spPr>
            <a:xfrm>
              <a:off x="2176100" y="2337375"/>
              <a:ext cx="9475" cy="9725"/>
            </a:xfrm>
            <a:custGeom>
              <a:rect b="b" l="l" r="r" t="t"/>
              <a:pathLst>
                <a:path extrusionOk="0" h="389" w="379">
                  <a:moveTo>
                    <a:pt x="292" y="0"/>
                  </a:moveTo>
                  <a:cubicBezTo>
                    <a:pt x="245" y="0"/>
                    <a:pt x="188" y="30"/>
                    <a:pt x="158" y="52"/>
                  </a:cubicBezTo>
                  <a:cubicBezTo>
                    <a:pt x="114" y="71"/>
                    <a:pt x="76" y="109"/>
                    <a:pt x="57" y="153"/>
                  </a:cubicBezTo>
                  <a:cubicBezTo>
                    <a:pt x="50" y="172"/>
                    <a:pt x="38" y="191"/>
                    <a:pt x="32" y="210"/>
                  </a:cubicBezTo>
                  <a:lnTo>
                    <a:pt x="32" y="229"/>
                  </a:lnTo>
                  <a:cubicBezTo>
                    <a:pt x="0" y="266"/>
                    <a:pt x="13" y="330"/>
                    <a:pt x="57" y="355"/>
                  </a:cubicBezTo>
                  <a:lnTo>
                    <a:pt x="82" y="374"/>
                  </a:lnTo>
                  <a:cubicBezTo>
                    <a:pt x="99" y="384"/>
                    <a:pt x="116" y="388"/>
                    <a:pt x="133" y="388"/>
                  </a:cubicBezTo>
                  <a:cubicBezTo>
                    <a:pt x="234" y="388"/>
                    <a:pt x="339" y="236"/>
                    <a:pt x="366" y="172"/>
                  </a:cubicBezTo>
                  <a:cubicBezTo>
                    <a:pt x="378" y="134"/>
                    <a:pt x="378" y="90"/>
                    <a:pt x="366" y="52"/>
                  </a:cubicBezTo>
                  <a:cubicBezTo>
                    <a:pt x="353" y="14"/>
                    <a:pt x="325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2"/>
            <p:cNvSpPr/>
            <p:nvPr/>
          </p:nvSpPr>
          <p:spPr>
            <a:xfrm>
              <a:off x="2139025" y="2483100"/>
              <a:ext cx="14550" cy="8525"/>
            </a:xfrm>
            <a:custGeom>
              <a:rect b="b" l="l" r="r" t="t"/>
              <a:pathLst>
                <a:path extrusionOk="0" h="341" w="582">
                  <a:moveTo>
                    <a:pt x="373" y="0"/>
                  </a:moveTo>
                  <a:cubicBezTo>
                    <a:pt x="222" y="0"/>
                    <a:pt x="1" y="341"/>
                    <a:pt x="209" y="341"/>
                  </a:cubicBezTo>
                  <a:cubicBezTo>
                    <a:pt x="360" y="341"/>
                    <a:pt x="581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2"/>
            <p:cNvSpPr/>
            <p:nvPr/>
          </p:nvSpPr>
          <p:spPr>
            <a:xfrm>
              <a:off x="2132100" y="2514750"/>
              <a:ext cx="12000" cy="11400"/>
            </a:xfrm>
            <a:custGeom>
              <a:rect b="b" l="l" r="r" t="t"/>
              <a:pathLst>
                <a:path extrusionOk="0" h="456" w="480">
                  <a:moveTo>
                    <a:pt x="294" y="0"/>
                  </a:moveTo>
                  <a:cubicBezTo>
                    <a:pt x="228" y="0"/>
                    <a:pt x="155" y="69"/>
                    <a:pt x="120" y="115"/>
                  </a:cubicBezTo>
                  <a:lnTo>
                    <a:pt x="82" y="172"/>
                  </a:lnTo>
                  <a:cubicBezTo>
                    <a:pt x="1" y="289"/>
                    <a:pt x="22" y="456"/>
                    <a:pt x="143" y="456"/>
                  </a:cubicBezTo>
                  <a:cubicBezTo>
                    <a:pt x="172" y="456"/>
                    <a:pt x="206" y="446"/>
                    <a:pt x="246" y="424"/>
                  </a:cubicBezTo>
                  <a:cubicBezTo>
                    <a:pt x="354" y="380"/>
                    <a:pt x="436" y="286"/>
                    <a:pt x="461" y="178"/>
                  </a:cubicBezTo>
                  <a:cubicBezTo>
                    <a:pt x="480" y="84"/>
                    <a:pt x="448" y="21"/>
                    <a:pt x="354" y="8"/>
                  </a:cubicBezTo>
                  <a:lnTo>
                    <a:pt x="309" y="2"/>
                  </a:lnTo>
                  <a:cubicBezTo>
                    <a:pt x="304" y="1"/>
                    <a:pt x="299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2"/>
            <p:cNvSpPr/>
            <p:nvPr/>
          </p:nvSpPr>
          <p:spPr>
            <a:xfrm>
              <a:off x="2150550" y="2522550"/>
              <a:ext cx="17175" cy="13350"/>
            </a:xfrm>
            <a:custGeom>
              <a:rect b="b" l="l" r="r" t="t"/>
              <a:pathLst>
                <a:path extrusionOk="0" h="534" w="687">
                  <a:moveTo>
                    <a:pt x="493" y="1"/>
                  </a:moveTo>
                  <a:cubicBezTo>
                    <a:pt x="459" y="1"/>
                    <a:pt x="420" y="10"/>
                    <a:pt x="379" y="30"/>
                  </a:cubicBezTo>
                  <a:cubicBezTo>
                    <a:pt x="316" y="56"/>
                    <a:pt x="259" y="100"/>
                    <a:pt x="215" y="144"/>
                  </a:cubicBezTo>
                  <a:cubicBezTo>
                    <a:pt x="139" y="220"/>
                    <a:pt x="0" y="516"/>
                    <a:pt x="202" y="522"/>
                  </a:cubicBezTo>
                  <a:cubicBezTo>
                    <a:pt x="223" y="530"/>
                    <a:pt x="245" y="533"/>
                    <a:pt x="266" y="533"/>
                  </a:cubicBezTo>
                  <a:cubicBezTo>
                    <a:pt x="412" y="533"/>
                    <a:pt x="563" y="379"/>
                    <a:pt x="612" y="264"/>
                  </a:cubicBezTo>
                  <a:cubicBezTo>
                    <a:pt x="686" y="121"/>
                    <a:pt x="617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4" name="Google Shape;2174;p22"/>
          <p:cNvGrpSpPr/>
          <p:nvPr/>
        </p:nvGrpSpPr>
        <p:grpSpPr>
          <a:xfrm>
            <a:off x="8511329" y="388995"/>
            <a:ext cx="484453" cy="1239321"/>
            <a:chOff x="2508475" y="2379100"/>
            <a:chExt cx="147125" cy="376350"/>
          </a:xfrm>
        </p:grpSpPr>
        <p:sp>
          <p:nvSpPr>
            <p:cNvPr id="2175" name="Google Shape;2175;p22"/>
            <p:cNvSpPr/>
            <p:nvPr/>
          </p:nvSpPr>
          <p:spPr>
            <a:xfrm>
              <a:off x="2508475" y="24387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4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6"/>
                    <a:pt x="309" y="5623"/>
                    <a:pt x="297" y="6355"/>
                  </a:cubicBezTo>
                  <a:cubicBezTo>
                    <a:pt x="284" y="7093"/>
                    <a:pt x="278" y="7850"/>
                    <a:pt x="284" y="8594"/>
                  </a:cubicBezTo>
                  <a:cubicBezTo>
                    <a:pt x="284" y="8783"/>
                    <a:pt x="297" y="8966"/>
                    <a:pt x="315" y="9149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1000" y="12590"/>
                    <a:pt x="1179" y="12670"/>
                    <a:pt x="1332" y="12670"/>
                  </a:cubicBezTo>
                  <a:cubicBezTo>
                    <a:pt x="2297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9" y="357"/>
                  </a:cubicBezTo>
                  <a:cubicBezTo>
                    <a:pt x="1673" y="109"/>
                    <a:pt x="1527" y="1"/>
                    <a:pt x="1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2"/>
            <p:cNvSpPr/>
            <p:nvPr/>
          </p:nvSpPr>
          <p:spPr>
            <a:xfrm>
              <a:off x="2537725" y="2468000"/>
              <a:ext cx="8450" cy="6100"/>
            </a:xfrm>
            <a:custGeom>
              <a:rect b="b" l="l" r="r" t="t"/>
              <a:pathLst>
                <a:path extrusionOk="0" h="244" w="338">
                  <a:moveTo>
                    <a:pt x="191" y="0"/>
                  </a:moveTo>
                  <a:cubicBezTo>
                    <a:pt x="127" y="0"/>
                    <a:pt x="59" y="69"/>
                    <a:pt x="35" y="119"/>
                  </a:cubicBezTo>
                  <a:cubicBezTo>
                    <a:pt x="0" y="193"/>
                    <a:pt x="32" y="244"/>
                    <a:pt x="90" y="244"/>
                  </a:cubicBezTo>
                  <a:cubicBezTo>
                    <a:pt x="105" y="244"/>
                    <a:pt x="123" y="240"/>
                    <a:pt x="142" y="232"/>
                  </a:cubicBezTo>
                  <a:lnTo>
                    <a:pt x="186" y="213"/>
                  </a:lnTo>
                  <a:cubicBezTo>
                    <a:pt x="224" y="194"/>
                    <a:pt x="337" y="87"/>
                    <a:pt x="268" y="37"/>
                  </a:cubicBezTo>
                  <a:cubicBezTo>
                    <a:pt x="262" y="30"/>
                    <a:pt x="255" y="24"/>
                    <a:pt x="243" y="18"/>
                  </a:cubicBezTo>
                  <a:cubicBezTo>
                    <a:pt x="227" y="5"/>
                    <a:pt x="209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2"/>
            <p:cNvSpPr/>
            <p:nvPr/>
          </p:nvSpPr>
          <p:spPr>
            <a:xfrm>
              <a:off x="2547875" y="2471400"/>
              <a:ext cx="7500" cy="5125"/>
            </a:xfrm>
            <a:custGeom>
              <a:rect b="b" l="l" r="r" t="t"/>
              <a:pathLst>
                <a:path extrusionOk="0" h="205" w="300">
                  <a:moveTo>
                    <a:pt x="187" y="0"/>
                  </a:moveTo>
                  <a:cubicBezTo>
                    <a:pt x="182" y="0"/>
                    <a:pt x="177" y="1"/>
                    <a:pt x="171" y="1"/>
                  </a:cubicBezTo>
                  <a:cubicBezTo>
                    <a:pt x="108" y="8"/>
                    <a:pt x="45" y="46"/>
                    <a:pt x="20" y="109"/>
                  </a:cubicBezTo>
                  <a:cubicBezTo>
                    <a:pt x="13" y="128"/>
                    <a:pt x="1" y="165"/>
                    <a:pt x="20" y="184"/>
                  </a:cubicBezTo>
                  <a:lnTo>
                    <a:pt x="26" y="191"/>
                  </a:lnTo>
                  <a:cubicBezTo>
                    <a:pt x="39" y="200"/>
                    <a:pt x="51" y="205"/>
                    <a:pt x="64" y="205"/>
                  </a:cubicBezTo>
                  <a:cubicBezTo>
                    <a:pt x="77" y="205"/>
                    <a:pt x="89" y="200"/>
                    <a:pt x="102" y="191"/>
                  </a:cubicBezTo>
                  <a:cubicBezTo>
                    <a:pt x="103" y="191"/>
                    <a:pt x="105" y="191"/>
                    <a:pt x="106" y="191"/>
                  </a:cubicBezTo>
                  <a:cubicBezTo>
                    <a:pt x="207" y="191"/>
                    <a:pt x="30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2"/>
            <p:cNvSpPr/>
            <p:nvPr/>
          </p:nvSpPr>
          <p:spPr>
            <a:xfrm>
              <a:off x="2532900" y="2478150"/>
              <a:ext cx="8225" cy="6550"/>
            </a:xfrm>
            <a:custGeom>
              <a:rect b="b" l="l" r="r" t="t"/>
              <a:pathLst>
                <a:path extrusionOk="0" h="262" w="329">
                  <a:moveTo>
                    <a:pt x="204" y="0"/>
                  </a:moveTo>
                  <a:cubicBezTo>
                    <a:pt x="162" y="0"/>
                    <a:pt x="105" y="60"/>
                    <a:pt x="95" y="85"/>
                  </a:cubicBezTo>
                  <a:cubicBezTo>
                    <a:pt x="95" y="85"/>
                    <a:pt x="102" y="78"/>
                    <a:pt x="108" y="78"/>
                  </a:cubicBezTo>
                  <a:cubicBezTo>
                    <a:pt x="64" y="123"/>
                    <a:pt x="1" y="255"/>
                    <a:pt x="108" y="261"/>
                  </a:cubicBezTo>
                  <a:cubicBezTo>
                    <a:pt x="152" y="261"/>
                    <a:pt x="196" y="236"/>
                    <a:pt x="221" y="198"/>
                  </a:cubicBezTo>
                  <a:cubicBezTo>
                    <a:pt x="272" y="154"/>
                    <a:pt x="329" y="34"/>
                    <a:pt x="221" y="22"/>
                  </a:cubicBezTo>
                  <a:lnTo>
                    <a:pt x="234" y="15"/>
                  </a:lnTo>
                  <a:cubicBezTo>
                    <a:pt x="226" y="4"/>
                    <a:pt x="216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2"/>
            <p:cNvSpPr/>
            <p:nvPr/>
          </p:nvSpPr>
          <p:spPr>
            <a:xfrm>
              <a:off x="2531950" y="2695725"/>
              <a:ext cx="7450" cy="6750"/>
            </a:xfrm>
            <a:custGeom>
              <a:rect b="b" l="l" r="r" t="t"/>
              <a:pathLst>
                <a:path extrusionOk="0" h="270" w="298">
                  <a:moveTo>
                    <a:pt x="205" y="0"/>
                  </a:moveTo>
                  <a:cubicBezTo>
                    <a:pt x="153" y="0"/>
                    <a:pt x="94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1" y="224"/>
                    <a:pt x="70" y="243"/>
                  </a:cubicBezTo>
                  <a:cubicBezTo>
                    <a:pt x="70" y="249"/>
                    <a:pt x="70" y="249"/>
                    <a:pt x="70" y="249"/>
                  </a:cubicBezTo>
                  <a:cubicBezTo>
                    <a:pt x="80" y="264"/>
                    <a:pt x="93" y="269"/>
                    <a:pt x="108" y="269"/>
                  </a:cubicBezTo>
                  <a:cubicBezTo>
                    <a:pt x="156" y="269"/>
                    <a:pt x="220" y="203"/>
                    <a:pt x="234" y="174"/>
                  </a:cubicBezTo>
                  <a:cubicBezTo>
                    <a:pt x="234" y="167"/>
                    <a:pt x="234" y="161"/>
                    <a:pt x="241" y="161"/>
                  </a:cubicBezTo>
                  <a:cubicBezTo>
                    <a:pt x="266" y="129"/>
                    <a:pt x="297" y="47"/>
                    <a:pt x="253" y="16"/>
                  </a:cubicBezTo>
                  <a:cubicBezTo>
                    <a:pt x="239" y="5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2"/>
            <p:cNvSpPr/>
            <p:nvPr/>
          </p:nvSpPr>
          <p:spPr>
            <a:xfrm>
              <a:off x="2532750" y="2716450"/>
              <a:ext cx="11375" cy="6650"/>
            </a:xfrm>
            <a:custGeom>
              <a:rect b="b" l="l" r="r" t="t"/>
              <a:pathLst>
                <a:path extrusionOk="0" h="266" w="455">
                  <a:moveTo>
                    <a:pt x="290" y="0"/>
                  </a:moveTo>
                  <a:cubicBezTo>
                    <a:pt x="171" y="0"/>
                    <a:pt x="0" y="265"/>
                    <a:pt x="158" y="265"/>
                  </a:cubicBezTo>
                  <a:cubicBezTo>
                    <a:pt x="278" y="26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2"/>
            <p:cNvSpPr/>
            <p:nvPr/>
          </p:nvSpPr>
          <p:spPr>
            <a:xfrm>
              <a:off x="2527375" y="2658100"/>
              <a:ext cx="13750" cy="21000"/>
            </a:xfrm>
            <a:custGeom>
              <a:rect b="b" l="l" r="r" t="t"/>
              <a:pathLst>
                <a:path extrusionOk="0" h="840" w="550">
                  <a:moveTo>
                    <a:pt x="480" y="1"/>
                  </a:moveTo>
                  <a:cubicBezTo>
                    <a:pt x="411" y="7"/>
                    <a:pt x="348" y="51"/>
                    <a:pt x="316" y="121"/>
                  </a:cubicBezTo>
                  <a:cubicBezTo>
                    <a:pt x="278" y="190"/>
                    <a:pt x="278" y="278"/>
                    <a:pt x="316" y="348"/>
                  </a:cubicBezTo>
                  <a:cubicBezTo>
                    <a:pt x="196" y="386"/>
                    <a:pt x="102" y="474"/>
                    <a:pt x="45" y="587"/>
                  </a:cubicBezTo>
                  <a:cubicBezTo>
                    <a:pt x="1" y="682"/>
                    <a:pt x="1" y="840"/>
                    <a:pt x="146" y="840"/>
                  </a:cubicBezTo>
                  <a:cubicBezTo>
                    <a:pt x="291" y="840"/>
                    <a:pt x="430" y="714"/>
                    <a:pt x="487" y="594"/>
                  </a:cubicBezTo>
                  <a:cubicBezTo>
                    <a:pt x="518" y="531"/>
                    <a:pt x="524" y="455"/>
                    <a:pt x="493" y="392"/>
                  </a:cubicBezTo>
                  <a:cubicBezTo>
                    <a:pt x="499" y="386"/>
                    <a:pt x="505" y="373"/>
                    <a:pt x="499" y="360"/>
                  </a:cubicBezTo>
                  <a:cubicBezTo>
                    <a:pt x="480" y="259"/>
                    <a:pt x="518" y="184"/>
                    <a:pt x="537" y="89"/>
                  </a:cubicBezTo>
                  <a:cubicBezTo>
                    <a:pt x="550" y="45"/>
                    <a:pt x="537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2"/>
            <p:cNvSpPr/>
            <p:nvPr/>
          </p:nvSpPr>
          <p:spPr>
            <a:xfrm>
              <a:off x="2522650" y="2589625"/>
              <a:ext cx="9775" cy="7100"/>
            </a:xfrm>
            <a:custGeom>
              <a:rect b="b" l="l" r="r" t="t"/>
              <a:pathLst>
                <a:path extrusionOk="0" h="284" w="391">
                  <a:moveTo>
                    <a:pt x="295" y="1"/>
                  </a:moveTo>
                  <a:cubicBezTo>
                    <a:pt x="276" y="1"/>
                    <a:pt x="255" y="4"/>
                    <a:pt x="234" y="9"/>
                  </a:cubicBezTo>
                  <a:cubicBezTo>
                    <a:pt x="171" y="22"/>
                    <a:pt x="1" y="198"/>
                    <a:pt x="121" y="242"/>
                  </a:cubicBezTo>
                  <a:lnTo>
                    <a:pt x="133" y="242"/>
                  </a:lnTo>
                  <a:cubicBezTo>
                    <a:pt x="143" y="273"/>
                    <a:pt x="169" y="284"/>
                    <a:pt x="196" y="284"/>
                  </a:cubicBezTo>
                  <a:cubicBezTo>
                    <a:pt x="218" y="284"/>
                    <a:pt x="242" y="276"/>
                    <a:pt x="259" y="268"/>
                  </a:cubicBezTo>
                  <a:cubicBezTo>
                    <a:pt x="329" y="236"/>
                    <a:pt x="379" y="173"/>
                    <a:pt x="385" y="97"/>
                  </a:cubicBezTo>
                  <a:cubicBezTo>
                    <a:pt x="390" y="24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2"/>
            <p:cNvSpPr/>
            <p:nvPr/>
          </p:nvSpPr>
          <p:spPr>
            <a:xfrm>
              <a:off x="2534950" y="2602450"/>
              <a:ext cx="6975" cy="4425"/>
            </a:xfrm>
            <a:custGeom>
              <a:rect b="b" l="l" r="r" t="t"/>
              <a:pathLst>
                <a:path extrusionOk="0" h="177" w="279">
                  <a:moveTo>
                    <a:pt x="175" y="0"/>
                  </a:moveTo>
                  <a:cubicBezTo>
                    <a:pt x="144" y="0"/>
                    <a:pt x="107" y="22"/>
                    <a:pt x="89" y="45"/>
                  </a:cubicBezTo>
                  <a:lnTo>
                    <a:pt x="83" y="45"/>
                  </a:lnTo>
                  <a:cubicBezTo>
                    <a:pt x="64" y="51"/>
                    <a:pt x="1" y="108"/>
                    <a:pt x="39" y="133"/>
                  </a:cubicBezTo>
                  <a:lnTo>
                    <a:pt x="57" y="165"/>
                  </a:lnTo>
                  <a:cubicBezTo>
                    <a:pt x="66" y="173"/>
                    <a:pt x="78" y="176"/>
                    <a:pt x="92" y="176"/>
                  </a:cubicBezTo>
                  <a:cubicBezTo>
                    <a:pt x="108" y="176"/>
                    <a:pt x="126" y="171"/>
                    <a:pt x="139" y="165"/>
                  </a:cubicBezTo>
                  <a:cubicBezTo>
                    <a:pt x="184" y="139"/>
                    <a:pt x="278" y="76"/>
                    <a:pt x="209" y="13"/>
                  </a:cubicBezTo>
                  <a:cubicBezTo>
                    <a:pt x="200" y="4"/>
                    <a:pt x="18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2"/>
            <p:cNvSpPr/>
            <p:nvPr/>
          </p:nvSpPr>
          <p:spPr>
            <a:xfrm>
              <a:off x="2541325" y="2588875"/>
              <a:ext cx="9100" cy="5100"/>
            </a:xfrm>
            <a:custGeom>
              <a:rect b="b" l="l" r="r" t="t"/>
              <a:pathLst>
                <a:path extrusionOk="0" h="204" w="364">
                  <a:moveTo>
                    <a:pt x="197" y="1"/>
                  </a:moveTo>
                  <a:cubicBezTo>
                    <a:pt x="96" y="1"/>
                    <a:pt x="0" y="203"/>
                    <a:pt x="96" y="203"/>
                  </a:cubicBezTo>
                  <a:cubicBezTo>
                    <a:pt x="99" y="203"/>
                    <a:pt x="102" y="203"/>
                    <a:pt x="105" y="203"/>
                  </a:cubicBezTo>
                  <a:cubicBezTo>
                    <a:pt x="130" y="203"/>
                    <a:pt x="149" y="203"/>
                    <a:pt x="175" y="190"/>
                  </a:cubicBezTo>
                  <a:cubicBezTo>
                    <a:pt x="225" y="184"/>
                    <a:pt x="364" y="45"/>
                    <a:pt x="263" y="14"/>
                  </a:cubicBezTo>
                  <a:cubicBezTo>
                    <a:pt x="244" y="1"/>
                    <a:pt x="225" y="1"/>
                    <a:pt x="206" y="1"/>
                  </a:cubicBezTo>
                  <a:cubicBezTo>
                    <a:pt x="203" y="1"/>
                    <a:pt x="200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2"/>
            <p:cNvSpPr/>
            <p:nvPr/>
          </p:nvSpPr>
          <p:spPr>
            <a:xfrm>
              <a:off x="2534475" y="2553725"/>
              <a:ext cx="12475" cy="7275"/>
            </a:xfrm>
            <a:custGeom>
              <a:rect b="b" l="l" r="r" t="t"/>
              <a:pathLst>
                <a:path extrusionOk="0" h="291" w="499">
                  <a:moveTo>
                    <a:pt x="316" y="1"/>
                  </a:moveTo>
                  <a:cubicBezTo>
                    <a:pt x="184" y="1"/>
                    <a:pt x="1" y="291"/>
                    <a:pt x="177" y="291"/>
                  </a:cubicBezTo>
                  <a:cubicBezTo>
                    <a:pt x="310" y="291"/>
                    <a:pt x="49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2"/>
            <p:cNvSpPr/>
            <p:nvPr/>
          </p:nvSpPr>
          <p:spPr>
            <a:xfrm>
              <a:off x="2544900" y="2523150"/>
              <a:ext cx="6325" cy="5225"/>
            </a:xfrm>
            <a:custGeom>
              <a:rect b="b" l="l" r="r" t="t"/>
              <a:pathLst>
                <a:path extrusionOk="0" h="209" w="253">
                  <a:moveTo>
                    <a:pt x="202" y="0"/>
                  </a:moveTo>
                  <a:cubicBezTo>
                    <a:pt x="170" y="0"/>
                    <a:pt x="139" y="6"/>
                    <a:pt x="107" y="25"/>
                  </a:cubicBezTo>
                  <a:cubicBezTo>
                    <a:pt x="82" y="32"/>
                    <a:pt x="0" y="120"/>
                    <a:pt x="50" y="145"/>
                  </a:cubicBezTo>
                  <a:cubicBezTo>
                    <a:pt x="63" y="158"/>
                    <a:pt x="69" y="164"/>
                    <a:pt x="76" y="177"/>
                  </a:cubicBezTo>
                  <a:cubicBezTo>
                    <a:pt x="82" y="200"/>
                    <a:pt x="95" y="209"/>
                    <a:pt x="111" y="209"/>
                  </a:cubicBezTo>
                  <a:cubicBezTo>
                    <a:pt x="163" y="209"/>
                    <a:pt x="248" y="119"/>
                    <a:pt x="252" y="76"/>
                  </a:cubicBezTo>
                  <a:cubicBezTo>
                    <a:pt x="252" y="57"/>
                    <a:pt x="246" y="44"/>
                    <a:pt x="246" y="32"/>
                  </a:cubicBezTo>
                  <a:cubicBezTo>
                    <a:pt x="233" y="13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2"/>
            <p:cNvSpPr/>
            <p:nvPr/>
          </p:nvSpPr>
          <p:spPr>
            <a:xfrm>
              <a:off x="2540325" y="2540925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0"/>
                  </a:moveTo>
                  <a:cubicBezTo>
                    <a:pt x="273" y="0"/>
                    <a:pt x="266" y="1"/>
                    <a:pt x="259" y="2"/>
                  </a:cubicBezTo>
                  <a:cubicBezTo>
                    <a:pt x="240" y="2"/>
                    <a:pt x="227" y="8"/>
                    <a:pt x="215" y="14"/>
                  </a:cubicBezTo>
                  <a:cubicBezTo>
                    <a:pt x="158" y="27"/>
                    <a:pt x="0" y="178"/>
                    <a:pt x="114" y="216"/>
                  </a:cubicBezTo>
                  <a:cubicBezTo>
                    <a:pt x="133" y="229"/>
                    <a:pt x="151" y="229"/>
                    <a:pt x="177" y="235"/>
                  </a:cubicBezTo>
                  <a:cubicBezTo>
                    <a:pt x="181" y="236"/>
                    <a:pt x="185" y="236"/>
                    <a:pt x="189" y="236"/>
                  </a:cubicBezTo>
                  <a:cubicBezTo>
                    <a:pt x="306" y="236"/>
                    <a:pt x="419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2"/>
            <p:cNvSpPr/>
            <p:nvPr/>
          </p:nvSpPr>
          <p:spPr>
            <a:xfrm>
              <a:off x="2594725" y="23791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0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5"/>
                    <a:pt x="309" y="5623"/>
                    <a:pt x="296" y="6355"/>
                  </a:cubicBezTo>
                  <a:cubicBezTo>
                    <a:pt x="278" y="7093"/>
                    <a:pt x="278" y="7850"/>
                    <a:pt x="284" y="8594"/>
                  </a:cubicBezTo>
                  <a:cubicBezTo>
                    <a:pt x="284" y="8777"/>
                    <a:pt x="296" y="8966"/>
                    <a:pt x="315" y="9143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999" y="12590"/>
                    <a:pt x="1178" y="12670"/>
                    <a:pt x="1330" y="12670"/>
                  </a:cubicBezTo>
                  <a:cubicBezTo>
                    <a:pt x="2292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3" y="357"/>
                  </a:cubicBezTo>
                  <a:cubicBezTo>
                    <a:pt x="1667" y="109"/>
                    <a:pt x="1523" y="1"/>
                    <a:pt x="1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2"/>
            <p:cNvSpPr/>
            <p:nvPr/>
          </p:nvSpPr>
          <p:spPr>
            <a:xfrm>
              <a:off x="2623925" y="2408375"/>
              <a:ext cx="8350" cy="5975"/>
            </a:xfrm>
            <a:custGeom>
              <a:rect b="b" l="l" r="r" t="t"/>
              <a:pathLst>
                <a:path extrusionOk="0" h="239" w="334">
                  <a:moveTo>
                    <a:pt x="191" y="0"/>
                  </a:moveTo>
                  <a:cubicBezTo>
                    <a:pt x="127" y="0"/>
                    <a:pt x="60" y="66"/>
                    <a:pt x="30" y="120"/>
                  </a:cubicBezTo>
                  <a:cubicBezTo>
                    <a:pt x="1" y="189"/>
                    <a:pt x="33" y="239"/>
                    <a:pt x="91" y="239"/>
                  </a:cubicBezTo>
                  <a:cubicBezTo>
                    <a:pt x="107" y="239"/>
                    <a:pt x="125" y="235"/>
                    <a:pt x="144" y="227"/>
                  </a:cubicBezTo>
                  <a:lnTo>
                    <a:pt x="188" y="208"/>
                  </a:lnTo>
                  <a:cubicBezTo>
                    <a:pt x="226" y="189"/>
                    <a:pt x="333" y="82"/>
                    <a:pt x="270" y="38"/>
                  </a:cubicBezTo>
                  <a:lnTo>
                    <a:pt x="245" y="19"/>
                  </a:lnTo>
                  <a:cubicBezTo>
                    <a:pt x="228" y="6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2"/>
            <p:cNvSpPr/>
            <p:nvPr/>
          </p:nvSpPr>
          <p:spPr>
            <a:xfrm>
              <a:off x="2626075" y="2427050"/>
              <a:ext cx="9025" cy="7625"/>
            </a:xfrm>
            <a:custGeom>
              <a:rect b="b" l="l" r="r" t="t"/>
              <a:pathLst>
                <a:path extrusionOk="0" h="305" w="361">
                  <a:moveTo>
                    <a:pt x="177" y="0"/>
                  </a:moveTo>
                  <a:cubicBezTo>
                    <a:pt x="151" y="0"/>
                    <a:pt x="122" y="24"/>
                    <a:pt x="108" y="47"/>
                  </a:cubicBezTo>
                  <a:cubicBezTo>
                    <a:pt x="89" y="73"/>
                    <a:pt x="70" y="104"/>
                    <a:pt x="52" y="129"/>
                  </a:cubicBezTo>
                  <a:cubicBezTo>
                    <a:pt x="0" y="206"/>
                    <a:pt x="12" y="304"/>
                    <a:pt x="89" y="304"/>
                  </a:cubicBezTo>
                  <a:cubicBezTo>
                    <a:pt x="106" y="304"/>
                    <a:pt x="128" y="299"/>
                    <a:pt x="152" y="287"/>
                  </a:cubicBezTo>
                  <a:cubicBezTo>
                    <a:pt x="228" y="249"/>
                    <a:pt x="361" y="98"/>
                    <a:pt x="247" y="35"/>
                  </a:cubicBezTo>
                  <a:lnTo>
                    <a:pt x="203" y="10"/>
                  </a:lnTo>
                  <a:cubicBezTo>
                    <a:pt x="195" y="3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2"/>
            <p:cNvSpPr/>
            <p:nvPr/>
          </p:nvSpPr>
          <p:spPr>
            <a:xfrm>
              <a:off x="2634125" y="2411650"/>
              <a:ext cx="7550" cy="5175"/>
            </a:xfrm>
            <a:custGeom>
              <a:rect b="b" l="l" r="r" t="t"/>
              <a:pathLst>
                <a:path extrusionOk="0" h="207" w="302">
                  <a:moveTo>
                    <a:pt x="182" y="1"/>
                  </a:moveTo>
                  <a:cubicBezTo>
                    <a:pt x="179" y="1"/>
                    <a:pt x="175" y="1"/>
                    <a:pt x="171" y="1"/>
                  </a:cubicBezTo>
                  <a:cubicBezTo>
                    <a:pt x="102" y="7"/>
                    <a:pt x="45" y="52"/>
                    <a:pt x="20" y="108"/>
                  </a:cubicBezTo>
                  <a:cubicBezTo>
                    <a:pt x="13" y="134"/>
                    <a:pt x="1" y="165"/>
                    <a:pt x="20" y="190"/>
                  </a:cubicBezTo>
                  <a:lnTo>
                    <a:pt x="26" y="197"/>
                  </a:lnTo>
                  <a:cubicBezTo>
                    <a:pt x="35" y="203"/>
                    <a:pt x="48" y="206"/>
                    <a:pt x="61" y="206"/>
                  </a:cubicBezTo>
                  <a:cubicBezTo>
                    <a:pt x="73" y="206"/>
                    <a:pt x="86" y="203"/>
                    <a:pt x="95" y="197"/>
                  </a:cubicBezTo>
                  <a:cubicBezTo>
                    <a:pt x="97" y="197"/>
                    <a:pt x="98" y="197"/>
                    <a:pt x="100" y="197"/>
                  </a:cubicBezTo>
                  <a:cubicBezTo>
                    <a:pt x="203" y="197"/>
                    <a:pt x="3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2"/>
            <p:cNvSpPr/>
            <p:nvPr/>
          </p:nvSpPr>
          <p:spPr>
            <a:xfrm>
              <a:off x="2619150" y="2418525"/>
              <a:ext cx="8075" cy="6400"/>
            </a:xfrm>
            <a:custGeom>
              <a:rect b="b" l="l" r="r" t="t"/>
              <a:pathLst>
                <a:path extrusionOk="0" h="256" w="323">
                  <a:moveTo>
                    <a:pt x="202" y="0"/>
                  </a:moveTo>
                  <a:cubicBezTo>
                    <a:pt x="160" y="0"/>
                    <a:pt x="105" y="56"/>
                    <a:pt x="95" y="86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4" y="117"/>
                    <a:pt x="1" y="250"/>
                    <a:pt x="102" y="256"/>
                  </a:cubicBezTo>
                  <a:cubicBezTo>
                    <a:pt x="152" y="256"/>
                    <a:pt x="196" y="237"/>
                    <a:pt x="221" y="199"/>
                  </a:cubicBezTo>
                  <a:cubicBezTo>
                    <a:pt x="272" y="149"/>
                    <a:pt x="322" y="35"/>
                    <a:pt x="221" y="23"/>
                  </a:cubicBezTo>
                  <a:lnTo>
                    <a:pt x="234" y="16"/>
                  </a:lnTo>
                  <a:cubicBezTo>
                    <a:pt x="225" y="5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2"/>
            <p:cNvSpPr/>
            <p:nvPr/>
          </p:nvSpPr>
          <p:spPr>
            <a:xfrm>
              <a:off x="2618050" y="2636125"/>
              <a:ext cx="7600" cy="6675"/>
            </a:xfrm>
            <a:custGeom>
              <a:rect b="b" l="l" r="r" t="t"/>
              <a:pathLst>
                <a:path extrusionOk="0" h="267" w="304">
                  <a:moveTo>
                    <a:pt x="207" y="0"/>
                  </a:moveTo>
                  <a:cubicBezTo>
                    <a:pt x="153" y="0"/>
                    <a:pt x="93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0" y="218"/>
                    <a:pt x="70" y="243"/>
                  </a:cubicBezTo>
                  <a:cubicBezTo>
                    <a:pt x="70" y="243"/>
                    <a:pt x="70" y="243"/>
                    <a:pt x="70" y="249"/>
                  </a:cubicBezTo>
                  <a:cubicBezTo>
                    <a:pt x="79" y="261"/>
                    <a:pt x="91" y="266"/>
                    <a:pt x="105" y="266"/>
                  </a:cubicBezTo>
                  <a:cubicBezTo>
                    <a:pt x="155" y="266"/>
                    <a:pt x="224" y="197"/>
                    <a:pt x="234" y="167"/>
                  </a:cubicBezTo>
                  <a:lnTo>
                    <a:pt x="240" y="155"/>
                  </a:lnTo>
                  <a:cubicBezTo>
                    <a:pt x="265" y="123"/>
                    <a:pt x="303" y="41"/>
                    <a:pt x="259" y="16"/>
                  </a:cubicBezTo>
                  <a:cubicBezTo>
                    <a:pt x="243" y="5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2"/>
            <p:cNvSpPr/>
            <p:nvPr/>
          </p:nvSpPr>
          <p:spPr>
            <a:xfrm>
              <a:off x="2618825" y="2656700"/>
              <a:ext cx="11400" cy="6650"/>
            </a:xfrm>
            <a:custGeom>
              <a:rect b="b" l="l" r="r" t="t"/>
              <a:pathLst>
                <a:path extrusionOk="0" h="266" w="456">
                  <a:moveTo>
                    <a:pt x="297" y="0"/>
                  </a:moveTo>
                  <a:cubicBezTo>
                    <a:pt x="171" y="0"/>
                    <a:pt x="1" y="265"/>
                    <a:pt x="165" y="265"/>
                  </a:cubicBezTo>
                  <a:cubicBezTo>
                    <a:pt x="285" y="265"/>
                    <a:pt x="4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2"/>
            <p:cNvSpPr/>
            <p:nvPr/>
          </p:nvSpPr>
          <p:spPr>
            <a:xfrm>
              <a:off x="2630025" y="2637450"/>
              <a:ext cx="5075" cy="2875"/>
            </a:xfrm>
            <a:custGeom>
              <a:rect b="b" l="l" r="r" t="t"/>
              <a:pathLst>
                <a:path extrusionOk="0" h="115" w="203">
                  <a:moveTo>
                    <a:pt x="127" y="1"/>
                  </a:moveTo>
                  <a:cubicBezTo>
                    <a:pt x="76" y="1"/>
                    <a:pt x="1" y="114"/>
                    <a:pt x="70" y="114"/>
                  </a:cubicBezTo>
                  <a:cubicBezTo>
                    <a:pt x="127" y="114"/>
                    <a:pt x="203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2"/>
            <p:cNvSpPr/>
            <p:nvPr/>
          </p:nvSpPr>
          <p:spPr>
            <a:xfrm>
              <a:off x="2621200" y="2542675"/>
              <a:ext cx="6975" cy="4500"/>
            </a:xfrm>
            <a:custGeom>
              <a:rect b="b" l="l" r="r" t="t"/>
              <a:pathLst>
                <a:path extrusionOk="0" h="180" w="279">
                  <a:moveTo>
                    <a:pt x="175" y="1"/>
                  </a:moveTo>
                  <a:cubicBezTo>
                    <a:pt x="143" y="1"/>
                    <a:pt x="107" y="23"/>
                    <a:pt x="89" y="45"/>
                  </a:cubicBezTo>
                  <a:lnTo>
                    <a:pt x="83" y="45"/>
                  </a:lnTo>
                  <a:cubicBezTo>
                    <a:pt x="64" y="52"/>
                    <a:pt x="1" y="115"/>
                    <a:pt x="38" y="134"/>
                  </a:cubicBezTo>
                  <a:lnTo>
                    <a:pt x="57" y="165"/>
                  </a:lnTo>
                  <a:cubicBezTo>
                    <a:pt x="65" y="176"/>
                    <a:pt x="78" y="180"/>
                    <a:pt x="91" y="180"/>
                  </a:cubicBezTo>
                  <a:cubicBezTo>
                    <a:pt x="109" y="180"/>
                    <a:pt x="128" y="172"/>
                    <a:pt x="139" y="165"/>
                  </a:cubicBezTo>
                  <a:cubicBezTo>
                    <a:pt x="183" y="146"/>
                    <a:pt x="278" y="83"/>
                    <a:pt x="209" y="14"/>
                  </a:cubicBezTo>
                  <a:cubicBezTo>
                    <a:pt x="199" y="5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2"/>
            <p:cNvSpPr/>
            <p:nvPr/>
          </p:nvSpPr>
          <p:spPr>
            <a:xfrm>
              <a:off x="2627550" y="2529125"/>
              <a:ext cx="9125" cy="5250"/>
            </a:xfrm>
            <a:custGeom>
              <a:rect b="b" l="l" r="r" t="t"/>
              <a:pathLst>
                <a:path extrusionOk="0" h="210" w="365">
                  <a:moveTo>
                    <a:pt x="198" y="0"/>
                  </a:moveTo>
                  <a:cubicBezTo>
                    <a:pt x="91" y="0"/>
                    <a:pt x="1" y="209"/>
                    <a:pt x="98" y="209"/>
                  </a:cubicBezTo>
                  <a:cubicBezTo>
                    <a:pt x="100" y="209"/>
                    <a:pt x="103" y="209"/>
                    <a:pt x="106" y="209"/>
                  </a:cubicBezTo>
                  <a:cubicBezTo>
                    <a:pt x="125" y="209"/>
                    <a:pt x="150" y="203"/>
                    <a:pt x="175" y="196"/>
                  </a:cubicBezTo>
                  <a:cubicBezTo>
                    <a:pt x="226" y="184"/>
                    <a:pt x="365" y="51"/>
                    <a:pt x="264" y="13"/>
                  </a:cubicBezTo>
                  <a:cubicBezTo>
                    <a:pt x="245" y="7"/>
                    <a:pt x="226" y="1"/>
                    <a:pt x="207" y="1"/>
                  </a:cubicBezTo>
                  <a:cubicBezTo>
                    <a:pt x="204" y="0"/>
                    <a:pt x="201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2"/>
            <p:cNvSpPr/>
            <p:nvPr/>
          </p:nvSpPr>
          <p:spPr>
            <a:xfrm>
              <a:off x="2620725" y="2493975"/>
              <a:ext cx="12325" cy="7425"/>
            </a:xfrm>
            <a:custGeom>
              <a:rect b="b" l="l" r="r" t="t"/>
              <a:pathLst>
                <a:path extrusionOk="0" h="297" w="493">
                  <a:moveTo>
                    <a:pt x="316" y="0"/>
                  </a:moveTo>
                  <a:cubicBezTo>
                    <a:pt x="184" y="0"/>
                    <a:pt x="1" y="297"/>
                    <a:pt x="177" y="297"/>
                  </a:cubicBezTo>
                  <a:cubicBezTo>
                    <a:pt x="310" y="297"/>
                    <a:pt x="493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2"/>
            <p:cNvSpPr/>
            <p:nvPr/>
          </p:nvSpPr>
          <p:spPr>
            <a:xfrm>
              <a:off x="2631125" y="2463500"/>
              <a:ext cx="6175" cy="5250"/>
            </a:xfrm>
            <a:custGeom>
              <a:rect b="b" l="l" r="r" t="t"/>
              <a:pathLst>
                <a:path extrusionOk="0" h="210" w="247">
                  <a:moveTo>
                    <a:pt x="179" y="0"/>
                  </a:moveTo>
                  <a:cubicBezTo>
                    <a:pt x="154" y="0"/>
                    <a:pt x="129" y="11"/>
                    <a:pt x="108" y="21"/>
                  </a:cubicBezTo>
                  <a:cubicBezTo>
                    <a:pt x="83" y="34"/>
                    <a:pt x="1" y="116"/>
                    <a:pt x="45" y="147"/>
                  </a:cubicBezTo>
                  <a:cubicBezTo>
                    <a:pt x="64" y="153"/>
                    <a:pt x="70" y="160"/>
                    <a:pt x="77" y="179"/>
                  </a:cubicBezTo>
                  <a:cubicBezTo>
                    <a:pt x="83" y="201"/>
                    <a:pt x="95" y="210"/>
                    <a:pt x="111" y="210"/>
                  </a:cubicBezTo>
                  <a:cubicBezTo>
                    <a:pt x="162" y="210"/>
                    <a:pt x="247" y="115"/>
                    <a:pt x="247" y="72"/>
                  </a:cubicBezTo>
                  <a:cubicBezTo>
                    <a:pt x="247" y="59"/>
                    <a:pt x="247" y="40"/>
                    <a:pt x="241" y="27"/>
                  </a:cubicBezTo>
                  <a:cubicBezTo>
                    <a:pt x="234" y="8"/>
                    <a:pt x="215" y="2"/>
                    <a:pt x="196" y="2"/>
                  </a:cubicBezTo>
                  <a:cubicBezTo>
                    <a:pt x="191" y="1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2"/>
            <p:cNvSpPr/>
            <p:nvPr/>
          </p:nvSpPr>
          <p:spPr>
            <a:xfrm>
              <a:off x="2626575" y="2481150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1"/>
                  </a:moveTo>
                  <a:cubicBezTo>
                    <a:pt x="273" y="1"/>
                    <a:pt x="266" y="1"/>
                    <a:pt x="259" y="3"/>
                  </a:cubicBezTo>
                  <a:cubicBezTo>
                    <a:pt x="240" y="9"/>
                    <a:pt x="227" y="9"/>
                    <a:pt x="208" y="15"/>
                  </a:cubicBezTo>
                  <a:cubicBezTo>
                    <a:pt x="158" y="28"/>
                    <a:pt x="0" y="179"/>
                    <a:pt x="114" y="223"/>
                  </a:cubicBezTo>
                  <a:cubicBezTo>
                    <a:pt x="132" y="230"/>
                    <a:pt x="151" y="236"/>
                    <a:pt x="170" y="236"/>
                  </a:cubicBezTo>
                  <a:cubicBezTo>
                    <a:pt x="175" y="236"/>
                    <a:pt x="179" y="237"/>
                    <a:pt x="183" y="237"/>
                  </a:cubicBezTo>
                  <a:cubicBezTo>
                    <a:pt x="305" y="237"/>
                    <a:pt x="419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1" name="Google Shape;2201;p22"/>
          <p:cNvGrpSpPr/>
          <p:nvPr/>
        </p:nvGrpSpPr>
        <p:grpSpPr>
          <a:xfrm>
            <a:off x="-242341" y="3987910"/>
            <a:ext cx="858848" cy="666725"/>
            <a:chOff x="1145300" y="2753225"/>
            <a:chExt cx="173375" cy="134575"/>
          </a:xfrm>
        </p:grpSpPr>
        <p:sp>
          <p:nvSpPr>
            <p:cNvPr id="2202" name="Google Shape;2202;p22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2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2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2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2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2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2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2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2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2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2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2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2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2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2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8" name="Google Shape;2218;p22"/>
          <p:cNvSpPr/>
          <p:nvPr/>
        </p:nvSpPr>
        <p:spPr>
          <a:xfrm rot="5400000">
            <a:off x="-127235" y="4420469"/>
            <a:ext cx="484450" cy="419327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9" name="Google Shape;2219;p22"/>
          <p:cNvGrpSpPr/>
          <p:nvPr/>
        </p:nvGrpSpPr>
        <p:grpSpPr>
          <a:xfrm>
            <a:off x="244604" y="4773224"/>
            <a:ext cx="280573" cy="265806"/>
            <a:chOff x="484075" y="3026900"/>
            <a:chExt cx="161975" cy="153450"/>
          </a:xfrm>
        </p:grpSpPr>
        <p:sp>
          <p:nvSpPr>
            <p:cNvPr id="2220" name="Google Shape;2220;p22"/>
            <p:cNvSpPr/>
            <p:nvPr/>
          </p:nvSpPr>
          <p:spPr>
            <a:xfrm>
              <a:off x="492450" y="3034950"/>
              <a:ext cx="144125" cy="137525"/>
            </a:xfrm>
            <a:custGeom>
              <a:rect b="b" l="l" r="r" t="t"/>
              <a:pathLst>
                <a:path extrusionOk="0" h="5501" w="5765">
                  <a:moveTo>
                    <a:pt x="2554" y="0"/>
                  </a:moveTo>
                  <a:cubicBezTo>
                    <a:pt x="2126" y="0"/>
                    <a:pt x="1703" y="108"/>
                    <a:pt x="1331" y="316"/>
                  </a:cubicBezTo>
                  <a:cubicBezTo>
                    <a:pt x="776" y="619"/>
                    <a:pt x="379" y="1167"/>
                    <a:pt x="202" y="1848"/>
                  </a:cubicBezTo>
                  <a:cubicBezTo>
                    <a:pt x="0" y="2662"/>
                    <a:pt x="126" y="3520"/>
                    <a:pt x="568" y="4232"/>
                  </a:cubicBezTo>
                  <a:cubicBezTo>
                    <a:pt x="1079" y="5052"/>
                    <a:pt x="1873" y="5500"/>
                    <a:pt x="2813" y="5500"/>
                  </a:cubicBezTo>
                  <a:cubicBezTo>
                    <a:pt x="3866" y="5500"/>
                    <a:pt x="4875" y="4907"/>
                    <a:pt x="5330" y="4024"/>
                  </a:cubicBezTo>
                  <a:cubicBezTo>
                    <a:pt x="5765" y="3179"/>
                    <a:pt x="5639" y="2208"/>
                    <a:pt x="4983" y="1293"/>
                  </a:cubicBezTo>
                  <a:cubicBezTo>
                    <a:pt x="4402" y="480"/>
                    <a:pt x="3494" y="0"/>
                    <a:pt x="2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2"/>
            <p:cNvSpPr/>
            <p:nvPr/>
          </p:nvSpPr>
          <p:spPr>
            <a:xfrm>
              <a:off x="484075" y="3026900"/>
              <a:ext cx="161975" cy="153450"/>
            </a:xfrm>
            <a:custGeom>
              <a:rect b="b" l="l" r="r" t="t"/>
              <a:pathLst>
                <a:path extrusionOk="0" h="6138" w="6479">
                  <a:moveTo>
                    <a:pt x="2889" y="631"/>
                  </a:moveTo>
                  <a:cubicBezTo>
                    <a:pt x="3703" y="631"/>
                    <a:pt x="4529" y="1054"/>
                    <a:pt x="5059" y="1798"/>
                  </a:cubicBezTo>
                  <a:cubicBezTo>
                    <a:pt x="6478" y="3779"/>
                    <a:pt x="4832" y="5500"/>
                    <a:pt x="3148" y="5500"/>
                  </a:cubicBezTo>
                  <a:cubicBezTo>
                    <a:pt x="2410" y="5500"/>
                    <a:pt x="1666" y="5172"/>
                    <a:pt x="1168" y="4384"/>
                  </a:cubicBezTo>
                  <a:cubicBezTo>
                    <a:pt x="430" y="3205"/>
                    <a:pt x="714" y="1527"/>
                    <a:pt x="1817" y="909"/>
                  </a:cubicBezTo>
                  <a:cubicBezTo>
                    <a:pt x="2145" y="732"/>
                    <a:pt x="2517" y="638"/>
                    <a:pt x="2889" y="638"/>
                  </a:cubicBezTo>
                  <a:lnTo>
                    <a:pt x="2889" y="631"/>
                  </a:lnTo>
                  <a:close/>
                  <a:moveTo>
                    <a:pt x="2889" y="1"/>
                  </a:moveTo>
                  <a:lnTo>
                    <a:pt x="2889" y="7"/>
                  </a:lnTo>
                  <a:cubicBezTo>
                    <a:pt x="2410" y="7"/>
                    <a:pt x="1931" y="121"/>
                    <a:pt x="1508" y="354"/>
                  </a:cubicBezTo>
                  <a:cubicBezTo>
                    <a:pt x="884" y="701"/>
                    <a:pt x="423" y="1319"/>
                    <a:pt x="228" y="2088"/>
                  </a:cubicBezTo>
                  <a:cubicBezTo>
                    <a:pt x="1" y="2984"/>
                    <a:pt x="152" y="3930"/>
                    <a:pt x="632" y="4718"/>
                  </a:cubicBezTo>
                  <a:cubicBezTo>
                    <a:pt x="1199" y="5620"/>
                    <a:pt x="2114" y="6137"/>
                    <a:pt x="3148" y="6137"/>
                  </a:cubicBezTo>
                  <a:cubicBezTo>
                    <a:pt x="4315" y="6137"/>
                    <a:pt x="5437" y="5475"/>
                    <a:pt x="5942" y="4491"/>
                  </a:cubicBezTo>
                  <a:cubicBezTo>
                    <a:pt x="6428" y="3545"/>
                    <a:pt x="6295" y="2435"/>
                    <a:pt x="5576" y="1432"/>
                  </a:cubicBezTo>
                  <a:cubicBezTo>
                    <a:pt x="4939" y="537"/>
                    <a:pt x="3930" y="1"/>
                    <a:pt x="2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2"/>
            <p:cNvSpPr/>
            <p:nvPr/>
          </p:nvSpPr>
          <p:spPr>
            <a:xfrm>
              <a:off x="525400" y="3102200"/>
              <a:ext cx="14850" cy="10125"/>
            </a:xfrm>
            <a:custGeom>
              <a:rect b="b" l="l" r="r" t="t"/>
              <a:pathLst>
                <a:path extrusionOk="0" h="405" w="594">
                  <a:moveTo>
                    <a:pt x="249" y="0"/>
                  </a:moveTo>
                  <a:cubicBezTo>
                    <a:pt x="233" y="0"/>
                    <a:pt x="218" y="1"/>
                    <a:pt x="202" y="4"/>
                  </a:cubicBezTo>
                  <a:cubicBezTo>
                    <a:pt x="114" y="22"/>
                    <a:pt x="0" y="111"/>
                    <a:pt x="70" y="237"/>
                  </a:cubicBezTo>
                  <a:cubicBezTo>
                    <a:pt x="125" y="343"/>
                    <a:pt x="235" y="404"/>
                    <a:pt x="355" y="404"/>
                  </a:cubicBezTo>
                  <a:cubicBezTo>
                    <a:pt x="371" y="404"/>
                    <a:pt x="388" y="403"/>
                    <a:pt x="404" y="401"/>
                  </a:cubicBezTo>
                  <a:cubicBezTo>
                    <a:pt x="517" y="395"/>
                    <a:pt x="593" y="275"/>
                    <a:pt x="536" y="167"/>
                  </a:cubicBezTo>
                  <a:cubicBezTo>
                    <a:pt x="475" y="62"/>
                    <a:pt x="365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2"/>
            <p:cNvSpPr/>
            <p:nvPr/>
          </p:nvSpPr>
          <p:spPr>
            <a:xfrm>
              <a:off x="527125" y="3082050"/>
              <a:ext cx="10600" cy="7375"/>
            </a:xfrm>
            <a:custGeom>
              <a:rect b="b" l="l" r="r" t="t"/>
              <a:pathLst>
                <a:path extrusionOk="0" h="295" w="424">
                  <a:moveTo>
                    <a:pt x="173" y="0"/>
                  </a:moveTo>
                  <a:cubicBezTo>
                    <a:pt x="162" y="0"/>
                    <a:pt x="151" y="1"/>
                    <a:pt x="139" y="2"/>
                  </a:cubicBezTo>
                  <a:cubicBezTo>
                    <a:pt x="57" y="9"/>
                    <a:pt x="1" y="97"/>
                    <a:pt x="45" y="173"/>
                  </a:cubicBezTo>
                  <a:cubicBezTo>
                    <a:pt x="84" y="251"/>
                    <a:pt x="168" y="294"/>
                    <a:pt x="252" y="294"/>
                  </a:cubicBezTo>
                  <a:cubicBezTo>
                    <a:pt x="263" y="294"/>
                    <a:pt x="274" y="294"/>
                    <a:pt x="284" y="292"/>
                  </a:cubicBezTo>
                  <a:cubicBezTo>
                    <a:pt x="373" y="286"/>
                    <a:pt x="423" y="198"/>
                    <a:pt x="385" y="122"/>
                  </a:cubicBezTo>
                  <a:cubicBezTo>
                    <a:pt x="341" y="44"/>
                    <a:pt x="261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2"/>
            <p:cNvSpPr/>
            <p:nvPr/>
          </p:nvSpPr>
          <p:spPr>
            <a:xfrm>
              <a:off x="541950" y="3079500"/>
              <a:ext cx="9025" cy="7225"/>
            </a:xfrm>
            <a:custGeom>
              <a:rect b="b" l="l" r="r" t="t"/>
              <a:pathLst>
                <a:path extrusionOk="0" h="289" w="361">
                  <a:moveTo>
                    <a:pt x="96" y="0"/>
                  </a:moveTo>
                  <a:cubicBezTo>
                    <a:pt x="46" y="0"/>
                    <a:pt x="1" y="18"/>
                    <a:pt x="1" y="73"/>
                  </a:cubicBezTo>
                  <a:lnTo>
                    <a:pt x="1" y="111"/>
                  </a:lnTo>
                  <a:cubicBezTo>
                    <a:pt x="1" y="236"/>
                    <a:pt x="119" y="289"/>
                    <a:pt x="206" y="289"/>
                  </a:cubicBezTo>
                  <a:cubicBezTo>
                    <a:pt x="216" y="289"/>
                    <a:pt x="225" y="288"/>
                    <a:pt x="234" y="287"/>
                  </a:cubicBezTo>
                  <a:cubicBezTo>
                    <a:pt x="354" y="268"/>
                    <a:pt x="360" y="155"/>
                    <a:pt x="272" y="73"/>
                  </a:cubicBezTo>
                  <a:lnTo>
                    <a:pt x="234" y="41"/>
                  </a:lnTo>
                  <a:cubicBezTo>
                    <a:pt x="214" y="21"/>
                    <a:pt x="152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2"/>
            <p:cNvSpPr/>
            <p:nvPr/>
          </p:nvSpPr>
          <p:spPr>
            <a:xfrm>
              <a:off x="546375" y="3097850"/>
              <a:ext cx="5375" cy="4175"/>
            </a:xfrm>
            <a:custGeom>
              <a:rect b="b" l="l" r="r" t="t"/>
              <a:pathLst>
                <a:path extrusionOk="0" h="167" w="215">
                  <a:moveTo>
                    <a:pt x="58" y="1"/>
                  </a:moveTo>
                  <a:cubicBezTo>
                    <a:pt x="43" y="1"/>
                    <a:pt x="29" y="7"/>
                    <a:pt x="19" y="26"/>
                  </a:cubicBezTo>
                  <a:cubicBezTo>
                    <a:pt x="13" y="26"/>
                    <a:pt x="13" y="26"/>
                    <a:pt x="13" y="32"/>
                  </a:cubicBezTo>
                  <a:cubicBezTo>
                    <a:pt x="0" y="45"/>
                    <a:pt x="0" y="64"/>
                    <a:pt x="13" y="83"/>
                  </a:cubicBezTo>
                  <a:cubicBezTo>
                    <a:pt x="13" y="89"/>
                    <a:pt x="19" y="102"/>
                    <a:pt x="19" y="108"/>
                  </a:cubicBezTo>
                  <a:cubicBezTo>
                    <a:pt x="32" y="148"/>
                    <a:pt x="75" y="167"/>
                    <a:pt x="114" y="167"/>
                  </a:cubicBezTo>
                  <a:cubicBezTo>
                    <a:pt x="167" y="167"/>
                    <a:pt x="214" y="132"/>
                    <a:pt x="170" y="70"/>
                  </a:cubicBezTo>
                  <a:cubicBezTo>
                    <a:pt x="158" y="45"/>
                    <a:pt x="133" y="20"/>
                    <a:pt x="101" y="14"/>
                  </a:cubicBezTo>
                  <a:cubicBezTo>
                    <a:pt x="88" y="7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2"/>
            <p:cNvSpPr/>
            <p:nvPr/>
          </p:nvSpPr>
          <p:spPr>
            <a:xfrm>
              <a:off x="584525" y="3105800"/>
              <a:ext cx="12625" cy="8900"/>
            </a:xfrm>
            <a:custGeom>
              <a:rect b="b" l="l" r="r" t="t"/>
              <a:pathLst>
                <a:path extrusionOk="0" h="356" w="505">
                  <a:moveTo>
                    <a:pt x="208" y="1"/>
                  </a:moveTo>
                  <a:cubicBezTo>
                    <a:pt x="194" y="1"/>
                    <a:pt x="179" y="2"/>
                    <a:pt x="164" y="5"/>
                  </a:cubicBezTo>
                  <a:cubicBezTo>
                    <a:pt x="63" y="11"/>
                    <a:pt x="0" y="118"/>
                    <a:pt x="38" y="206"/>
                  </a:cubicBezTo>
                  <a:cubicBezTo>
                    <a:pt x="93" y="300"/>
                    <a:pt x="191" y="355"/>
                    <a:pt x="295" y="355"/>
                  </a:cubicBezTo>
                  <a:cubicBezTo>
                    <a:pt x="310" y="355"/>
                    <a:pt x="326" y="354"/>
                    <a:pt x="341" y="351"/>
                  </a:cubicBezTo>
                  <a:cubicBezTo>
                    <a:pt x="442" y="345"/>
                    <a:pt x="505" y="238"/>
                    <a:pt x="461" y="143"/>
                  </a:cubicBezTo>
                  <a:cubicBezTo>
                    <a:pt x="406" y="55"/>
                    <a:pt x="308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ONLY_1_1_1"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8" name="Google Shape;2228;p23"/>
          <p:cNvGrpSpPr/>
          <p:nvPr/>
        </p:nvGrpSpPr>
        <p:grpSpPr>
          <a:xfrm>
            <a:off x="-236732" y="892276"/>
            <a:ext cx="1525211" cy="1271122"/>
            <a:chOff x="2226275" y="2120850"/>
            <a:chExt cx="356000" cy="296700"/>
          </a:xfrm>
        </p:grpSpPr>
        <p:sp>
          <p:nvSpPr>
            <p:cNvPr id="2229" name="Google Shape;2229;p23"/>
            <p:cNvSpPr/>
            <p:nvPr/>
          </p:nvSpPr>
          <p:spPr>
            <a:xfrm>
              <a:off x="2226275" y="2120850"/>
              <a:ext cx="356000" cy="296700"/>
            </a:xfrm>
            <a:custGeom>
              <a:rect b="b" l="l" r="r" t="t"/>
              <a:pathLst>
                <a:path extrusionOk="0" h="11868" w="14240">
                  <a:moveTo>
                    <a:pt x="3039" y="0"/>
                  </a:moveTo>
                  <a:cubicBezTo>
                    <a:pt x="1403" y="0"/>
                    <a:pt x="0" y="406"/>
                    <a:pt x="289" y="1883"/>
                  </a:cubicBezTo>
                  <a:cubicBezTo>
                    <a:pt x="812" y="4557"/>
                    <a:pt x="4016" y="8227"/>
                    <a:pt x="5769" y="10315"/>
                  </a:cubicBezTo>
                  <a:cubicBezTo>
                    <a:pt x="6470" y="11147"/>
                    <a:pt x="7390" y="11867"/>
                    <a:pt x="8347" y="11867"/>
                  </a:cubicBezTo>
                  <a:cubicBezTo>
                    <a:pt x="8813" y="11867"/>
                    <a:pt x="9287" y="11697"/>
                    <a:pt x="9749" y="11286"/>
                  </a:cubicBezTo>
                  <a:cubicBezTo>
                    <a:pt x="14240" y="7300"/>
                    <a:pt x="12814" y="1807"/>
                    <a:pt x="7252" y="564"/>
                  </a:cubicBezTo>
                  <a:cubicBezTo>
                    <a:pt x="6668" y="433"/>
                    <a:pt x="4729" y="0"/>
                    <a:pt x="3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3"/>
            <p:cNvSpPr/>
            <p:nvPr/>
          </p:nvSpPr>
          <p:spPr>
            <a:xfrm>
              <a:off x="2424900" y="2376425"/>
              <a:ext cx="10900" cy="11400"/>
            </a:xfrm>
            <a:custGeom>
              <a:rect b="b" l="l" r="r" t="t"/>
              <a:pathLst>
                <a:path extrusionOk="0" h="456" w="436">
                  <a:moveTo>
                    <a:pt x="122" y="0"/>
                  </a:moveTo>
                  <a:cubicBezTo>
                    <a:pt x="62" y="0"/>
                    <a:pt x="8" y="28"/>
                    <a:pt x="0" y="105"/>
                  </a:cubicBezTo>
                  <a:cubicBezTo>
                    <a:pt x="7" y="237"/>
                    <a:pt x="82" y="363"/>
                    <a:pt x="202" y="426"/>
                  </a:cubicBezTo>
                  <a:cubicBezTo>
                    <a:pt x="237" y="444"/>
                    <a:pt x="280" y="455"/>
                    <a:pt x="320" y="455"/>
                  </a:cubicBezTo>
                  <a:cubicBezTo>
                    <a:pt x="382" y="455"/>
                    <a:pt x="436" y="427"/>
                    <a:pt x="436" y="351"/>
                  </a:cubicBezTo>
                  <a:cubicBezTo>
                    <a:pt x="429" y="212"/>
                    <a:pt x="354" y="92"/>
                    <a:pt x="234" y="29"/>
                  </a:cubicBezTo>
                  <a:cubicBezTo>
                    <a:pt x="202" y="12"/>
                    <a:pt x="161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3"/>
            <p:cNvSpPr/>
            <p:nvPr/>
          </p:nvSpPr>
          <p:spPr>
            <a:xfrm>
              <a:off x="2412600" y="2377300"/>
              <a:ext cx="8550" cy="7925"/>
            </a:xfrm>
            <a:custGeom>
              <a:rect b="b" l="l" r="r" t="t"/>
              <a:pathLst>
                <a:path extrusionOk="0" h="317" w="342">
                  <a:moveTo>
                    <a:pt x="101" y="0"/>
                  </a:moveTo>
                  <a:cubicBezTo>
                    <a:pt x="13" y="0"/>
                    <a:pt x="0" y="82"/>
                    <a:pt x="26" y="152"/>
                  </a:cubicBezTo>
                  <a:cubicBezTo>
                    <a:pt x="64" y="234"/>
                    <a:pt x="139" y="297"/>
                    <a:pt x="228" y="316"/>
                  </a:cubicBezTo>
                  <a:lnTo>
                    <a:pt x="246" y="316"/>
                  </a:lnTo>
                  <a:cubicBezTo>
                    <a:pt x="250" y="316"/>
                    <a:pt x="253" y="316"/>
                    <a:pt x="256" y="316"/>
                  </a:cubicBezTo>
                  <a:cubicBezTo>
                    <a:pt x="297" y="316"/>
                    <a:pt x="335" y="281"/>
                    <a:pt x="335" y="240"/>
                  </a:cubicBezTo>
                  <a:cubicBezTo>
                    <a:pt x="341" y="196"/>
                    <a:pt x="328" y="145"/>
                    <a:pt x="297" y="114"/>
                  </a:cubicBezTo>
                  <a:cubicBezTo>
                    <a:pt x="253" y="44"/>
                    <a:pt x="177" y="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3"/>
            <p:cNvSpPr/>
            <p:nvPr/>
          </p:nvSpPr>
          <p:spPr>
            <a:xfrm>
              <a:off x="2400050" y="2365000"/>
              <a:ext cx="8375" cy="6875"/>
            </a:xfrm>
            <a:custGeom>
              <a:rect b="b" l="l" r="r" t="t"/>
              <a:pathLst>
                <a:path extrusionOk="0" h="275" w="335">
                  <a:moveTo>
                    <a:pt x="136" y="1"/>
                  </a:moveTo>
                  <a:cubicBezTo>
                    <a:pt x="118" y="1"/>
                    <a:pt x="101" y="7"/>
                    <a:pt x="86" y="19"/>
                  </a:cubicBezTo>
                  <a:cubicBezTo>
                    <a:pt x="1" y="98"/>
                    <a:pt x="140" y="272"/>
                    <a:pt x="246" y="272"/>
                  </a:cubicBezTo>
                  <a:cubicBezTo>
                    <a:pt x="249" y="272"/>
                    <a:pt x="253" y="272"/>
                    <a:pt x="256" y="271"/>
                  </a:cubicBezTo>
                  <a:cubicBezTo>
                    <a:pt x="261" y="273"/>
                    <a:pt x="266" y="274"/>
                    <a:pt x="271" y="274"/>
                  </a:cubicBezTo>
                  <a:cubicBezTo>
                    <a:pt x="295" y="274"/>
                    <a:pt x="313" y="249"/>
                    <a:pt x="313" y="227"/>
                  </a:cubicBezTo>
                  <a:cubicBezTo>
                    <a:pt x="334" y="138"/>
                    <a:pt x="224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3"/>
            <p:cNvSpPr/>
            <p:nvPr/>
          </p:nvSpPr>
          <p:spPr>
            <a:xfrm>
              <a:off x="2410275" y="2359600"/>
              <a:ext cx="5625" cy="5675"/>
            </a:xfrm>
            <a:custGeom>
              <a:rect b="b" l="l" r="r" t="t"/>
              <a:pathLst>
                <a:path extrusionOk="0" h="227" w="225">
                  <a:moveTo>
                    <a:pt x="53" y="0"/>
                  </a:moveTo>
                  <a:cubicBezTo>
                    <a:pt x="27" y="0"/>
                    <a:pt x="9" y="15"/>
                    <a:pt x="5" y="52"/>
                  </a:cubicBezTo>
                  <a:cubicBezTo>
                    <a:pt x="1" y="125"/>
                    <a:pt x="110" y="227"/>
                    <a:pt x="174" y="227"/>
                  </a:cubicBezTo>
                  <a:cubicBezTo>
                    <a:pt x="200" y="227"/>
                    <a:pt x="218" y="211"/>
                    <a:pt x="220" y="172"/>
                  </a:cubicBezTo>
                  <a:cubicBezTo>
                    <a:pt x="224" y="99"/>
                    <a:pt x="117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3"/>
            <p:cNvSpPr/>
            <p:nvPr/>
          </p:nvSpPr>
          <p:spPr>
            <a:xfrm>
              <a:off x="2446175" y="2366800"/>
              <a:ext cx="11375" cy="7700"/>
            </a:xfrm>
            <a:custGeom>
              <a:rect b="b" l="l" r="r" t="t"/>
              <a:pathLst>
                <a:path extrusionOk="0" h="308" w="455">
                  <a:moveTo>
                    <a:pt x="197" y="1"/>
                  </a:moveTo>
                  <a:cubicBezTo>
                    <a:pt x="160" y="1"/>
                    <a:pt x="122" y="10"/>
                    <a:pt x="83" y="29"/>
                  </a:cubicBezTo>
                  <a:cubicBezTo>
                    <a:pt x="1" y="67"/>
                    <a:pt x="83" y="193"/>
                    <a:pt x="140" y="218"/>
                  </a:cubicBezTo>
                  <a:cubicBezTo>
                    <a:pt x="196" y="244"/>
                    <a:pt x="234" y="263"/>
                    <a:pt x="278" y="288"/>
                  </a:cubicBezTo>
                  <a:cubicBezTo>
                    <a:pt x="299" y="301"/>
                    <a:pt x="323" y="308"/>
                    <a:pt x="346" y="308"/>
                  </a:cubicBezTo>
                  <a:cubicBezTo>
                    <a:pt x="367" y="308"/>
                    <a:pt x="387" y="303"/>
                    <a:pt x="404" y="294"/>
                  </a:cubicBezTo>
                  <a:cubicBezTo>
                    <a:pt x="442" y="269"/>
                    <a:pt x="455" y="225"/>
                    <a:pt x="436" y="187"/>
                  </a:cubicBezTo>
                  <a:cubicBezTo>
                    <a:pt x="389" y="75"/>
                    <a:pt x="301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3"/>
            <p:cNvSpPr/>
            <p:nvPr/>
          </p:nvSpPr>
          <p:spPr>
            <a:xfrm>
              <a:off x="2450925" y="2382025"/>
              <a:ext cx="5500" cy="4925"/>
            </a:xfrm>
            <a:custGeom>
              <a:rect b="b" l="l" r="r" t="t"/>
              <a:pathLst>
                <a:path extrusionOk="0" h="197" w="220">
                  <a:moveTo>
                    <a:pt x="106" y="1"/>
                  </a:moveTo>
                  <a:cubicBezTo>
                    <a:pt x="95" y="1"/>
                    <a:pt x="84" y="6"/>
                    <a:pt x="76" y="19"/>
                  </a:cubicBezTo>
                  <a:cubicBezTo>
                    <a:pt x="0" y="57"/>
                    <a:pt x="76" y="158"/>
                    <a:pt x="120" y="183"/>
                  </a:cubicBezTo>
                  <a:cubicBezTo>
                    <a:pt x="137" y="193"/>
                    <a:pt x="152" y="197"/>
                    <a:pt x="164" y="197"/>
                  </a:cubicBezTo>
                  <a:cubicBezTo>
                    <a:pt x="210" y="197"/>
                    <a:pt x="219" y="139"/>
                    <a:pt x="189" y="89"/>
                  </a:cubicBezTo>
                  <a:lnTo>
                    <a:pt x="183" y="70"/>
                  </a:lnTo>
                  <a:cubicBezTo>
                    <a:pt x="174" y="42"/>
                    <a:pt x="137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3"/>
            <p:cNvSpPr/>
            <p:nvPr/>
          </p:nvSpPr>
          <p:spPr>
            <a:xfrm>
              <a:off x="2340075" y="2218975"/>
              <a:ext cx="7125" cy="7500"/>
            </a:xfrm>
            <a:custGeom>
              <a:rect b="b" l="l" r="r" t="t"/>
              <a:pathLst>
                <a:path extrusionOk="0" h="300" w="285">
                  <a:moveTo>
                    <a:pt x="79" y="0"/>
                  </a:moveTo>
                  <a:cubicBezTo>
                    <a:pt x="39" y="0"/>
                    <a:pt x="4" y="20"/>
                    <a:pt x="0" y="70"/>
                  </a:cubicBezTo>
                  <a:cubicBezTo>
                    <a:pt x="0" y="159"/>
                    <a:pt x="51" y="241"/>
                    <a:pt x="133" y="279"/>
                  </a:cubicBezTo>
                  <a:cubicBezTo>
                    <a:pt x="153" y="291"/>
                    <a:pt x="180" y="300"/>
                    <a:pt x="206" y="300"/>
                  </a:cubicBezTo>
                  <a:cubicBezTo>
                    <a:pt x="245" y="300"/>
                    <a:pt x="280" y="281"/>
                    <a:pt x="284" y="228"/>
                  </a:cubicBezTo>
                  <a:cubicBezTo>
                    <a:pt x="278" y="140"/>
                    <a:pt x="227" y="64"/>
                    <a:pt x="152" y="20"/>
                  </a:cubicBezTo>
                  <a:cubicBezTo>
                    <a:pt x="130" y="8"/>
                    <a:pt x="104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3"/>
            <p:cNvSpPr/>
            <p:nvPr/>
          </p:nvSpPr>
          <p:spPr>
            <a:xfrm>
              <a:off x="2321475" y="2220175"/>
              <a:ext cx="6950" cy="6300"/>
            </a:xfrm>
            <a:custGeom>
              <a:rect b="b" l="l" r="r" t="t"/>
              <a:pathLst>
                <a:path extrusionOk="0" h="252" w="278">
                  <a:moveTo>
                    <a:pt x="62" y="0"/>
                  </a:moveTo>
                  <a:cubicBezTo>
                    <a:pt x="42" y="0"/>
                    <a:pt x="21" y="7"/>
                    <a:pt x="13" y="29"/>
                  </a:cubicBezTo>
                  <a:cubicBezTo>
                    <a:pt x="6" y="48"/>
                    <a:pt x="0" y="60"/>
                    <a:pt x="0" y="79"/>
                  </a:cubicBezTo>
                  <a:cubicBezTo>
                    <a:pt x="0" y="133"/>
                    <a:pt x="95" y="252"/>
                    <a:pt x="155" y="252"/>
                  </a:cubicBezTo>
                  <a:cubicBezTo>
                    <a:pt x="173" y="252"/>
                    <a:pt x="187" y="242"/>
                    <a:pt x="196" y="218"/>
                  </a:cubicBezTo>
                  <a:cubicBezTo>
                    <a:pt x="202" y="205"/>
                    <a:pt x="208" y="199"/>
                    <a:pt x="208" y="199"/>
                  </a:cubicBezTo>
                  <a:cubicBezTo>
                    <a:pt x="278" y="161"/>
                    <a:pt x="208" y="54"/>
                    <a:pt x="164" y="35"/>
                  </a:cubicBezTo>
                  <a:cubicBezTo>
                    <a:pt x="139" y="22"/>
                    <a:pt x="114" y="10"/>
                    <a:pt x="88" y="4"/>
                  </a:cubicBezTo>
                  <a:cubicBezTo>
                    <a:pt x="81" y="2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3"/>
            <p:cNvSpPr/>
            <p:nvPr/>
          </p:nvSpPr>
          <p:spPr>
            <a:xfrm>
              <a:off x="2344175" y="2249950"/>
              <a:ext cx="7575" cy="7350"/>
            </a:xfrm>
            <a:custGeom>
              <a:rect b="b" l="l" r="r" t="t"/>
              <a:pathLst>
                <a:path extrusionOk="0" h="294" w="303">
                  <a:moveTo>
                    <a:pt x="115" y="1"/>
                  </a:moveTo>
                  <a:cubicBezTo>
                    <a:pt x="106" y="1"/>
                    <a:pt x="97" y="2"/>
                    <a:pt x="89" y="5"/>
                  </a:cubicBezTo>
                  <a:cubicBezTo>
                    <a:pt x="0" y="30"/>
                    <a:pt x="57" y="162"/>
                    <a:pt x="95" y="206"/>
                  </a:cubicBezTo>
                  <a:lnTo>
                    <a:pt x="114" y="219"/>
                  </a:lnTo>
                  <a:lnTo>
                    <a:pt x="107" y="213"/>
                  </a:lnTo>
                  <a:lnTo>
                    <a:pt x="107" y="213"/>
                  </a:lnTo>
                  <a:cubicBezTo>
                    <a:pt x="143" y="248"/>
                    <a:pt x="208" y="293"/>
                    <a:pt x="253" y="293"/>
                  </a:cubicBezTo>
                  <a:cubicBezTo>
                    <a:pt x="280" y="293"/>
                    <a:pt x="301" y="277"/>
                    <a:pt x="303" y="232"/>
                  </a:cubicBezTo>
                  <a:cubicBezTo>
                    <a:pt x="303" y="200"/>
                    <a:pt x="303" y="175"/>
                    <a:pt x="290" y="143"/>
                  </a:cubicBezTo>
                  <a:cubicBezTo>
                    <a:pt x="262" y="87"/>
                    <a:pt x="189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3"/>
            <p:cNvSpPr/>
            <p:nvPr/>
          </p:nvSpPr>
          <p:spPr>
            <a:xfrm>
              <a:off x="2349675" y="2232100"/>
              <a:ext cx="8400" cy="6400"/>
            </a:xfrm>
            <a:custGeom>
              <a:rect b="b" l="l" r="r" t="t"/>
              <a:pathLst>
                <a:path extrusionOk="0" h="256" w="336">
                  <a:moveTo>
                    <a:pt x="138" y="1"/>
                  </a:moveTo>
                  <a:cubicBezTo>
                    <a:pt x="130" y="1"/>
                    <a:pt x="122" y="2"/>
                    <a:pt x="115" y="6"/>
                  </a:cubicBezTo>
                  <a:lnTo>
                    <a:pt x="96" y="18"/>
                  </a:lnTo>
                  <a:cubicBezTo>
                    <a:pt x="1" y="63"/>
                    <a:pt x="96" y="195"/>
                    <a:pt x="152" y="227"/>
                  </a:cubicBezTo>
                  <a:lnTo>
                    <a:pt x="184" y="239"/>
                  </a:lnTo>
                  <a:cubicBezTo>
                    <a:pt x="204" y="246"/>
                    <a:pt x="232" y="256"/>
                    <a:pt x="256" y="256"/>
                  </a:cubicBezTo>
                  <a:cubicBezTo>
                    <a:pt x="279" y="256"/>
                    <a:pt x="298" y="247"/>
                    <a:pt x="304" y="220"/>
                  </a:cubicBezTo>
                  <a:cubicBezTo>
                    <a:pt x="335" y="145"/>
                    <a:pt x="285" y="94"/>
                    <a:pt x="234" y="44"/>
                  </a:cubicBezTo>
                  <a:cubicBezTo>
                    <a:pt x="214" y="28"/>
                    <a:pt x="173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3"/>
            <p:cNvSpPr/>
            <p:nvPr/>
          </p:nvSpPr>
          <p:spPr>
            <a:xfrm>
              <a:off x="2386900" y="2247800"/>
              <a:ext cx="7600" cy="7500"/>
            </a:xfrm>
            <a:custGeom>
              <a:rect b="b" l="l" r="r" t="t"/>
              <a:pathLst>
                <a:path extrusionOk="0" h="300" w="304">
                  <a:moveTo>
                    <a:pt x="98" y="0"/>
                  </a:moveTo>
                  <a:cubicBezTo>
                    <a:pt x="86" y="0"/>
                    <a:pt x="74" y="4"/>
                    <a:pt x="63" y="15"/>
                  </a:cubicBezTo>
                  <a:cubicBezTo>
                    <a:pt x="51" y="21"/>
                    <a:pt x="38" y="34"/>
                    <a:pt x="32" y="53"/>
                  </a:cubicBezTo>
                  <a:cubicBezTo>
                    <a:pt x="32" y="65"/>
                    <a:pt x="26" y="84"/>
                    <a:pt x="26" y="97"/>
                  </a:cubicBezTo>
                  <a:lnTo>
                    <a:pt x="26" y="109"/>
                  </a:lnTo>
                  <a:lnTo>
                    <a:pt x="26" y="109"/>
                  </a:lnTo>
                  <a:cubicBezTo>
                    <a:pt x="0" y="166"/>
                    <a:pt x="63" y="242"/>
                    <a:pt x="108" y="261"/>
                  </a:cubicBezTo>
                  <a:cubicBezTo>
                    <a:pt x="127" y="273"/>
                    <a:pt x="145" y="286"/>
                    <a:pt x="171" y="292"/>
                  </a:cubicBezTo>
                  <a:cubicBezTo>
                    <a:pt x="181" y="298"/>
                    <a:pt x="192" y="300"/>
                    <a:pt x="203" y="300"/>
                  </a:cubicBezTo>
                  <a:cubicBezTo>
                    <a:pt x="230" y="300"/>
                    <a:pt x="256" y="284"/>
                    <a:pt x="265" y="261"/>
                  </a:cubicBezTo>
                  <a:lnTo>
                    <a:pt x="278" y="248"/>
                  </a:lnTo>
                  <a:cubicBezTo>
                    <a:pt x="303" y="210"/>
                    <a:pt x="272" y="147"/>
                    <a:pt x="253" y="116"/>
                  </a:cubicBezTo>
                  <a:cubicBezTo>
                    <a:pt x="227" y="72"/>
                    <a:pt x="196" y="34"/>
                    <a:pt x="145" y="15"/>
                  </a:cubicBezTo>
                  <a:cubicBezTo>
                    <a:pt x="131" y="8"/>
                    <a:pt x="114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3"/>
            <p:cNvSpPr/>
            <p:nvPr/>
          </p:nvSpPr>
          <p:spPr>
            <a:xfrm>
              <a:off x="2384850" y="2218500"/>
              <a:ext cx="3325" cy="3375"/>
            </a:xfrm>
            <a:custGeom>
              <a:rect b="b" l="l" r="r" t="t"/>
              <a:pathLst>
                <a:path extrusionOk="0" h="135" w="133">
                  <a:moveTo>
                    <a:pt x="28" y="1"/>
                  </a:moveTo>
                  <a:cubicBezTo>
                    <a:pt x="13" y="1"/>
                    <a:pt x="2" y="10"/>
                    <a:pt x="0" y="33"/>
                  </a:cubicBezTo>
                  <a:cubicBezTo>
                    <a:pt x="0" y="74"/>
                    <a:pt x="66" y="134"/>
                    <a:pt x="105" y="134"/>
                  </a:cubicBezTo>
                  <a:cubicBezTo>
                    <a:pt x="120" y="134"/>
                    <a:pt x="131" y="125"/>
                    <a:pt x="133" y="102"/>
                  </a:cubicBezTo>
                  <a:cubicBezTo>
                    <a:pt x="133" y="61"/>
                    <a:pt x="67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3"/>
            <p:cNvSpPr/>
            <p:nvPr/>
          </p:nvSpPr>
          <p:spPr>
            <a:xfrm>
              <a:off x="2358825" y="2198375"/>
              <a:ext cx="7375" cy="6625"/>
            </a:xfrm>
            <a:custGeom>
              <a:rect b="b" l="l" r="r" t="t"/>
              <a:pathLst>
                <a:path extrusionOk="0" h="265" w="295">
                  <a:moveTo>
                    <a:pt x="91" y="0"/>
                  </a:moveTo>
                  <a:cubicBezTo>
                    <a:pt x="74" y="0"/>
                    <a:pt x="59" y="5"/>
                    <a:pt x="45" y="18"/>
                  </a:cubicBezTo>
                  <a:lnTo>
                    <a:pt x="39" y="30"/>
                  </a:lnTo>
                  <a:cubicBezTo>
                    <a:pt x="1" y="56"/>
                    <a:pt x="13" y="100"/>
                    <a:pt x="26" y="131"/>
                  </a:cubicBezTo>
                  <a:cubicBezTo>
                    <a:pt x="51" y="207"/>
                    <a:pt x="121" y="264"/>
                    <a:pt x="203" y="264"/>
                  </a:cubicBezTo>
                  <a:cubicBezTo>
                    <a:pt x="207" y="264"/>
                    <a:pt x="212" y="265"/>
                    <a:pt x="216" y="265"/>
                  </a:cubicBezTo>
                  <a:cubicBezTo>
                    <a:pt x="295" y="265"/>
                    <a:pt x="270" y="154"/>
                    <a:pt x="240" y="106"/>
                  </a:cubicBezTo>
                  <a:cubicBezTo>
                    <a:pt x="216" y="67"/>
                    <a:pt x="149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3"/>
            <p:cNvSpPr/>
            <p:nvPr/>
          </p:nvSpPr>
          <p:spPr>
            <a:xfrm>
              <a:off x="2374525" y="2270850"/>
              <a:ext cx="8875" cy="9075"/>
            </a:xfrm>
            <a:custGeom>
              <a:rect b="b" l="l" r="r" t="t"/>
              <a:pathLst>
                <a:path extrusionOk="0" h="363" w="355">
                  <a:moveTo>
                    <a:pt x="80" y="0"/>
                  </a:moveTo>
                  <a:cubicBezTo>
                    <a:pt x="41" y="0"/>
                    <a:pt x="13" y="24"/>
                    <a:pt x="10" y="83"/>
                  </a:cubicBezTo>
                  <a:cubicBezTo>
                    <a:pt x="1" y="201"/>
                    <a:pt x="175" y="362"/>
                    <a:pt x="278" y="362"/>
                  </a:cubicBezTo>
                  <a:cubicBezTo>
                    <a:pt x="318" y="362"/>
                    <a:pt x="347" y="338"/>
                    <a:pt x="350" y="279"/>
                  </a:cubicBezTo>
                  <a:cubicBezTo>
                    <a:pt x="355" y="164"/>
                    <a:pt x="181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3"/>
            <p:cNvSpPr/>
            <p:nvPr/>
          </p:nvSpPr>
          <p:spPr>
            <a:xfrm>
              <a:off x="2372225" y="2245750"/>
              <a:ext cx="9250" cy="9950"/>
            </a:xfrm>
            <a:custGeom>
              <a:rect b="b" l="l" r="r" t="t"/>
              <a:pathLst>
                <a:path extrusionOk="0" h="398" w="370">
                  <a:moveTo>
                    <a:pt x="115" y="0"/>
                  </a:moveTo>
                  <a:cubicBezTo>
                    <a:pt x="91" y="0"/>
                    <a:pt x="67" y="6"/>
                    <a:pt x="45" y="21"/>
                  </a:cubicBezTo>
                  <a:cubicBezTo>
                    <a:pt x="39" y="21"/>
                    <a:pt x="39" y="21"/>
                    <a:pt x="32" y="27"/>
                  </a:cubicBezTo>
                  <a:cubicBezTo>
                    <a:pt x="1" y="46"/>
                    <a:pt x="1" y="103"/>
                    <a:pt x="7" y="135"/>
                  </a:cubicBezTo>
                  <a:cubicBezTo>
                    <a:pt x="7" y="147"/>
                    <a:pt x="13" y="160"/>
                    <a:pt x="20" y="173"/>
                  </a:cubicBezTo>
                  <a:cubicBezTo>
                    <a:pt x="39" y="250"/>
                    <a:pt x="147" y="397"/>
                    <a:pt x="242" y="397"/>
                  </a:cubicBezTo>
                  <a:cubicBezTo>
                    <a:pt x="271" y="397"/>
                    <a:pt x="299" y="383"/>
                    <a:pt x="323" y="349"/>
                  </a:cubicBezTo>
                  <a:cubicBezTo>
                    <a:pt x="335" y="324"/>
                    <a:pt x="348" y="305"/>
                    <a:pt x="354" y="273"/>
                  </a:cubicBezTo>
                  <a:cubicBezTo>
                    <a:pt x="370" y="163"/>
                    <a:pt x="237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3"/>
            <p:cNvSpPr/>
            <p:nvPr/>
          </p:nvSpPr>
          <p:spPr>
            <a:xfrm>
              <a:off x="2375700" y="2225925"/>
              <a:ext cx="8075" cy="6275"/>
            </a:xfrm>
            <a:custGeom>
              <a:rect b="b" l="l" r="r" t="t"/>
              <a:pathLst>
                <a:path extrusionOk="0" h="251" w="323">
                  <a:moveTo>
                    <a:pt x="115" y="1"/>
                  </a:moveTo>
                  <a:cubicBezTo>
                    <a:pt x="100" y="1"/>
                    <a:pt x="86" y="6"/>
                    <a:pt x="76" y="20"/>
                  </a:cubicBezTo>
                  <a:lnTo>
                    <a:pt x="38" y="57"/>
                  </a:lnTo>
                  <a:cubicBezTo>
                    <a:pt x="1" y="101"/>
                    <a:pt x="51" y="158"/>
                    <a:pt x="89" y="177"/>
                  </a:cubicBezTo>
                  <a:lnTo>
                    <a:pt x="108" y="177"/>
                  </a:lnTo>
                  <a:cubicBezTo>
                    <a:pt x="129" y="211"/>
                    <a:pt x="181" y="250"/>
                    <a:pt x="224" y="250"/>
                  </a:cubicBezTo>
                  <a:cubicBezTo>
                    <a:pt x="246" y="250"/>
                    <a:pt x="266" y="240"/>
                    <a:pt x="278" y="215"/>
                  </a:cubicBezTo>
                  <a:cubicBezTo>
                    <a:pt x="322" y="139"/>
                    <a:pt x="272" y="95"/>
                    <a:pt x="209" y="45"/>
                  </a:cubicBezTo>
                  <a:cubicBezTo>
                    <a:pt x="191" y="27"/>
                    <a:pt x="150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3"/>
            <p:cNvSpPr/>
            <p:nvPr/>
          </p:nvSpPr>
          <p:spPr>
            <a:xfrm>
              <a:off x="2399825" y="2231500"/>
              <a:ext cx="11375" cy="6450"/>
            </a:xfrm>
            <a:custGeom>
              <a:rect b="b" l="l" r="r" t="t"/>
              <a:pathLst>
                <a:path extrusionOk="0" h="258" w="455">
                  <a:moveTo>
                    <a:pt x="175" y="1"/>
                  </a:moveTo>
                  <a:cubicBezTo>
                    <a:pt x="133" y="1"/>
                    <a:pt x="98" y="22"/>
                    <a:pt x="57" y="49"/>
                  </a:cubicBezTo>
                  <a:cubicBezTo>
                    <a:pt x="1" y="87"/>
                    <a:pt x="83" y="175"/>
                    <a:pt x="114" y="194"/>
                  </a:cubicBezTo>
                  <a:cubicBezTo>
                    <a:pt x="165" y="219"/>
                    <a:pt x="225" y="257"/>
                    <a:pt x="282" y="257"/>
                  </a:cubicBezTo>
                  <a:cubicBezTo>
                    <a:pt x="296" y="257"/>
                    <a:pt x="309" y="255"/>
                    <a:pt x="322" y="251"/>
                  </a:cubicBezTo>
                  <a:cubicBezTo>
                    <a:pt x="455" y="206"/>
                    <a:pt x="291" y="30"/>
                    <a:pt x="228" y="11"/>
                  </a:cubicBezTo>
                  <a:cubicBezTo>
                    <a:pt x="208" y="4"/>
                    <a:pt x="191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3"/>
            <p:cNvSpPr/>
            <p:nvPr/>
          </p:nvSpPr>
          <p:spPr>
            <a:xfrm>
              <a:off x="2325400" y="2198275"/>
              <a:ext cx="11550" cy="10875"/>
            </a:xfrm>
            <a:custGeom>
              <a:rect b="b" l="l" r="r" t="t"/>
              <a:pathLst>
                <a:path extrusionOk="0" h="435" w="462">
                  <a:moveTo>
                    <a:pt x="149" y="0"/>
                  </a:moveTo>
                  <a:cubicBezTo>
                    <a:pt x="95" y="0"/>
                    <a:pt x="41" y="31"/>
                    <a:pt x="20" y="85"/>
                  </a:cubicBezTo>
                  <a:cubicBezTo>
                    <a:pt x="1" y="148"/>
                    <a:pt x="13" y="224"/>
                    <a:pt x="57" y="274"/>
                  </a:cubicBezTo>
                  <a:cubicBezTo>
                    <a:pt x="83" y="312"/>
                    <a:pt x="108" y="343"/>
                    <a:pt x="139" y="375"/>
                  </a:cubicBezTo>
                  <a:cubicBezTo>
                    <a:pt x="178" y="413"/>
                    <a:pt x="233" y="434"/>
                    <a:pt x="288" y="434"/>
                  </a:cubicBezTo>
                  <a:cubicBezTo>
                    <a:pt x="315" y="434"/>
                    <a:pt x="342" y="429"/>
                    <a:pt x="367" y="419"/>
                  </a:cubicBezTo>
                  <a:cubicBezTo>
                    <a:pt x="379" y="419"/>
                    <a:pt x="385" y="413"/>
                    <a:pt x="385" y="407"/>
                  </a:cubicBezTo>
                  <a:cubicBezTo>
                    <a:pt x="461" y="369"/>
                    <a:pt x="461" y="287"/>
                    <a:pt x="436" y="217"/>
                  </a:cubicBezTo>
                  <a:cubicBezTo>
                    <a:pt x="392" y="104"/>
                    <a:pt x="297" y="28"/>
                    <a:pt x="177" y="3"/>
                  </a:cubicBezTo>
                  <a:cubicBezTo>
                    <a:pt x="168" y="1"/>
                    <a:pt x="159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3"/>
            <p:cNvSpPr/>
            <p:nvPr/>
          </p:nvSpPr>
          <p:spPr>
            <a:xfrm>
              <a:off x="2252550" y="2151800"/>
              <a:ext cx="9925" cy="8750"/>
            </a:xfrm>
            <a:custGeom>
              <a:rect b="b" l="l" r="r" t="t"/>
              <a:pathLst>
                <a:path extrusionOk="0" h="350" w="397">
                  <a:moveTo>
                    <a:pt x="132" y="1"/>
                  </a:moveTo>
                  <a:cubicBezTo>
                    <a:pt x="113" y="1"/>
                    <a:pt x="95" y="3"/>
                    <a:pt x="77" y="8"/>
                  </a:cubicBezTo>
                  <a:cubicBezTo>
                    <a:pt x="1" y="27"/>
                    <a:pt x="13" y="115"/>
                    <a:pt x="32" y="165"/>
                  </a:cubicBezTo>
                  <a:cubicBezTo>
                    <a:pt x="64" y="241"/>
                    <a:pt x="127" y="304"/>
                    <a:pt x="209" y="336"/>
                  </a:cubicBezTo>
                  <a:cubicBezTo>
                    <a:pt x="234" y="342"/>
                    <a:pt x="259" y="348"/>
                    <a:pt x="291" y="348"/>
                  </a:cubicBezTo>
                  <a:cubicBezTo>
                    <a:pt x="297" y="349"/>
                    <a:pt x="302" y="349"/>
                    <a:pt x="307" y="349"/>
                  </a:cubicBezTo>
                  <a:cubicBezTo>
                    <a:pt x="392" y="349"/>
                    <a:pt x="397" y="250"/>
                    <a:pt x="367" y="184"/>
                  </a:cubicBezTo>
                  <a:cubicBezTo>
                    <a:pt x="340" y="76"/>
                    <a:pt x="239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2270425" y="2146000"/>
              <a:ext cx="10075" cy="7075"/>
            </a:xfrm>
            <a:custGeom>
              <a:rect b="b" l="l" r="r" t="t"/>
              <a:pathLst>
                <a:path extrusionOk="0" h="283" w="403">
                  <a:moveTo>
                    <a:pt x="142" y="0"/>
                  </a:moveTo>
                  <a:cubicBezTo>
                    <a:pt x="90" y="0"/>
                    <a:pt x="56" y="42"/>
                    <a:pt x="24" y="113"/>
                  </a:cubicBezTo>
                  <a:cubicBezTo>
                    <a:pt x="1" y="177"/>
                    <a:pt x="79" y="273"/>
                    <a:pt x="141" y="273"/>
                  </a:cubicBezTo>
                  <a:cubicBezTo>
                    <a:pt x="146" y="273"/>
                    <a:pt x="151" y="273"/>
                    <a:pt x="156" y="271"/>
                  </a:cubicBezTo>
                  <a:lnTo>
                    <a:pt x="194" y="259"/>
                  </a:lnTo>
                  <a:cubicBezTo>
                    <a:pt x="212" y="272"/>
                    <a:pt x="237" y="283"/>
                    <a:pt x="261" y="283"/>
                  </a:cubicBezTo>
                  <a:cubicBezTo>
                    <a:pt x="271" y="283"/>
                    <a:pt x="280" y="281"/>
                    <a:pt x="289" y="277"/>
                  </a:cubicBezTo>
                  <a:cubicBezTo>
                    <a:pt x="402" y="246"/>
                    <a:pt x="301" y="82"/>
                    <a:pt x="251" y="44"/>
                  </a:cubicBezTo>
                  <a:cubicBezTo>
                    <a:pt x="207" y="14"/>
                    <a:pt x="171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2263900" y="2168875"/>
              <a:ext cx="9650" cy="9500"/>
            </a:xfrm>
            <a:custGeom>
              <a:rect b="b" l="l" r="r" t="t"/>
              <a:pathLst>
                <a:path extrusionOk="0" h="380" w="386">
                  <a:moveTo>
                    <a:pt x="131" y="0"/>
                  </a:moveTo>
                  <a:cubicBezTo>
                    <a:pt x="119" y="0"/>
                    <a:pt x="107" y="2"/>
                    <a:pt x="96" y="6"/>
                  </a:cubicBezTo>
                  <a:cubicBezTo>
                    <a:pt x="1" y="37"/>
                    <a:pt x="39" y="163"/>
                    <a:pt x="77" y="220"/>
                  </a:cubicBezTo>
                  <a:lnTo>
                    <a:pt x="83" y="233"/>
                  </a:lnTo>
                  <a:cubicBezTo>
                    <a:pt x="115" y="287"/>
                    <a:pt x="217" y="380"/>
                    <a:pt x="296" y="380"/>
                  </a:cubicBezTo>
                  <a:cubicBezTo>
                    <a:pt x="327" y="380"/>
                    <a:pt x="355" y="365"/>
                    <a:pt x="373" y="327"/>
                  </a:cubicBezTo>
                  <a:cubicBezTo>
                    <a:pt x="379" y="315"/>
                    <a:pt x="386" y="296"/>
                    <a:pt x="386" y="283"/>
                  </a:cubicBezTo>
                  <a:cubicBezTo>
                    <a:pt x="386" y="214"/>
                    <a:pt x="354" y="145"/>
                    <a:pt x="304" y="100"/>
                  </a:cubicBezTo>
                  <a:cubicBezTo>
                    <a:pt x="261" y="52"/>
                    <a:pt x="196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2494200" y="2234150"/>
              <a:ext cx="7625" cy="7750"/>
            </a:xfrm>
            <a:custGeom>
              <a:rect b="b" l="l" r="r" t="t"/>
              <a:pathLst>
                <a:path extrusionOk="0" h="310" w="305">
                  <a:moveTo>
                    <a:pt x="72" y="1"/>
                  </a:moveTo>
                  <a:cubicBezTo>
                    <a:pt x="38" y="1"/>
                    <a:pt x="13" y="22"/>
                    <a:pt x="10" y="75"/>
                  </a:cubicBezTo>
                  <a:cubicBezTo>
                    <a:pt x="1" y="171"/>
                    <a:pt x="150" y="310"/>
                    <a:pt x="238" y="310"/>
                  </a:cubicBezTo>
                  <a:cubicBezTo>
                    <a:pt x="272" y="310"/>
                    <a:pt x="296" y="290"/>
                    <a:pt x="300" y="239"/>
                  </a:cubicBezTo>
                  <a:cubicBezTo>
                    <a:pt x="304" y="139"/>
                    <a:pt x="159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2504375" y="2273500"/>
              <a:ext cx="9150" cy="8950"/>
            </a:xfrm>
            <a:custGeom>
              <a:rect b="b" l="l" r="r" t="t"/>
              <a:pathLst>
                <a:path extrusionOk="0" h="358" w="366">
                  <a:moveTo>
                    <a:pt x="89" y="1"/>
                  </a:moveTo>
                  <a:cubicBezTo>
                    <a:pt x="51" y="1"/>
                    <a:pt x="32" y="37"/>
                    <a:pt x="51" y="84"/>
                  </a:cubicBezTo>
                  <a:cubicBezTo>
                    <a:pt x="0" y="185"/>
                    <a:pt x="133" y="324"/>
                    <a:pt x="221" y="349"/>
                  </a:cubicBezTo>
                  <a:cubicBezTo>
                    <a:pt x="235" y="355"/>
                    <a:pt x="249" y="358"/>
                    <a:pt x="263" y="358"/>
                  </a:cubicBezTo>
                  <a:cubicBezTo>
                    <a:pt x="293" y="358"/>
                    <a:pt x="321" y="344"/>
                    <a:pt x="334" y="318"/>
                  </a:cubicBezTo>
                  <a:cubicBezTo>
                    <a:pt x="366" y="248"/>
                    <a:pt x="315" y="173"/>
                    <a:pt x="278" y="128"/>
                  </a:cubicBezTo>
                  <a:cubicBezTo>
                    <a:pt x="240" y="78"/>
                    <a:pt x="189" y="40"/>
                    <a:pt x="133" y="15"/>
                  </a:cubicBezTo>
                  <a:cubicBezTo>
                    <a:pt x="116" y="5"/>
                    <a:pt x="102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2463850" y="2285725"/>
              <a:ext cx="12800" cy="7000"/>
            </a:xfrm>
            <a:custGeom>
              <a:rect b="b" l="l" r="r" t="t"/>
              <a:pathLst>
                <a:path extrusionOk="0" h="280" w="512">
                  <a:moveTo>
                    <a:pt x="187" y="1"/>
                  </a:moveTo>
                  <a:cubicBezTo>
                    <a:pt x="168" y="1"/>
                    <a:pt x="150" y="4"/>
                    <a:pt x="133" y="12"/>
                  </a:cubicBezTo>
                  <a:cubicBezTo>
                    <a:pt x="0" y="62"/>
                    <a:pt x="171" y="239"/>
                    <a:pt x="234" y="264"/>
                  </a:cubicBezTo>
                  <a:cubicBezTo>
                    <a:pt x="261" y="275"/>
                    <a:pt x="284" y="280"/>
                    <a:pt x="305" y="280"/>
                  </a:cubicBezTo>
                  <a:cubicBezTo>
                    <a:pt x="366" y="280"/>
                    <a:pt x="407" y="238"/>
                    <a:pt x="473" y="201"/>
                  </a:cubicBezTo>
                  <a:cubicBezTo>
                    <a:pt x="511" y="182"/>
                    <a:pt x="473" y="125"/>
                    <a:pt x="442" y="106"/>
                  </a:cubicBezTo>
                  <a:cubicBezTo>
                    <a:pt x="369" y="75"/>
                    <a:pt x="274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2479450" y="2267475"/>
              <a:ext cx="10300" cy="8950"/>
            </a:xfrm>
            <a:custGeom>
              <a:rect b="b" l="l" r="r" t="t"/>
              <a:pathLst>
                <a:path extrusionOk="0" h="358" w="412">
                  <a:moveTo>
                    <a:pt x="125" y="0"/>
                  </a:moveTo>
                  <a:cubicBezTo>
                    <a:pt x="76" y="0"/>
                    <a:pt x="33" y="29"/>
                    <a:pt x="7" y="105"/>
                  </a:cubicBezTo>
                  <a:cubicBezTo>
                    <a:pt x="1" y="136"/>
                    <a:pt x="13" y="168"/>
                    <a:pt x="32" y="193"/>
                  </a:cubicBezTo>
                  <a:cubicBezTo>
                    <a:pt x="29" y="169"/>
                    <a:pt x="29" y="158"/>
                    <a:pt x="32" y="158"/>
                  </a:cubicBezTo>
                  <a:cubicBezTo>
                    <a:pt x="35" y="158"/>
                    <a:pt x="41" y="172"/>
                    <a:pt x="51" y="199"/>
                  </a:cubicBezTo>
                  <a:cubicBezTo>
                    <a:pt x="70" y="224"/>
                    <a:pt x="89" y="250"/>
                    <a:pt x="114" y="269"/>
                  </a:cubicBezTo>
                  <a:cubicBezTo>
                    <a:pt x="146" y="294"/>
                    <a:pt x="177" y="319"/>
                    <a:pt x="209" y="338"/>
                  </a:cubicBezTo>
                  <a:cubicBezTo>
                    <a:pt x="236" y="352"/>
                    <a:pt x="263" y="358"/>
                    <a:pt x="287" y="358"/>
                  </a:cubicBezTo>
                  <a:cubicBezTo>
                    <a:pt x="362" y="358"/>
                    <a:pt x="411" y="295"/>
                    <a:pt x="373" y="199"/>
                  </a:cubicBezTo>
                  <a:cubicBezTo>
                    <a:pt x="331" y="108"/>
                    <a:pt x="21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2493950" y="2292375"/>
              <a:ext cx="5675" cy="4900"/>
            </a:xfrm>
            <a:custGeom>
              <a:rect b="b" l="l" r="r" t="t"/>
              <a:pathLst>
                <a:path extrusionOk="0" h="196" w="227">
                  <a:moveTo>
                    <a:pt x="79" y="0"/>
                  </a:moveTo>
                  <a:cubicBezTo>
                    <a:pt x="63" y="0"/>
                    <a:pt x="48" y="9"/>
                    <a:pt x="39" y="29"/>
                  </a:cubicBezTo>
                  <a:cubicBezTo>
                    <a:pt x="1" y="86"/>
                    <a:pt x="51" y="130"/>
                    <a:pt x="95" y="168"/>
                  </a:cubicBezTo>
                  <a:cubicBezTo>
                    <a:pt x="116" y="186"/>
                    <a:pt x="140" y="195"/>
                    <a:pt x="161" y="195"/>
                  </a:cubicBezTo>
                  <a:cubicBezTo>
                    <a:pt x="199" y="195"/>
                    <a:pt x="227" y="166"/>
                    <a:pt x="203" y="105"/>
                  </a:cubicBezTo>
                  <a:cubicBezTo>
                    <a:pt x="193" y="72"/>
                    <a:pt x="128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2482300" y="2300800"/>
              <a:ext cx="6925" cy="6675"/>
            </a:xfrm>
            <a:custGeom>
              <a:rect b="b" l="l" r="r" t="t"/>
              <a:pathLst>
                <a:path extrusionOk="0" h="267" w="277">
                  <a:moveTo>
                    <a:pt x="73" y="1"/>
                  </a:moveTo>
                  <a:cubicBezTo>
                    <a:pt x="28" y="1"/>
                    <a:pt x="1" y="42"/>
                    <a:pt x="13" y="83"/>
                  </a:cubicBezTo>
                  <a:cubicBezTo>
                    <a:pt x="13" y="90"/>
                    <a:pt x="13" y="96"/>
                    <a:pt x="13" y="102"/>
                  </a:cubicBezTo>
                  <a:cubicBezTo>
                    <a:pt x="32" y="184"/>
                    <a:pt x="101" y="254"/>
                    <a:pt x="183" y="266"/>
                  </a:cubicBezTo>
                  <a:cubicBezTo>
                    <a:pt x="186" y="266"/>
                    <a:pt x="188" y="267"/>
                    <a:pt x="190" y="267"/>
                  </a:cubicBezTo>
                  <a:cubicBezTo>
                    <a:pt x="277" y="267"/>
                    <a:pt x="264" y="158"/>
                    <a:pt x="227" y="109"/>
                  </a:cubicBezTo>
                  <a:lnTo>
                    <a:pt x="221" y="96"/>
                  </a:lnTo>
                  <a:cubicBezTo>
                    <a:pt x="189" y="46"/>
                    <a:pt x="139" y="8"/>
                    <a:pt x="82" y="1"/>
                  </a:cubicBezTo>
                  <a:cubicBezTo>
                    <a:pt x="79" y="1"/>
                    <a:pt x="76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2506575" y="2318400"/>
              <a:ext cx="9475" cy="8625"/>
            </a:xfrm>
            <a:custGeom>
              <a:rect b="b" l="l" r="r" t="t"/>
              <a:pathLst>
                <a:path extrusionOk="0" h="345" w="379">
                  <a:moveTo>
                    <a:pt x="92" y="1"/>
                  </a:moveTo>
                  <a:cubicBezTo>
                    <a:pt x="78" y="1"/>
                    <a:pt x="63" y="4"/>
                    <a:pt x="51" y="10"/>
                  </a:cubicBezTo>
                  <a:cubicBezTo>
                    <a:pt x="7" y="23"/>
                    <a:pt x="0" y="61"/>
                    <a:pt x="7" y="105"/>
                  </a:cubicBezTo>
                  <a:cubicBezTo>
                    <a:pt x="13" y="174"/>
                    <a:pt x="57" y="243"/>
                    <a:pt x="114" y="288"/>
                  </a:cubicBezTo>
                  <a:cubicBezTo>
                    <a:pt x="139" y="306"/>
                    <a:pt x="164" y="325"/>
                    <a:pt x="196" y="332"/>
                  </a:cubicBezTo>
                  <a:lnTo>
                    <a:pt x="234" y="344"/>
                  </a:lnTo>
                  <a:cubicBezTo>
                    <a:pt x="379" y="332"/>
                    <a:pt x="341" y="224"/>
                    <a:pt x="133" y="10"/>
                  </a:cubicBezTo>
                  <a:cubicBezTo>
                    <a:pt x="120" y="4"/>
                    <a:pt x="106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2355300" y="2314350"/>
              <a:ext cx="825" cy="625"/>
            </a:xfrm>
            <a:custGeom>
              <a:rect b="b" l="l" r="r" t="t"/>
              <a:pathLst>
                <a:path extrusionOk="0" h="25" w="33">
                  <a:moveTo>
                    <a:pt x="7" y="1"/>
                  </a:moveTo>
                  <a:cubicBezTo>
                    <a:pt x="1" y="1"/>
                    <a:pt x="26" y="25"/>
                    <a:pt x="31" y="25"/>
                  </a:cubicBezTo>
                  <a:cubicBezTo>
                    <a:pt x="33" y="25"/>
                    <a:pt x="31" y="21"/>
                    <a:pt x="22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3"/>
            <p:cNvSpPr/>
            <p:nvPr/>
          </p:nvSpPr>
          <p:spPr>
            <a:xfrm>
              <a:off x="2353475" y="2307075"/>
              <a:ext cx="9050" cy="9475"/>
            </a:xfrm>
            <a:custGeom>
              <a:rect b="b" l="l" r="r" t="t"/>
              <a:pathLst>
                <a:path extrusionOk="0" h="379" w="362">
                  <a:moveTo>
                    <a:pt x="118" y="1"/>
                  </a:moveTo>
                  <a:cubicBezTo>
                    <a:pt x="99" y="1"/>
                    <a:pt x="80" y="7"/>
                    <a:pt x="63" y="22"/>
                  </a:cubicBezTo>
                  <a:cubicBezTo>
                    <a:pt x="57" y="28"/>
                    <a:pt x="51" y="34"/>
                    <a:pt x="44" y="40"/>
                  </a:cubicBezTo>
                  <a:cubicBezTo>
                    <a:pt x="7" y="78"/>
                    <a:pt x="0" y="129"/>
                    <a:pt x="19" y="173"/>
                  </a:cubicBezTo>
                  <a:cubicBezTo>
                    <a:pt x="32" y="211"/>
                    <a:pt x="51" y="249"/>
                    <a:pt x="76" y="280"/>
                  </a:cubicBezTo>
                  <a:lnTo>
                    <a:pt x="95" y="299"/>
                  </a:lnTo>
                  <a:lnTo>
                    <a:pt x="126" y="324"/>
                  </a:lnTo>
                  <a:cubicBezTo>
                    <a:pt x="152" y="343"/>
                    <a:pt x="183" y="362"/>
                    <a:pt x="215" y="368"/>
                  </a:cubicBezTo>
                  <a:cubicBezTo>
                    <a:pt x="234" y="376"/>
                    <a:pt x="251" y="379"/>
                    <a:pt x="266" y="379"/>
                  </a:cubicBezTo>
                  <a:cubicBezTo>
                    <a:pt x="343" y="379"/>
                    <a:pt x="361" y="290"/>
                    <a:pt x="335" y="211"/>
                  </a:cubicBezTo>
                  <a:cubicBezTo>
                    <a:pt x="328" y="198"/>
                    <a:pt x="328" y="186"/>
                    <a:pt x="322" y="173"/>
                  </a:cubicBezTo>
                  <a:cubicBezTo>
                    <a:pt x="296" y="112"/>
                    <a:pt x="201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3"/>
            <p:cNvSpPr/>
            <p:nvPr/>
          </p:nvSpPr>
          <p:spPr>
            <a:xfrm>
              <a:off x="2335350" y="2304250"/>
              <a:ext cx="10900" cy="7425"/>
            </a:xfrm>
            <a:custGeom>
              <a:rect b="b" l="l" r="r" t="t"/>
              <a:pathLst>
                <a:path extrusionOk="0" h="297" w="436">
                  <a:moveTo>
                    <a:pt x="149" y="0"/>
                  </a:moveTo>
                  <a:cubicBezTo>
                    <a:pt x="112" y="0"/>
                    <a:pt x="79" y="12"/>
                    <a:pt x="51" y="53"/>
                  </a:cubicBezTo>
                  <a:cubicBezTo>
                    <a:pt x="0" y="128"/>
                    <a:pt x="114" y="248"/>
                    <a:pt x="170" y="280"/>
                  </a:cubicBezTo>
                  <a:cubicBezTo>
                    <a:pt x="191" y="291"/>
                    <a:pt x="213" y="297"/>
                    <a:pt x="233" y="297"/>
                  </a:cubicBezTo>
                  <a:cubicBezTo>
                    <a:pt x="267" y="297"/>
                    <a:pt x="297" y="280"/>
                    <a:pt x="309" y="248"/>
                  </a:cubicBezTo>
                  <a:cubicBezTo>
                    <a:pt x="435" y="217"/>
                    <a:pt x="271" y="27"/>
                    <a:pt x="214" y="8"/>
                  </a:cubicBezTo>
                  <a:cubicBezTo>
                    <a:pt x="192" y="4"/>
                    <a:pt x="170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3"/>
            <p:cNvSpPr/>
            <p:nvPr/>
          </p:nvSpPr>
          <p:spPr>
            <a:xfrm>
              <a:off x="2424750" y="2163250"/>
              <a:ext cx="5050" cy="6100"/>
            </a:xfrm>
            <a:custGeom>
              <a:rect b="b" l="l" r="r" t="t"/>
              <a:pathLst>
                <a:path extrusionOk="0" h="244" w="202">
                  <a:moveTo>
                    <a:pt x="52" y="1"/>
                  </a:moveTo>
                  <a:cubicBezTo>
                    <a:pt x="35" y="1"/>
                    <a:pt x="21" y="6"/>
                    <a:pt x="13" y="16"/>
                  </a:cubicBezTo>
                  <a:cubicBezTo>
                    <a:pt x="6" y="16"/>
                    <a:pt x="0" y="23"/>
                    <a:pt x="0" y="29"/>
                  </a:cubicBezTo>
                  <a:lnTo>
                    <a:pt x="0" y="42"/>
                  </a:lnTo>
                  <a:cubicBezTo>
                    <a:pt x="0" y="48"/>
                    <a:pt x="0" y="60"/>
                    <a:pt x="0" y="67"/>
                  </a:cubicBezTo>
                  <a:cubicBezTo>
                    <a:pt x="6" y="86"/>
                    <a:pt x="13" y="111"/>
                    <a:pt x="19" y="130"/>
                  </a:cubicBezTo>
                  <a:cubicBezTo>
                    <a:pt x="29" y="168"/>
                    <a:pt x="86" y="243"/>
                    <a:pt x="129" y="243"/>
                  </a:cubicBezTo>
                  <a:cubicBezTo>
                    <a:pt x="143" y="243"/>
                    <a:pt x="155" y="236"/>
                    <a:pt x="164" y="218"/>
                  </a:cubicBezTo>
                  <a:cubicBezTo>
                    <a:pt x="170" y="199"/>
                    <a:pt x="183" y="187"/>
                    <a:pt x="189" y="174"/>
                  </a:cubicBezTo>
                  <a:cubicBezTo>
                    <a:pt x="196" y="168"/>
                    <a:pt x="196" y="161"/>
                    <a:pt x="196" y="149"/>
                  </a:cubicBezTo>
                  <a:cubicBezTo>
                    <a:pt x="196" y="142"/>
                    <a:pt x="202" y="136"/>
                    <a:pt x="202" y="136"/>
                  </a:cubicBezTo>
                  <a:cubicBezTo>
                    <a:pt x="202" y="124"/>
                    <a:pt x="196" y="117"/>
                    <a:pt x="196" y="105"/>
                  </a:cubicBezTo>
                  <a:cubicBezTo>
                    <a:pt x="196" y="98"/>
                    <a:pt x="189" y="92"/>
                    <a:pt x="189" y="86"/>
                  </a:cubicBezTo>
                  <a:cubicBezTo>
                    <a:pt x="183" y="79"/>
                    <a:pt x="177" y="67"/>
                    <a:pt x="170" y="60"/>
                  </a:cubicBezTo>
                  <a:cubicBezTo>
                    <a:pt x="164" y="54"/>
                    <a:pt x="158" y="54"/>
                    <a:pt x="158" y="48"/>
                  </a:cubicBezTo>
                  <a:cubicBezTo>
                    <a:pt x="125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3"/>
            <p:cNvSpPr/>
            <p:nvPr/>
          </p:nvSpPr>
          <p:spPr>
            <a:xfrm>
              <a:off x="2404600" y="2166325"/>
              <a:ext cx="6300" cy="7250"/>
            </a:xfrm>
            <a:custGeom>
              <a:rect b="b" l="l" r="r" t="t"/>
              <a:pathLst>
                <a:path extrusionOk="0" h="290" w="252">
                  <a:moveTo>
                    <a:pt x="125" y="0"/>
                  </a:moveTo>
                  <a:cubicBezTo>
                    <a:pt x="123" y="0"/>
                    <a:pt x="121" y="0"/>
                    <a:pt x="119" y="1"/>
                  </a:cubicBezTo>
                  <a:cubicBezTo>
                    <a:pt x="93" y="1"/>
                    <a:pt x="68" y="7"/>
                    <a:pt x="49" y="13"/>
                  </a:cubicBezTo>
                  <a:cubicBezTo>
                    <a:pt x="18" y="19"/>
                    <a:pt x="5" y="45"/>
                    <a:pt x="5" y="70"/>
                  </a:cubicBezTo>
                  <a:cubicBezTo>
                    <a:pt x="5" y="76"/>
                    <a:pt x="5" y="83"/>
                    <a:pt x="5" y="83"/>
                  </a:cubicBezTo>
                  <a:cubicBezTo>
                    <a:pt x="0" y="151"/>
                    <a:pt x="108" y="289"/>
                    <a:pt x="183" y="289"/>
                  </a:cubicBezTo>
                  <a:cubicBezTo>
                    <a:pt x="206" y="289"/>
                    <a:pt x="225" y="277"/>
                    <a:pt x="238" y="247"/>
                  </a:cubicBezTo>
                  <a:cubicBezTo>
                    <a:pt x="251" y="202"/>
                    <a:pt x="251" y="158"/>
                    <a:pt x="232" y="120"/>
                  </a:cubicBezTo>
                  <a:cubicBezTo>
                    <a:pt x="226" y="72"/>
                    <a:pt x="17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3"/>
            <p:cNvSpPr/>
            <p:nvPr/>
          </p:nvSpPr>
          <p:spPr>
            <a:xfrm>
              <a:off x="2416800" y="2185425"/>
              <a:ext cx="7800" cy="7075"/>
            </a:xfrm>
            <a:custGeom>
              <a:rect b="b" l="l" r="r" t="t"/>
              <a:pathLst>
                <a:path extrusionOk="0" h="283" w="312">
                  <a:moveTo>
                    <a:pt x="153" y="1"/>
                  </a:moveTo>
                  <a:cubicBezTo>
                    <a:pt x="138" y="1"/>
                    <a:pt x="124" y="6"/>
                    <a:pt x="110" y="19"/>
                  </a:cubicBezTo>
                  <a:cubicBezTo>
                    <a:pt x="104" y="25"/>
                    <a:pt x="97" y="31"/>
                    <a:pt x="91" y="38"/>
                  </a:cubicBezTo>
                  <a:cubicBezTo>
                    <a:pt x="0" y="109"/>
                    <a:pt x="149" y="282"/>
                    <a:pt x="245" y="282"/>
                  </a:cubicBezTo>
                  <a:cubicBezTo>
                    <a:pt x="276" y="282"/>
                    <a:pt x="301" y="265"/>
                    <a:pt x="312" y="220"/>
                  </a:cubicBezTo>
                  <a:cubicBezTo>
                    <a:pt x="312" y="202"/>
                    <a:pt x="312" y="176"/>
                    <a:pt x="312" y="164"/>
                  </a:cubicBezTo>
                  <a:cubicBezTo>
                    <a:pt x="296" y="112"/>
                    <a:pt x="221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3"/>
            <p:cNvSpPr/>
            <p:nvPr/>
          </p:nvSpPr>
          <p:spPr>
            <a:xfrm>
              <a:off x="2442725" y="218570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76" y="0"/>
                  </a:moveTo>
                  <a:cubicBezTo>
                    <a:pt x="49" y="0"/>
                    <a:pt x="25" y="18"/>
                    <a:pt x="19" y="45"/>
                  </a:cubicBezTo>
                  <a:cubicBezTo>
                    <a:pt x="0" y="71"/>
                    <a:pt x="0" y="96"/>
                    <a:pt x="19" y="121"/>
                  </a:cubicBezTo>
                  <a:cubicBezTo>
                    <a:pt x="39" y="202"/>
                    <a:pt x="128" y="323"/>
                    <a:pt x="214" y="323"/>
                  </a:cubicBezTo>
                  <a:cubicBezTo>
                    <a:pt x="236" y="323"/>
                    <a:pt x="257" y="315"/>
                    <a:pt x="278" y="298"/>
                  </a:cubicBezTo>
                  <a:cubicBezTo>
                    <a:pt x="328" y="254"/>
                    <a:pt x="309" y="184"/>
                    <a:pt x="271" y="127"/>
                  </a:cubicBezTo>
                  <a:cubicBezTo>
                    <a:pt x="271" y="121"/>
                    <a:pt x="265" y="121"/>
                    <a:pt x="265" y="115"/>
                  </a:cubicBezTo>
                  <a:cubicBezTo>
                    <a:pt x="240" y="83"/>
                    <a:pt x="208" y="52"/>
                    <a:pt x="170" y="27"/>
                  </a:cubicBezTo>
                  <a:cubicBezTo>
                    <a:pt x="145" y="14"/>
                    <a:pt x="120" y="1"/>
                    <a:pt x="88" y="1"/>
                  </a:cubicBezTo>
                  <a:cubicBezTo>
                    <a:pt x="84" y="0"/>
                    <a:pt x="80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5" name="Google Shape;2265;p23"/>
          <p:cNvGrpSpPr/>
          <p:nvPr/>
        </p:nvGrpSpPr>
        <p:grpSpPr>
          <a:xfrm>
            <a:off x="594587" y="545675"/>
            <a:ext cx="987432" cy="765314"/>
            <a:chOff x="1891175" y="2586225"/>
            <a:chExt cx="212100" cy="164375"/>
          </a:xfrm>
        </p:grpSpPr>
        <p:sp>
          <p:nvSpPr>
            <p:cNvPr id="2266" name="Google Shape;2266;p23"/>
            <p:cNvSpPr/>
            <p:nvPr/>
          </p:nvSpPr>
          <p:spPr>
            <a:xfrm>
              <a:off x="1891175" y="2586225"/>
              <a:ext cx="212100" cy="164375"/>
            </a:xfrm>
            <a:custGeom>
              <a:rect b="b" l="l" r="r" t="t"/>
              <a:pathLst>
                <a:path extrusionOk="0" h="6575" w="8484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3"/>
            <p:cNvSpPr/>
            <p:nvPr/>
          </p:nvSpPr>
          <p:spPr>
            <a:xfrm>
              <a:off x="2039375" y="2650525"/>
              <a:ext cx="7925" cy="6675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3"/>
            <p:cNvSpPr/>
            <p:nvPr/>
          </p:nvSpPr>
          <p:spPr>
            <a:xfrm>
              <a:off x="2050000" y="2649275"/>
              <a:ext cx="12425" cy="7925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3"/>
            <p:cNvSpPr/>
            <p:nvPr/>
          </p:nvSpPr>
          <p:spPr>
            <a:xfrm>
              <a:off x="2056325" y="2663150"/>
              <a:ext cx="7375" cy="6975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3"/>
            <p:cNvSpPr/>
            <p:nvPr/>
          </p:nvSpPr>
          <p:spPr>
            <a:xfrm>
              <a:off x="2043475" y="2665175"/>
              <a:ext cx="7275" cy="4725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3"/>
            <p:cNvSpPr/>
            <p:nvPr/>
          </p:nvSpPr>
          <p:spPr>
            <a:xfrm>
              <a:off x="2052575" y="2616325"/>
              <a:ext cx="6550" cy="6225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3"/>
            <p:cNvSpPr/>
            <p:nvPr/>
          </p:nvSpPr>
          <p:spPr>
            <a:xfrm>
              <a:off x="2028975" y="2712825"/>
              <a:ext cx="7500" cy="5225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3"/>
            <p:cNvSpPr/>
            <p:nvPr/>
          </p:nvSpPr>
          <p:spPr>
            <a:xfrm>
              <a:off x="2056825" y="269220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3"/>
            <p:cNvSpPr/>
            <p:nvPr/>
          </p:nvSpPr>
          <p:spPr>
            <a:xfrm>
              <a:off x="1937200" y="2668200"/>
              <a:ext cx="7450" cy="6975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3"/>
            <p:cNvSpPr/>
            <p:nvPr/>
          </p:nvSpPr>
          <p:spPr>
            <a:xfrm>
              <a:off x="1941250" y="2689950"/>
              <a:ext cx="6225" cy="5375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3"/>
            <p:cNvSpPr/>
            <p:nvPr/>
          </p:nvSpPr>
          <p:spPr>
            <a:xfrm>
              <a:off x="1966225" y="2673725"/>
              <a:ext cx="8500" cy="6850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3"/>
            <p:cNvSpPr/>
            <p:nvPr/>
          </p:nvSpPr>
          <p:spPr>
            <a:xfrm>
              <a:off x="1952675" y="2668575"/>
              <a:ext cx="7900" cy="6200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3"/>
            <p:cNvSpPr/>
            <p:nvPr/>
          </p:nvSpPr>
          <p:spPr>
            <a:xfrm>
              <a:off x="1957875" y="2648400"/>
              <a:ext cx="5800" cy="6475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3"/>
            <p:cNvSpPr/>
            <p:nvPr/>
          </p:nvSpPr>
          <p:spPr>
            <a:xfrm>
              <a:off x="1992175" y="2605350"/>
              <a:ext cx="7975" cy="6275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3"/>
            <p:cNvSpPr/>
            <p:nvPr/>
          </p:nvSpPr>
          <p:spPr>
            <a:xfrm>
              <a:off x="1996975" y="2638150"/>
              <a:ext cx="8700" cy="7325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3"/>
            <p:cNvSpPr/>
            <p:nvPr/>
          </p:nvSpPr>
          <p:spPr>
            <a:xfrm>
              <a:off x="2014150" y="261245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3"/>
            <p:cNvSpPr/>
            <p:nvPr/>
          </p:nvSpPr>
          <p:spPr>
            <a:xfrm>
              <a:off x="1990500" y="2704625"/>
              <a:ext cx="9325" cy="5375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3"/>
            <p:cNvSpPr/>
            <p:nvPr/>
          </p:nvSpPr>
          <p:spPr>
            <a:xfrm>
              <a:off x="1986125" y="2724650"/>
              <a:ext cx="7725" cy="7325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3"/>
            <p:cNvSpPr/>
            <p:nvPr/>
          </p:nvSpPr>
          <p:spPr>
            <a:xfrm>
              <a:off x="1997925" y="2729700"/>
              <a:ext cx="10725" cy="8350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23"/>
          <p:cNvGrpSpPr/>
          <p:nvPr/>
        </p:nvGrpSpPr>
        <p:grpSpPr>
          <a:xfrm rot="6981326">
            <a:off x="1611333" y="600722"/>
            <a:ext cx="410628" cy="1617981"/>
            <a:chOff x="1535150" y="2784850"/>
            <a:chExt cx="114650" cy="451700"/>
          </a:xfrm>
        </p:grpSpPr>
        <p:sp>
          <p:nvSpPr>
            <p:cNvPr id="2286" name="Google Shape;2286;p23"/>
            <p:cNvSpPr/>
            <p:nvPr/>
          </p:nvSpPr>
          <p:spPr>
            <a:xfrm>
              <a:off x="1535150" y="2784850"/>
              <a:ext cx="114650" cy="451700"/>
            </a:xfrm>
            <a:custGeom>
              <a:rect b="b" l="l" r="r" t="t"/>
              <a:pathLst>
                <a:path extrusionOk="0" h="18068" w="4586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3"/>
            <p:cNvSpPr/>
            <p:nvPr/>
          </p:nvSpPr>
          <p:spPr>
            <a:xfrm>
              <a:off x="1603575" y="2822400"/>
              <a:ext cx="10275" cy="9500"/>
            </a:xfrm>
            <a:custGeom>
              <a:rect b="b" l="l" r="r" t="t"/>
              <a:pathLst>
                <a:path extrusionOk="0" h="380" w="411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3"/>
            <p:cNvSpPr/>
            <p:nvPr/>
          </p:nvSpPr>
          <p:spPr>
            <a:xfrm>
              <a:off x="1610825" y="2836800"/>
              <a:ext cx="8375" cy="7550"/>
            </a:xfrm>
            <a:custGeom>
              <a:rect b="b" l="l" r="r" t="t"/>
              <a:pathLst>
                <a:path extrusionOk="0" h="302" w="335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3"/>
            <p:cNvSpPr/>
            <p:nvPr/>
          </p:nvSpPr>
          <p:spPr>
            <a:xfrm>
              <a:off x="1600900" y="2847325"/>
              <a:ext cx="12150" cy="7275"/>
            </a:xfrm>
            <a:custGeom>
              <a:rect b="b" l="l" r="r" t="t"/>
              <a:pathLst>
                <a:path extrusionOk="0" h="291" w="486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3"/>
            <p:cNvSpPr/>
            <p:nvPr/>
          </p:nvSpPr>
          <p:spPr>
            <a:xfrm>
              <a:off x="1591125" y="2833450"/>
              <a:ext cx="7825" cy="6275"/>
            </a:xfrm>
            <a:custGeom>
              <a:rect b="b" l="l" r="r" t="t"/>
              <a:pathLst>
                <a:path extrusionOk="0" h="251" w="313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3"/>
            <p:cNvSpPr/>
            <p:nvPr/>
          </p:nvSpPr>
          <p:spPr>
            <a:xfrm>
              <a:off x="1586725" y="2802425"/>
              <a:ext cx="5650" cy="4675"/>
            </a:xfrm>
            <a:custGeom>
              <a:rect b="b" l="l" r="r" t="t"/>
              <a:pathLst>
                <a:path extrusionOk="0" h="187" w="226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3"/>
            <p:cNvSpPr/>
            <p:nvPr/>
          </p:nvSpPr>
          <p:spPr>
            <a:xfrm>
              <a:off x="1550925" y="3002675"/>
              <a:ext cx="5525" cy="4500"/>
            </a:xfrm>
            <a:custGeom>
              <a:rect b="b" l="l" r="r" t="t"/>
              <a:pathLst>
                <a:path extrusionOk="0" h="180" w="221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3"/>
            <p:cNvSpPr/>
            <p:nvPr/>
          </p:nvSpPr>
          <p:spPr>
            <a:xfrm>
              <a:off x="1550425" y="2984650"/>
              <a:ext cx="7300" cy="4275"/>
            </a:xfrm>
            <a:custGeom>
              <a:rect b="b" l="l" r="r" t="t"/>
              <a:pathLst>
                <a:path extrusionOk="0" h="171" w="292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3"/>
            <p:cNvSpPr/>
            <p:nvPr/>
          </p:nvSpPr>
          <p:spPr>
            <a:xfrm>
              <a:off x="1569525" y="2961650"/>
              <a:ext cx="9275" cy="7525"/>
            </a:xfrm>
            <a:custGeom>
              <a:rect b="b" l="l" r="r" t="t"/>
              <a:pathLst>
                <a:path extrusionOk="0" h="301" w="371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3"/>
            <p:cNvSpPr/>
            <p:nvPr/>
          </p:nvSpPr>
          <p:spPr>
            <a:xfrm>
              <a:off x="1588600" y="2976675"/>
              <a:ext cx="7750" cy="7225"/>
            </a:xfrm>
            <a:custGeom>
              <a:rect b="b" l="l" r="r" t="t"/>
              <a:pathLst>
                <a:path extrusionOk="0" h="289" w="31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3"/>
            <p:cNvSpPr/>
            <p:nvPr/>
          </p:nvSpPr>
          <p:spPr>
            <a:xfrm>
              <a:off x="1578975" y="3004975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3"/>
            <p:cNvSpPr/>
            <p:nvPr/>
          </p:nvSpPr>
          <p:spPr>
            <a:xfrm>
              <a:off x="1574400" y="2987225"/>
              <a:ext cx="5775" cy="6075"/>
            </a:xfrm>
            <a:custGeom>
              <a:rect b="b" l="l" r="r" t="t"/>
              <a:pathLst>
                <a:path extrusionOk="0" h="243" w="231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3"/>
            <p:cNvSpPr/>
            <p:nvPr/>
          </p:nvSpPr>
          <p:spPr>
            <a:xfrm>
              <a:off x="1600250" y="2946500"/>
              <a:ext cx="9500" cy="8625"/>
            </a:xfrm>
            <a:custGeom>
              <a:rect b="b" l="l" r="r" t="t"/>
              <a:pathLst>
                <a:path extrusionOk="0" h="345" w="38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3"/>
            <p:cNvSpPr/>
            <p:nvPr/>
          </p:nvSpPr>
          <p:spPr>
            <a:xfrm>
              <a:off x="1565675" y="2932600"/>
              <a:ext cx="4825" cy="4900"/>
            </a:xfrm>
            <a:custGeom>
              <a:rect b="b" l="l" r="r" t="t"/>
              <a:pathLst>
                <a:path extrusionOk="0" h="196" w="193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1576300" y="3116100"/>
              <a:ext cx="6775" cy="6225"/>
            </a:xfrm>
            <a:custGeom>
              <a:rect b="b" l="l" r="r" t="t"/>
              <a:pathLst>
                <a:path extrusionOk="0" h="249" w="271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1569850" y="3098575"/>
              <a:ext cx="6000" cy="3950"/>
            </a:xfrm>
            <a:custGeom>
              <a:rect b="b" l="l" r="r" t="t"/>
              <a:pathLst>
                <a:path extrusionOk="0" h="158" w="24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3"/>
            <p:cNvSpPr/>
            <p:nvPr/>
          </p:nvSpPr>
          <p:spPr>
            <a:xfrm>
              <a:off x="1598325" y="3074900"/>
              <a:ext cx="8175" cy="6750"/>
            </a:xfrm>
            <a:custGeom>
              <a:rect b="b" l="l" r="r" t="t"/>
              <a:pathLst>
                <a:path extrusionOk="0" h="270" w="327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3"/>
            <p:cNvSpPr/>
            <p:nvPr/>
          </p:nvSpPr>
          <p:spPr>
            <a:xfrm>
              <a:off x="1608150" y="3099675"/>
              <a:ext cx="4900" cy="6950"/>
            </a:xfrm>
            <a:custGeom>
              <a:rect b="b" l="l" r="r" t="t"/>
              <a:pathLst>
                <a:path extrusionOk="0" h="278" w="196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3"/>
            <p:cNvSpPr/>
            <p:nvPr/>
          </p:nvSpPr>
          <p:spPr>
            <a:xfrm>
              <a:off x="1599125" y="3132900"/>
              <a:ext cx="8250" cy="6000"/>
            </a:xfrm>
            <a:custGeom>
              <a:rect b="b" l="l" r="r" t="t"/>
              <a:pathLst>
                <a:path extrusionOk="0" h="240" w="33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3"/>
            <p:cNvSpPr/>
            <p:nvPr/>
          </p:nvSpPr>
          <p:spPr>
            <a:xfrm>
              <a:off x="1594425" y="3096475"/>
              <a:ext cx="4975" cy="4100"/>
            </a:xfrm>
            <a:custGeom>
              <a:rect b="b" l="l" r="r" t="t"/>
              <a:pathLst>
                <a:path extrusionOk="0" h="164" w="199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3"/>
            <p:cNvSpPr/>
            <p:nvPr/>
          </p:nvSpPr>
          <p:spPr>
            <a:xfrm>
              <a:off x="1584750" y="3172225"/>
              <a:ext cx="8750" cy="5875"/>
            </a:xfrm>
            <a:custGeom>
              <a:rect b="b" l="l" r="r" t="t"/>
              <a:pathLst>
                <a:path extrusionOk="0" h="235" w="35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3"/>
            <p:cNvSpPr/>
            <p:nvPr/>
          </p:nvSpPr>
          <p:spPr>
            <a:xfrm>
              <a:off x="1569825" y="3212325"/>
              <a:ext cx="12650" cy="7450"/>
            </a:xfrm>
            <a:custGeom>
              <a:rect b="b" l="l" r="r" t="t"/>
              <a:pathLst>
                <a:path extrusionOk="0" h="298" w="506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>
              <a:off x="1555950" y="3199675"/>
              <a:ext cx="6650" cy="7025"/>
            </a:xfrm>
            <a:custGeom>
              <a:rect b="b" l="l" r="r" t="t"/>
              <a:pathLst>
                <a:path extrusionOk="0" h="281" w="266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3"/>
            <p:cNvSpPr/>
            <p:nvPr/>
          </p:nvSpPr>
          <p:spPr>
            <a:xfrm>
              <a:off x="1581975" y="3196875"/>
              <a:ext cx="6950" cy="5575"/>
            </a:xfrm>
            <a:custGeom>
              <a:rect b="b" l="l" r="r" t="t"/>
              <a:pathLst>
                <a:path extrusionOk="0" h="223" w="278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3"/>
            <p:cNvSpPr/>
            <p:nvPr/>
          </p:nvSpPr>
          <p:spPr>
            <a:xfrm>
              <a:off x="1568575" y="3196875"/>
              <a:ext cx="8050" cy="4750"/>
            </a:xfrm>
            <a:custGeom>
              <a:rect b="b" l="l" r="r" t="t"/>
              <a:pathLst>
                <a:path extrusionOk="0" h="190" w="322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3"/>
            <p:cNvSpPr/>
            <p:nvPr/>
          </p:nvSpPr>
          <p:spPr>
            <a:xfrm>
              <a:off x="1556500" y="3171500"/>
              <a:ext cx="6100" cy="5650"/>
            </a:xfrm>
            <a:custGeom>
              <a:rect b="b" l="l" r="r" t="t"/>
              <a:pathLst>
                <a:path extrusionOk="0" h="226" w="244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3"/>
            <p:cNvSpPr/>
            <p:nvPr/>
          </p:nvSpPr>
          <p:spPr>
            <a:xfrm>
              <a:off x="1607525" y="3117575"/>
              <a:ext cx="11200" cy="10425"/>
            </a:xfrm>
            <a:custGeom>
              <a:rect b="b" l="l" r="r" t="t"/>
              <a:pathLst>
                <a:path extrusionOk="0" h="417" w="448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3"/>
            <p:cNvSpPr/>
            <p:nvPr/>
          </p:nvSpPr>
          <p:spPr>
            <a:xfrm>
              <a:off x="1561325" y="3005000"/>
              <a:ext cx="12000" cy="11200"/>
            </a:xfrm>
            <a:custGeom>
              <a:rect b="b" l="l" r="r" t="t"/>
              <a:pathLst>
                <a:path extrusionOk="0" h="448" w="48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3"/>
            <p:cNvSpPr/>
            <p:nvPr/>
          </p:nvSpPr>
          <p:spPr>
            <a:xfrm>
              <a:off x="1549500" y="2961325"/>
              <a:ext cx="7275" cy="6800"/>
            </a:xfrm>
            <a:custGeom>
              <a:rect b="b" l="l" r="r" t="t"/>
              <a:pathLst>
                <a:path extrusionOk="0" h="272" w="291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3"/>
            <p:cNvSpPr/>
            <p:nvPr/>
          </p:nvSpPr>
          <p:spPr>
            <a:xfrm>
              <a:off x="1581825" y="2817350"/>
              <a:ext cx="7100" cy="5875"/>
            </a:xfrm>
            <a:custGeom>
              <a:rect b="b" l="l" r="r" t="t"/>
              <a:pathLst>
                <a:path extrusionOk="0" h="235" w="284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6" name="Google Shape;2316;p23"/>
          <p:cNvSpPr txBox="1"/>
          <p:nvPr>
            <p:ph type="title"/>
          </p:nvPr>
        </p:nvSpPr>
        <p:spPr>
          <a:xfrm>
            <a:off x="1741025" y="886650"/>
            <a:ext cx="36765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17" name="Google Shape;2317;p23"/>
          <p:cNvSpPr txBox="1"/>
          <p:nvPr>
            <p:ph idx="1" type="subTitle"/>
          </p:nvPr>
        </p:nvSpPr>
        <p:spPr>
          <a:xfrm>
            <a:off x="1741025" y="244015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18" name="Google Shape;2318;p23"/>
          <p:cNvSpPr txBox="1"/>
          <p:nvPr/>
        </p:nvSpPr>
        <p:spPr>
          <a:xfrm>
            <a:off x="1741025" y="3530066"/>
            <a:ext cx="32553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2319" name="Google Shape;2319;p23"/>
          <p:cNvGrpSpPr/>
          <p:nvPr/>
        </p:nvGrpSpPr>
        <p:grpSpPr>
          <a:xfrm>
            <a:off x="6257680" y="840170"/>
            <a:ext cx="3049074" cy="1841696"/>
            <a:chOff x="3922950" y="2959850"/>
            <a:chExt cx="787000" cy="475350"/>
          </a:xfrm>
        </p:grpSpPr>
        <p:sp>
          <p:nvSpPr>
            <p:cNvPr id="2320" name="Google Shape;2320;p23"/>
            <p:cNvSpPr/>
            <p:nvPr/>
          </p:nvSpPr>
          <p:spPr>
            <a:xfrm>
              <a:off x="3922950" y="2959850"/>
              <a:ext cx="787000" cy="475350"/>
            </a:xfrm>
            <a:custGeom>
              <a:rect b="b" l="l" r="r" t="t"/>
              <a:pathLst>
                <a:path extrusionOk="0" h="19014" w="31480">
                  <a:moveTo>
                    <a:pt x="29666" y="1"/>
                  </a:moveTo>
                  <a:cubicBezTo>
                    <a:pt x="27642" y="1"/>
                    <a:pt x="24382" y="1084"/>
                    <a:pt x="23381" y="1312"/>
                  </a:cubicBezTo>
                  <a:cubicBezTo>
                    <a:pt x="17824" y="2554"/>
                    <a:pt x="12810" y="3014"/>
                    <a:pt x="7248" y="4263"/>
                  </a:cubicBezTo>
                  <a:cubicBezTo>
                    <a:pt x="5740" y="4597"/>
                    <a:pt x="4214" y="4837"/>
                    <a:pt x="2713" y="5197"/>
                  </a:cubicBezTo>
                  <a:cubicBezTo>
                    <a:pt x="1887" y="5392"/>
                    <a:pt x="537" y="5714"/>
                    <a:pt x="247" y="6672"/>
                  </a:cubicBezTo>
                  <a:cubicBezTo>
                    <a:pt x="1" y="7499"/>
                    <a:pt x="506" y="8243"/>
                    <a:pt x="985" y="8874"/>
                  </a:cubicBezTo>
                  <a:cubicBezTo>
                    <a:pt x="1906" y="10066"/>
                    <a:pt x="3060" y="11087"/>
                    <a:pt x="4214" y="12046"/>
                  </a:cubicBezTo>
                  <a:cubicBezTo>
                    <a:pt x="6346" y="13818"/>
                    <a:pt x="8635" y="15370"/>
                    <a:pt x="10735" y="17186"/>
                  </a:cubicBezTo>
                  <a:cubicBezTo>
                    <a:pt x="11872" y="18166"/>
                    <a:pt x="13156" y="19013"/>
                    <a:pt x="14629" y="19013"/>
                  </a:cubicBezTo>
                  <a:cubicBezTo>
                    <a:pt x="14937" y="19013"/>
                    <a:pt x="15254" y="18976"/>
                    <a:pt x="15579" y="18895"/>
                  </a:cubicBezTo>
                  <a:cubicBezTo>
                    <a:pt x="16651" y="18630"/>
                    <a:pt x="17484" y="17956"/>
                    <a:pt x="18279" y="17224"/>
                  </a:cubicBezTo>
                  <a:cubicBezTo>
                    <a:pt x="19458" y="16145"/>
                    <a:pt x="20536" y="14953"/>
                    <a:pt x="21583" y="13749"/>
                  </a:cubicBezTo>
                  <a:cubicBezTo>
                    <a:pt x="23709" y="11321"/>
                    <a:pt x="25759" y="8810"/>
                    <a:pt x="27783" y="6300"/>
                  </a:cubicBezTo>
                  <a:cubicBezTo>
                    <a:pt x="28723" y="5127"/>
                    <a:pt x="29656" y="3954"/>
                    <a:pt x="30558" y="2750"/>
                  </a:cubicBezTo>
                  <a:cubicBezTo>
                    <a:pt x="31315" y="1747"/>
                    <a:pt x="31479" y="1053"/>
                    <a:pt x="31258" y="599"/>
                  </a:cubicBezTo>
                  <a:cubicBezTo>
                    <a:pt x="31047" y="163"/>
                    <a:pt x="30449" y="1"/>
                    <a:pt x="29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3"/>
            <p:cNvSpPr/>
            <p:nvPr/>
          </p:nvSpPr>
          <p:spPr>
            <a:xfrm>
              <a:off x="4162775" y="3301900"/>
              <a:ext cx="16125" cy="9575"/>
            </a:xfrm>
            <a:custGeom>
              <a:rect b="b" l="l" r="r" t="t"/>
              <a:pathLst>
                <a:path extrusionOk="0" h="383" w="645">
                  <a:moveTo>
                    <a:pt x="364" y="1"/>
                  </a:moveTo>
                  <a:cubicBezTo>
                    <a:pt x="304" y="1"/>
                    <a:pt x="244" y="17"/>
                    <a:pt x="190" y="48"/>
                  </a:cubicBezTo>
                  <a:cubicBezTo>
                    <a:pt x="95" y="79"/>
                    <a:pt x="1" y="149"/>
                    <a:pt x="20" y="250"/>
                  </a:cubicBezTo>
                  <a:cubicBezTo>
                    <a:pt x="36" y="349"/>
                    <a:pt x="135" y="382"/>
                    <a:pt x="241" y="382"/>
                  </a:cubicBezTo>
                  <a:cubicBezTo>
                    <a:pt x="337" y="382"/>
                    <a:pt x="439" y="355"/>
                    <a:pt x="493" y="325"/>
                  </a:cubicBezTo>
                  <a:cubicBezTo>
                    <a:pt x="638" y="243"/>
                    <a:pt x="644" y="86"/>
                    <a:pt x="480" y="23"/>
                  </a:cubicBezTo>
                  <a:cubicBezTo>
                    <a:pt x="443" y="8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3"/>
            <p:cNvSpPr/>
            <p:nvPr/>
          </p:nvSpPr>
          <p:spPr>
            <a:xfrm>
              <a:off x="4172550" y="3289325"/>
              <a:ext cx="11850" cy="6800"/>
            </a:xfrm>
            <a:custGeom>
              <a:rect b="b" l="l" r="r" t="t"/>
              <a:pathLst>
                <a:path extrusionOk="0" h="272" w="474">
                  <a:moveTo>
                    <a:pt x="283" y="0"/>
                  </a:moveTo>
                  <a:cubicBezTo>
                    <a:pt x="231" y="0"/>
                    <a:pt x="180" y="13"/>
                    <a:pt x="133" y="40"/>
                  </a:cubicBezTo>
                  <a:lnTo>
                    <a:pt x="114" y="53"/>
                  </a:lnTo>
                  <a:cubicBezTo>
                    <a:pt x="45" y="97"/>
                    <a:pt x="1" y="160"/>
                    <a:pt x="70" y="229"/>
                  </a:cubicBezTo>
                  <a:cubicBezTo>
                    <a:pt x="100" y="254"/>
                    <a:pt x="134" y="271"/>
                    <a:pt x="171" y="271"/>
                  </a:cubicBezTo>
                  <a:cubicBezTo>
                    <a:pt x="181" y="271"/>
                    <a:pt x="192" y="270"/>
                    <a:pt x="203" y="267"/>
                  </a:cubicBezTo>
                  <a:cubicBezTo>
                    <a:pt x="291" y="261"/>
                    <a:pt x="373" y="223"/>
                    <a:pt x="430" y="154"/>
                  </a:cubicBezTo>
                  <a:cubicBezTo>
                    <a:pt x="474" y="97"/>
                    <a:pt x="436" y="40"/>
                    <a:pt x="379" y="15"/>
                  </a:cubicBezTo>
                  <a:cubicBezTo>
                    <a:pt x="348" y="5"/>
                    <a:pt x="315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3"/>
            <p:cNvSpPr/>
            <p:nvPr/>
          </p:nvSpPr>
          <p:spPr>
            <a:xfrm>
              <a:off x="4194800" y="3307100"/>
              <a:ext cx="9150" cy="5425"/>
            </a:xfrm>
            <a:custGeom>
              <a:rect b="b" l="l" r="r" t="t"/>
              <a:pathLst>
                <a:path extrusionOk="0" h="217" w="366">
                  <a:moveTo>
                    <a:pt x="192" y="1"/>
                  </a:moveTo>
                  <a:cubicBezTo>
                    <a:pt x="123" y="1"/>
                    <a:pt x="23" y="30"/>
                    <a:pt x="13" y="98"/>
                  </a:cubicBezTo>
                  <a:cubicBezTo>
                    <a:pt x="0" y="124"/>
                    <a:pt x="6" y="155"/>
                    <a:pt x="19" y="180"/>
                  </a:cubicBezTo>
                  <a:cubicBezTo>
                    <a:pt x="33" y="208"/>
                    <a:pt x="68" y="217"/>
                    <a:pt x="104" y="217"/>
                  </a:cubicBezTo>
                  <a:cubicBezTo>
                    <a:pt x="133" y="217"/>
                    <a:pt x="163" y="211"/>
                    <a:pt x="183" y="206"/>
                  </a:cubicBezTo>
                  <a:cubicBezTo>
                    <a:pt x="221" y="187"/>
                    <a:pt x="252" y="168"/>
                    <a:pt x="284" y="143"/>
                  </a:cubicBezTo>
                  <a:cubicBezTo>
                    <a:pt x="366" y="86"/>
                    <a:pt x="303" y="16"/>
                    <a:pt x="227" y="4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3"/>
            <p:cNvSpPr/>
            <p:nvPr/>
          </p:nvSpPr>
          <p:spPr>
            <a:xfrm>
              <a:off x="4184225" y="3322475"/>
              <a:ext cx="9725" cy="8675"/>
            </a:xfrm>
            <a:custGeom>
              <a:rect b="b" l="l" r="r" t="t"/>
              <a:pathLst>
                <a:path extrusionOk="0" h="347" w="389">
                  <a:moveTo>
                    <a:pt x="303" y="1"/>
                  </a:moveTo>
                  <a:cubicBezTo>
                    <a:pt x="277" y="1"/>
                    <a:pt x="247" y="10"/>
                    <a:pt x="234" y="20"/>
                  </a:cubicBezTo>
                  <a:cubicBezTo>
                    <a:pt x="221" y="26"/>
                    <a:pt x="215" y="32"/>
                    <a:pt x="215" y="32"/>
                  </a:cubicBezTo>
                  <a:cubicBezTo>
                    <a:pt x="202" y="32"/>
                    <a:pt x="190" y="38"/>
                    <a:pt x="184" y="45"/>
                  </a:cubicBezTo>
                  <a:cubicBezTo>
                    <a:pt x="146" y="64"/>
                    <a:pt x="114" y="83"/>
                    <a:pt x="89" y="108"/>
                  </a:cubicBezTo>
                  <a:cubicBezTo>
                    <a:pt x="20" y="146"/>
                    <a:pt x="1" y="234"/>
                    <a:pt x="45" y="297"/>
                  </a:cubicBezTo>
                  <a:cubicBezTo>
                    <a:pt x="71" y="330"/>
                    <a:pt x="127" y="347"/>
                    <a:pt x="186" y="347"/>
                  </a:cubicBezTo>
                  <a:cubicBezTo>
                    <a:pt x="284" y="347"/>
                    <a:pt x="388" y="302"/>
                    <a:pt x="373" y="215"/>
                  </a:cubicBezTo>
                  <a:cubicBezTo>
                    <a:pt x="366" y="190"/>
                    <a:pt x="373" y="152"/>
                    <a:pt x="373" y="127"/>
                  </a:cubicBezTo>
                  <a:cubicBezTo>
                    <a:pt x="373" y="102"/>
                    <a:pt x="341" y="64"/>
                    <a:pt x="347" y="38"/>
                  </a:cubicBezTo>
                  <a:cubicBezTo>
                    <a:pt x="351" y="10"/>
                    <a:pt x="329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3"/>
            <p:cNvSpPr/>
            <p:nvPr/>
          </p:nvSpPr>
          <p:spPr>
            <a:xfrm>
              <a:off x="4214125" y="3327050"/>
              <a:ext cx="15225" cy="6700"/>
            </a:xfrm>
            <a:custGeom>
              <a:rect b="b" l="l" r="r" t="t"/>
              <a:pathLst>
                <a:path extrusionOk="0" h="268" w="609">
                  <a:moveTo>
                    <a:pt x="362" y="1"/>
                  </a:moveTo>
                  <a:cubicBezTo>
                    <a:pt x="312" y="1"/>
                    <a:pt x="268" y="7"/>
                    <a:pt x="230" y="19"/>
                  </a:cubicBezTo>
                  <a:cubicBezTo>
                    <a:pt x="200" y="33"/>
                    <a:pt x="184" y="39"/>
                    <a:pt x="181" y="39"/>
                  </a:cubicBezTo>
                  <a:cubicBezTo>
                    <a:pt x="179" y="39"/>
                    <a:pt x="187" y="35"/>
                    <a:pt x="205" y="26"/>
                  </a:cubicBezTo>
                  <a:lnTo>
                    <a:pt x="205" y="26"/>
                  </a:lnTo>
                  <a:cubicBezTo>
                    <a:pt x="189" y="32"/>
                    <a:pt x="180" y="35"/>
                    <a:pt x="175" y="35"/>
                  </a:cubicBezTo>
                  <a:cubicBezTo>
                    <a:pt x="170" y="35"/>
                    <a:pt x="170" y="32"/>
                    <a:pt x="173" y="26"/>
                  </a:cubicBezTo>
                  <a:cubicBezTo>
                    <a:pt x="171" y="25"/>
                    <a:pt x="168" y="25"/>
                    <a:pt x="165" y="25"/>
                  </a:cubicBezTo>
                  <a:cubicBezTo>
                    <a:pt x="122" y="25"/>
                    <a:pt x="0" y="61"/>
                    <a:pt x="47" y="114"/>
                  </a:cubicBezTo>
                  <a:cubicBezTo>
                    <a:pt x="60" y="133"/>
                    <a:pt x="79" y="158"/>
                    <a:pt x="104" y="171"/>
                  </a:cubicBezTo>
                  <a:lnTo>
                    <a:pt x="110" y="177"/>
                  </a:lnTo>
                  <a:cubicBezTo>
                    <a:pt x="116" y="190"/>
                    <a:pt x="123" y="196"/>
                    <a:pt x="129" y="202"/>
                  </a:cubicBezTo>
                  <a:cubicBezTo>
                    <a:pt x="171" y="247"/>
                    <a:pt x="233" y="268"/>
                    <a:pt x="296" y="268"/>
                  </a:cubicBezTo>
                  <a:cubicBezTo>
                    <a:pt x="366" y="268"/>
                    <a:pt x="439" y="242"/>
                    <a:pt x="489" y="196"/>
                  </a:cubicBezTo>
                  <a:cubicBezTo>
                    <a:pt x="608" y="95"/>
                    <a:pt x="470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3"/>
            <p:cNvSpPr/>
            <p:nvPr/>
          </p:nvSpPr>
          <p:spPr>
            <a:xfrm>
              <a:off x="4220325" y="3342975"/>
              <a:ext cx="10975" cy="7175"/>
            </a:xfrm>
            <a:custGeom>
              <a:rect b="b" l="l" r="r" t="t"/>
              <a:pathLst>
                <a:path extrusionOk="0" h="287" w="439">
                  <a:moveTo>
                    <a:pt x="149" y="1"/>
                  </a:moveTo>
                  <a:cubicBezTo>
                    <a:pt x="112" y="1"/>
                    <a:pt x="76" y="21"/>
                    <a:pt x="58" y="57"/>
                  </a:cubicBezTo>
                  <a:cubicBezTo>
                    <a:pt x="51" y="76"/>
                    <a:pt x="45" y="89"/>
                    <a:pt x="39" y="108"/>
                  </a:cubicBezTo>
                  <a:cubicBezTo>
                    <a:pt x="14" y="127"/>
                    <a:pt x="1" y="171"/>
                    <a:pt x="20" y="202"/>
                  </a:cubicBezTo>
                  <a:cubicBezTo>
                    <a:pt x="32" y="221"/>
                    <a:pt x="45" y="240"/>
                    <a:pt x="64" y="259"/>
                  </a:cubicBezTo>
                  <a:cubicBezTo>
                    <a:pt x="86" y="278"/>
                    <a:pt x="118" y="287"/>
                    <a:pt x="152" y="287"/>
                  </a:cubicBezTo>
                  <a:cubicBezTo>
                    <a:pt x="276" y="287"/>
                    <a:pt x="439" y="182"/>
                    <a:pt x="335" y="108"/>
                  </a:cubicBezTo>
                  <a:cubicBezTo>
                    <a:pt x="310" y="95"/>
                    <a:pt x="285" y="83"/>
                    <a:pt x="266" y="70"/>
                  </a:cubicBezTo>
                  <a:cubicBezTo>
                    <a:pt x="247" y="57"/>
                    <a:pt x="234" y="45"/>
                    <a:pt x="228" y="32"/>
                  </a:cubicBezTo>
                  <a:cubicBezTo>
                    <a:pt x="204" y="11"/>
                    <a:pt x="176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3"/>
            <p:cNvSpPr/>
            <p:nvPr/>
          </p:nvSpPr>
          <p:spPr>
            <a:xfrm>
              <a:off x="4312775" y="3363375"/>
              <a:ext cx="7725" cy="4450"/>
            </a:xfrm>
            <a:custGeom>
              <a:rect b="b" l="l" r="r" t="t"/>
              <a:pathLst>
                <a:path extrusionOk="0" h="178" w="309">
                  <a:moveTo>
                    <a:pt x="216" y="0"/>
                  </a:moveTo>
                  <a:cubicBezTo>
                    <a:pt x="169" y="0"/>
                    <a:pt x="115" y="14"/>
                    <a:pt x="100" y="30"/>
                  </a:cubicBezTo>
                  <a:cubicBezTo>
                    <a:pt x="74" y="49"/>
                    <a:pt x="62" y="68"/>
                    <a:pt x="43" y="86"/>
                  </a:cubicBezTo>
                  <a:cubicBezTo>
                    <a:pt x="1" y="144"/>
                    <a:pt x="64" y="172"/>
                    <a:pt x="134" y="172"/>
                  </a:cubicBezTo>
                  <a:cubicBezTo>
                    <a:pt x="148" y="172"/>
                    <a:pt x="162" y="171"/>
                    <a:pt x="175" y="168"/>
                  </a:cubicBezTo>
                  <a:lnTo>
                    <a:pt x="175" y="168"/>
                  </a:lnTo>
                  <a:cubicBezTo>
                    <a:pt x="163" y="175"/>
                    <a:pt x="158" y="178"/>
                    <a:pt x="161" y="178"/>
                  </a:cubicBezTo>
                  <a:cubicBezTo>
                    <a:pt x="164" y="178"/>
                    <a:pt x="175" y="175"/>
                    <a:pt x="194" y="168"/>
                  </a:cubicBezTo>
                  <a:cubicBezTo>
                    <a:pt x="220" y="162"/>
                    <a:pt x="245" y="143"/>
                    <a:pt x="264" y="124"/>
                  </a:cubicBezTo>
                  <a:cubicBezTo>
                    <a:pt x="276" y="105"/>
                    <a:pt x="283" y="86"/>
                    <a:pt x="289" y="61"/>
                  </a:cubicBezTo>
                  <a:cubicBezTo>
                    <a:pt x="308" y="16"/>
                    <a:pt x="266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3"/>
            <p:cNvSpPr/>
            <p:nvPr/>
          </p:nvSpPr>
          <p:spPr>
            <a:xfrm>
              <a:off x="4312000" y="3377950"/>
              <a:ext cx="11300" cy="4925"/>
            </a:xfrm>
            <a:custGeom>
              <a:rect b="b" l="l" r="r" t="t"/>
              <a:pathLst>
                <a:path extrusionOk="0" h="197" w="452">
                  <a:moveTo>
                    <a:pt x="251" y="1"/>
                  </a:moveTo>
                  <a:cubicBezTo>
                    <a:pt x="129" y="1"/>
                    <a:pt x="0" y="110"/>
                    <a:pt x="124" y="172"/>
                  </a:cubicBezTo>
                  <a:lnTo>
                    <a:pt x="169" y="191"/>
                  </a:lnTo>
                  <a:cubicBezTo>
                    <a:pt x="178" y="195"/>
                    <a:pt x="192" y="197"/>
                    <a:pt x="208" y="197"/>
                  </a:cubicBezTo>
                  <a:cubicBezTo>
                    <a:pt x="294" y="197"/>
                    <a:pt x="452" y="145"/>
                    <a:pt x="383" y="71"/>
                  </a:cubicBezTo>
                  <a:lnTo>
                    <a:pt x="358" y="40"/>
                  </a:lnTo>
                  <a:cubicBezTo>
                    <a:pt x="329" y="12"/>
                    <a:pt x="290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3"/>
            <p:cNvSpPr/>
            <p:nvPr/>
          </p:nvSpPr>
          <p:spPr>
            <a:xfrm>
              <a:off x="4266050" y="3123350"/>
              <a:ext cx="14225" cy="9125"/>
            </a:xfrm>
            <a:custGeom>
              <a:rect b="b" l="l" r="r" t="t"/>
              <a:pathLst>
                <a:path extrusionOk="0" h="365" w="569">
                  <a:moveTo>
                    <a:pt x="289" y="0"/>
                  </a:moveTo>
                  <a:cubicBezTo>
                    <a:pt x="211" y="0"/>
                    <a:pt x="136" y="27"/>
                    <a:pt x="77" y="82"/>
                  </a:cubicBezTo>
                  <a:cubicBezTo>
                    <a:pt x="26" y="120"/>
                    <a:pt x="1" y="183"/>
                    <a:pt x="14" y="240"/>
                  </a:cubicBezTo>
                  <a:cubicBezTo>
                    <a:pt x="28" y="341"/>
                    <a:pt x="146" y="365"/>
                    <a:pt x="242" y="365"/>
                  </a:cubicBezTo>
                  <a:cubicBezTo>
                    <a:pt x="272" y="365"/>
                    <a:pt x="300" y="362"/>
                    <a:pt x="323" y="359"/>
                  </a:cubicBezTo>
                  <a:cubicBezTo>
                    <a:pt x="386" y="347"/>
                    <a:pt x="442" y="328"/>
                    <a:pt x="493" y="290"/>
                  </a:cubicBezTo>
                  <a:cubicBezTo>
                    <a:pt x="569" y="164"/>
                    <a:pt x="569" y="88"/>
                    <a:pt x="493" y="50"/>
                  </a:cubicBezTo>
                  <a:cubicBezTo>
                    <a:pt x="455" y="25"/>
                    <a:pt x="417" y="13"/>
                    <a:pt x="379" y="6"/>
                  </a:cubicBezTo>
                  <a:lnTo>
                    <a:pt x="354" y="6"/>
                  </a:lnTo>
                  <a:cubicBezTo>
                    <a:pt x="332" y="2"/>
                    <a:pt x="31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3"/>
            <p:cNvSpPr/>
            <p:nvPr/>
          </p:nvSpPr>
          <p:spPr>
            <a:xfrm>
              <a:off x="4264950" y="3137750"/>
              <a:ext cx="13900" cy="8800"/>
            </a:xfrm>
            <a:custGeom>
              <a:rect b="b" l="l" r="r" t="t"/>
              <a:pathLst>
                <a:path extrusionOk="0" h="352" w="556">
                  <a:moveTo>
                    <a:pt x="296" y="0"/>
                  </a:moveTo>
                  <a:cubicBezTo>
                    <a:pt x="271" y="0"/>
                    <a:pt x="243" y="8"/>
                    <a:pt x="234" y="17"/>
                  </a:cubicBezTo>
                  <a:cubicBezTo>
                    <a:pt x="171" y="86"/>
                    <a:pt x="58" y="99"/>
                    <a:pt x="32" y="193"/>
                  </a:cubicBezTo>
                  <a:cubicBezTo>
                    <a:pt x="1" y="313"/>
                    <a:pt x="152" y="351"/>
                    <a:pt x="234" y="351"/>
                  </a:cubicBezTo>
                  <a:cubicBezTo>
                    <a:pt x="335" y="351"/>
                    <a:pt x="499" y="307"/>
                    <a:pt x="531" y="193"/>
                  </a:cubicBezTo>
                  <a:cubicBezTo>
                    <a:pt x="556" y="86"/>
                    <a:pt x="430" y="55"/>
                    <a:pt x="341" y="36"/>
                  </a:cubicBezTo>
                  <a:cubicBezTo>
                    <a:pt x="348" y="9"/>
                    <a:pt x="323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3"/>
            <p:cNvSpPr/>
            <p:nvPr/>
          </p:nvSpPr>
          <p:spPr>
            <a:xfrm>
              <a:off x="4293150" y="3132450"/>
              <a:ext cx="14350" cy="10225"/>
            </a:xfrm>
            <a:custGeom>
              <a:rect b="b" l="l" r="r" t="t"/>
              <a:pathLst>
                <a:path extrusionOk="0" h="409" w="574">
                  <a:moveTo>
                    <a:pt x="283" y="1"/>
                  </a:moveTo>
                  <a:cubicBezTo>
                    <a:pt x="271" y="1"/>
                    <a:pt x="259" y="1"/>
                    <a:pt x="248" y="2"/>
                  </a:cubicBezTo>
                  <a:cubicBezTo>
                    <a:pt x="185" y="8"/>
                    <a:pt x="122" y="33"/>
                    <a:pt x="77" y="77"/>
                  </a:cubicBezTo>
                  <a:cubicBezTo>
                    <a:pt x="33" y="115"/>
                    <a:pt x="8" y="172"/>
                    <a:pt x="14" y="235"/>
                  </a:cubicBezTo>
                  <a:cubicBezTo>
                    <a:pt x="0" y="354"/>
                    <a:pt x="113" y="408"/>
                    <a:pt x="241" y="408"/>
                  </a:cubicBezTo>
                  <a:cubicBezTo>
                    <a:pt x="396" y="408"/>
                    <a:pt x="573" y="327"/>
                    <a:pt x="563" y="185"/>
                  </a:cubicBezTo>
                  <a:cubicBezTo>
                    <a:pt x="557" y="35"/>
                    <a:pt x="410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3"/>
            <p:cNvSpPr/>
            <p:nvPr/>
          </p:nvSpPr>
          <p:spPr>
            <a:xfrm>
              <a:off x="4293500" y="3105650"/>
              <a:ext cx="9875" cy="7125"/>
            </a:xfrm>
            <a:custGeom>
              <a:rect b="b" l="l" r="r" t="t"/>
              <a:pathLst>
                <a:path extrusionOk="0" h="285" w="395">
                  <a:moveTo>
                    <a:pt x="181" y="1"/>
                  </a:moveTo>
                  <a:cubicBezTo>
                    <a:pt x="109" y="1"/>
                    <a:pt x="37" y="30"/>
                    <a:pt x="19" y="103"/>
                  </a:cubicBezTo>
                  <a:cubicBezTo>
                    <a:pt x="13" y="115"/>
                    <a:pt x="13" y="128"/>
                    <a:pt x="7" y="140"/>
                  </a:cubicBezTo>
                  <a:cubicBezTo>
                    <a:pt x="0" y="166"/>
                    <a:pt x="13" y="191"/>
                    <a:pt x="38" y="210"/>
                  </a:cubicBezTo>
                  <a:cubicBezTo>
                    <a:pt x="63" y="222"/>
                    <a:pt x="76" y="254"/>
                    <a:pt x="101" y="273"/>
                  </a:cubicBezTo>
                  <a:cubicBezTo>
                    <a:pt x="109" y="281"/>
                    <a:pt x="125" y="284"/>
                    <a:pt x="144" y="284"/>
                  </a:cubicBezTo>
                  <a:cubicBezTo>
                    <a:pt x="201" y="284"/>
                    <a:pt x="284" y="252"/>
                    <a:pt x="246" y="210"/>
                  </a:cubicBezTo>
                  <a:lnTo>
                    <a:pt x="246" y="197"/>
                  </a:lnTo>
                  <a:cubicBezTo>
                    <a:pt x="265" y="178"/>
                    <a:pt x="284" y="166"/>
                    <a:pt x="303" y="147"/>
                  </a:cubicBezTo>
                  <a:cubicBezTo>
                    <a:pt x="394" y="67"/>
                    <a:pt x="28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4270625" y="3079825"/>
              <a:ext cx="10900" cy="5700"/>
            </a:xfrm>
            <a:custGeom>
              <a:rect b="b" l="l" r="r" t="t"/>
              <a:pathLst>
                <a:path extrusionOk="0" h="228" w="436">
                  <a:moveTo>
                    <a:pt x="291" y="0"/>
                  </a:moveTo>
                  <a:cubicBezTo>
                    <a:pt x="222" y="0"/>
                    <a:pt x="1" y="89"/>
                    <a:pt x="127" y="183"/>
                  </a:cubicBezTo>
                  <a:cubicBezTo>
                    <a:pt x="152" y="196"/>
                    <a:pt x="184" y="208"/>
                    <a:pt x="215" y="208"/>
                  </a:cubicBezTo>
                  <a:cubicBezTo>
                    <a:pt x="220" y="222"/>
                    <a:pt x="237" y="228"/>
                    <a:pt x="258" y="228"/>
                  </a:cubicBezTo>
                  <a:cubicBezTo>
                    <a:pt x="295" y="228"/>
                    <a:pt x="342" y="212"/>
                    <a:pt x="354" y="196"/>
                  </a:cubicBezTo>
                  <a:lnTo>
                    <a:pt x="373" y="177"/>
                  </a:lnTo>
                  <a:cubicBezTo>
                    <a:pt x="386" y="171"/>
                    <a:pt x="398" y="158"/>
                    <a:pt x="411" y="145"/>
                  </a:cubicBezTo>
                  <a:cubicBezTo>
                    <a:pt x="411" y="139"/>
                    <a:pt x="417" y="139"/>
                    <a:pt x="417" y="133"/>
                  </a:cubicBezTo>
                  <a:cubicBezTo>
                    <a:pt x="423" y="126"/>
                    <a:pt x="423" y="120"/>
                    <a:pt x="423" y="114"/>
                  </a:cubicBezTo>
                  <a:cubicBezTo>
                    <a:pt x="430" y="101"/>
                    <a:pt x="436" y="89"/>
                    <a:pt x="430" y="76"/>
                  </a:cubicBezTo>
                  <a:lnTo>
                    <a:pt x="430" y="70"/>
                  </a:lnTo>
                  <a:cubicBezTo>
                    <a:pt x="430" y="76"/>
                    <a:pt x="430" y="76"/>
                    <a:pt x="423" y="76"/>
                  </a:cubicBezTo>
                  <a:cubicBezTo>
                    <a:pt x="423" y="32"/>
                    <a:pt x="367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3"/>
            <p:cNvSpPr/>
            <p:nvPr/>
          </p:nvSpPr>
          <p:spPr>
            <a:xfrm>
              <a:off x="4257550" y="3092575"/>
              <a:ext cx="11050" cy="6575"/>
            </a:xfrm>
            <a:custGeom>
              <a:rect b="b" l="l" r="r" t="t"/>
              <a:pathLst>
                <a:path extrusionOk="0" h="263" w="442">
                  <a:moveTo>
                    <a:pt x="289" y="1"/>
                  </a:moveTo>
                  <a:cubicBezTo>
                    <a:pt x="268" y="1"/>
                    <a:pt x="247" y="5"/>
                    <a:pt x="227" y="14"/>
                  </a:cubicBezTo>
                  <a:lnTo>
                    <a:pt x="177" y="33"/>
                  </a:lnTo>
                  <a:cubicBezTo>
                    <a:pt x="63" y="64"/>
                    <a:pt x="0" y="171"/>
                    <a:pt x="120" y="234"/>
                  </a:cubicBezTo>
                  <a:cubicBezTo>
                    <a:pt x="115" y="233"/>
                    <a:pt x="112" y="232"/>
                    <a:pt x="111" y="232"/>
                  </a:cubicBezTo>
                  <a:cubicBezTo>
                    <a:pt x="107" y="232"/>
                    <a:pt x="118" y="238"/>
                    <a:pt x="145" y="247"/>
                  </a:cubicBezTo>
                  <a:cubicBezTo>
                    <a:pt x="158" y="260"/>
                    <a:pt x="183" y="260"/>
                    <a:pt x="202" y="260"/>
                  </a:cubicBezTo>
                  <a:cubicBezTo>
                    <a:pt x="214" y="261"/>
                    <a:pt x="227" y="262"/>
                    <a:pt x="241" y="262"/>
                  </a:cubicBezTo>
                  <a:cubicBezTo>
                    <a:pt x="327" y="262"/>
                    <a:pt x="436" y="226"/>
                    <a:pt x="436" y="134"/>
                  </a:cubicBezTo>
                  <a:lnTo>
                    <a:pt x="436" y="121"/>
                  </a:lnTo>
                  <a:cubicBezTo>
                    <a:pt x="442" y="96"/>
                    <a:pt x="429" y="64"/>
                    <a:pt x="398" y="45"/>
                  </a:cubicBezTo>
                  <a:cubicBezTo>
                    <a:pt x="369" y="16"/>
                    <a:pt x="329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3"/>
            <p:cNvSpPr/>
            <p:nvPr/>
          </p:nvSpPr>
          <p:spPr>
            <a:xfrm>
              <a:off x="4291600" y="3078350"/>
              <a:ext cx="11300" cy="6700"/>
            </a:xfrm>
            <a:custGeom>
              <a:rect b="b" l="l" r="r" t="t"/>
              <a:pathLst>
                <a:path extrusionOk="0" h="268" w="452">
                  <a:moveTo>
                    <a:pt x="270" y="1"/>
                  </a:moveTo>
                  <a:cubicBezTo>
                    <a:pt x="201" y="1"/>
                    <a:pt x="127" y="22"/>
                    <a:pt x="95" y="59"/>
                  </a:cubicBezTo>
                  <a:cubicBezTo>
                    <a:pt x="64" y="84"/>
                    <a:pt x="38" y="116"/>
                    <a:pt x="26" y="154"/>
                  </a:cubicBezTo>
                  <a:cubicBezTo>
                    <a:pt x="1" y="217"/>
                    <a:pt x="83" y="261"/>
                    <a:pt x="133" y="267"/>
                  </a:cubicBezTo>
                  <a:lnTo>
                    <a:pt x="228" y="267"/>
                  </a:lnTo>
                  <a:cubicBezTo>
                    <a:pt x="259" y="261"/>
                    <a:pt x="284" y="248"/>
                    <a:pt x="316" y="236"/>
                  </a:cubicBezTo>
                  <a:cubicBezTo>
                    <a:pt x="322" y="230"/>
                    <a:pt x="335" y="223"/>
                    <a:pt x="348" y="217"/>
                  </a:cubicBezTo>
                  <a:lnTo>
                    <a:pt x="348" y="211"/>
                  </a:lnTo>
                  <a:cubicBezTo>
                    <a:pt x="366" y="192"/>
                    <a:pt x="392" y="166"/>
                    <a:pt x="404" y="141"/>
                  </a:cubicBezTo>
                  <a:cubicBezTo>
                    <a:pt x="452" y="42"/>
                    <a:pt x="365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3"/>
            <p:cNvSpPr/>
            <p:nvPr/>
          </p:nvSpPr>
          <p:spPr>
            <a:xfrm>
              <a:off x="4377075" y="3042000"/>
              <a:ext cx="5050" cy="3475"/>
            </a:xfrm>
            <a:custGeom>
              <a:rect b="b" l="l" r="r" t="t"/>
              <a:pathLst>
                <a:path extrusionOk="0" h="139" w="202">
                  <a:moveTo>
                    <a:pt x="157" y="0"/>
                  </a:moveTo>
                  <a:cubicBezTo>
                    <a:pt x="138" y="0"/>
                    <a:pt x="116" y="6"/>
                    <a:pt x="107" y="12"/>
                  </a:cubicBezTo>
                  <a:lnTo>
                    <a:pt x="93" y="24"/>
                  </a:lnTo>
                  <a:lnTo>
                    <a:pt x="93" y="24"/>
                  </a:lnTo>
                  <a:cubicBezTo>
                    <a:pt x="88" y="25"/>
                    <a:pt x="65" y="40"/>
                    <a:pt x="57" y="44"/>
                  </a:cubicBezTo>
                  <a:cubicBezTo>
                    <a:pt x="19" y="69"/>
                    <a:pt x="0" y="113"/>
                    <a:pt x="57" y="132"/>
                  </a:cubicBezTo>
                  <a:cubicBezTo>
                    <a:pt x="69" y="136"/>
                    <a:pt x="83" y="138"/>
                    <a:pt x="98" y="138"/>
                  </a:cubicBezTo>
                  <a:cubicBezTo>
                    <a:pt x="126" y="138"/>
                    <a:pt x="156" y="130"/>
                    <a:pt x="177" y="113"/>
                  </a:cubicBezTo>
                  <a:cubicBezTo>
                    <a:pt x="202" y="88"/>
                    <a:pt x="189" y="63"/>
                    <a:pt x="196" y="31"/>
                  </a:cubicBezTo>
                  <a:cubicBezTo>
                    <a:pt x="199" y="8"/>
                    <a:pt x="179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3"/>
            <p:cNvSpPr/>
            <p:nvPr/>
          </p:nvSpPr>
          <p:spPr>
            <a:xfrm>
              <a:off x="4389800" y="3061250"/>
              <a:ext cx="7950" cy="3825"/>
            </a:xfrm>
            <a:custGeom>
              <a:rect b="b" l="l" r="r" t="t"/>
              <a:pathLst>
                <a:path extrusionOk="0" h="153" w="318">
                  <a:moveTo>
                    <a:pt x="214" y="0"/>
                  </a:moveTo>
                  <a:cubicBezTo>
                    <a:pt x="121" y="0"/>
                    <a:pt x="0" y="116"/>
                    <a:pt x="134" y="144"/>
                  </a:cubicBezTo>
                  <a:cubicBezTo>
                    <a:pt x="156" y="148"/>
                    <a:pt x="184" y="152"/>
                    <a:pt x="210" y="152"/>
                  </a:cubicBezTo>
                  <a:cubicBezTo>
                    <a:pt x="267" y="152"/>
                    <a:pt x="318" y="133"/>
                    <a:pt x="292" y="56"/>
                  </a:cubicBezTo>
                  <a:cubicBezTo>
                    <a:pt x="279" y="16"/>
                    <a:pt x="24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3"/>
            <p:cNvSpPr/>
            <p:nvPr/>
          </p:nvSpPr>
          <p:spPr>
            <a:xfrm>
              <a:off x="4419725" y="3039025"/>
              <a:ext cx="7050" cy="2850"/>
            </a:xfrm>
            <a:custGeom>
              <a:rect b="b" l="l" r="r" t="t"/>
              <a:pathLst>
                <a:path extrusionOk="0" h="114" w="282">
                  <a:moveTo>
                    <a:pt x="173" y="1"/>
                  </a:moveTo>
                  <a:cubicBezTo>
                    <a:pt x="101" y="1"/>
                    <a:pt x="1" y="54"/>
                    <a:pt x="66" y="100"/>
                  </a:cubicBezTo>
                  <a:cubicBezTo>
                    <a:pt x="79" y="109"/>
                    <a:pt x="97" y="114"/>
                    <a:pt x="117" y="114"/>
                  </a:cubicBezTo>
                  <a:cubicBezTo>
                    <a:pt x="188" y="114"/>
                    <a:pt x="282" y="61"/>
                    <a:pt x="218" y="11"/>
                  </a:cubicBezTo>
                  <a:cubicBezTo>
                    <a:pt x="206" y="4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3"/>
            <p:cNvSpPr/>
            <p:nvPr/>
          </p:nvSpPr>
          <p:spPr>
            <a:xfrm>
              <a:off x="4658200" y="2997400"/>
              <a:ext cx="13575" cy="8350"/>
            </a:xfrm>
            <a:custGeom>
              <a:rect b="b" l="l" r="r" t="t"/>
              <a:pathLst>
                <a:path extrusionOk="0" h="334" w="543">
                  <a:moveTo>
                    <a:pt x="321" y="1"/>
                  </a:moveTo>
                  <a:cubicBezTo>
                    <a:pt x="184" y="1"/>
                    <a:pt x="28" y="62"/>
                    <a:pt x="7" y="169"/>
                  </a:cubicBezTo>
                  <a:cubicBezTo>
                    <a:pt x="0" y="188"/>
                    <a:pt x="0" y="207"/>
                    <a:pt x="7" y="226"/>
                  </a:cubicBezTo>
                  <a:cubicBezTo>
                    <a:pt x="19" y="295"/>
                    <a:pt x="89" y="320"/>
                    <a:pt x="171" y="327"/>
                  </a:cubicBezTo>
                  <a:cubicBezTo>
                    <a:pt x="190" y="333"/>
                    <a:pt x="208" y="333"/>
                    <a:pt x="227" y="333"/>
                  </a:cubicBezTo>
                  <a:cubicBezTo>
                    <a:pt x="328" y="333"/>
                    <a:pt x="486" y="301"/>
                    <a:pt x="524" y="194"/>
                  </a:cubicBezTo>
                  <a:cubicBezTo>
                    <a:pt x="536" y="175"/>
                    <a:pt x="543" y="150"/>
                    <a:pt x="543" y="125"/>
                  </a:cubicBezTo>
                  <a:cubicBezTo>
                    <a:pt x="543" y="119"/>
                    <a:pt x="536" y="119"/>
                    <a:pt x="536" y="112"/>
                  </a:cubicBezTo>
                  <a:cubicBezTo>
                    <a:pt x="520" y="36"/>
                    <a:pt x="426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3"/>
            <p:cNvSpPr/>
            <p:nvPr/>
          </p:nvSpPr>
          <p:spPr>
            <a:xfrm>
              <a:off x="4631575" y="3016550"/>
              <a:ext cx="11425" cy="6400"/>
            </a:xfrm>
            <a:custGeom>
              <a:rect b="b" l="l" r="r" t="t"/>
              <a:pathLst>
                <a:path extrusionOk="0" h="256" w="457">
                  <a:moveTo>
                    <a:pt x="339" y="0"/>
                  </a:moveTo>
                  <a:cubicBezTo>
                    <a:pt x="326" y="0"/>
                    <a:pt x="314" y="1"/>
                    <a:pt x="302" y="2"/>
                  </a:cubicBezTo>
                  <a:lnTo>
                    <a:pt x="239" y="2"/>
                  </a:lnTo>
                  <a:cubicBezTo>
                    <a:pt x="201" y="2"/>
                    <a:pt x="163" y="8"/>
                    <a:pt x="132" y="21"/>
                  </a:cubicBezTo>
                  <a:cubicBezTo>
                    <a:pt x="119" y="26"/>
                    <a:pt x="45" y="65"/>
                    <a:pt x="48" y="65"/>
                  </a:cubicBezTo>
                  <a:cubicBezTo>
                    <a:pt x="49" y="65"/>
                    <a:pt x="64" y="58"/>
                    <a:pt x="100" y="40"/>
                  </a:cubicBezTo>
                  <a:lnTo>
                    <a:pt x="100" y="40"/>
                  </a:lnTo>
                  <a:cubicBezTo>
                    <a:pt x="69" y="59"/>
                    <a:pt x="18" y="78"/>
                    <a:pt x="12" y="122"/>
                  </a:cubicBezTo>
                  <a:lnTo>
                    <a:pt x="12" y="135"/>
                  </a:lnTo>
                  <a:cubicBezTo>
                    <a:pt x="0" y="211"/>
                    <a:pt x="88" y="255"/>
                    <a:pt x="162" y="255"/>
                  </a:cubicBezTo>
                  <a:cubicBezTo>
                    <a:pt x="166" y="255"/>
                    <a:pt x="171" y="255"/>
                    <a:pt x="176" y="254"/>
                  </a:cubicBezTo>
                  <a:lnTo>
                    <a:pt x="201" y="254"/>
                  </a:lnTo>
                  <a:cubicBezTo>
                    <a:pt x="264" y="242"/>
                    <a:pt x="454" y="198"/>
                    <a:pt x="428" y="97"/>
                  </a:cubicBezTo>
                  <a:cubicBezTo>
                    <a:pt x="435" y="90"/>
                    <a:pt x="435" y="78"/>
                    <a:pt x="441" y="72"/>
                  </a:cubicBezTo>
                  <a:cubicBezTo>
                    <a:pt x="456" y="15"/>
                    <a:pt x="396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3"/>
            <p:cNvSpPr/>
            <p:nvPr/>
          </p:nvSpPr>
          <p:spPr>
            <a:xfrm>
              <a:off x="4624150" y="2987950"/>
              <a:ext cx="9150" cy="5675"/>
            </a:xfrm>
            <a:custGeom>
              <a:rect b="b" l="l" r="r" t="t"/>
              <a:pathLst>
                <a:path extrusionOk="0" h="227" w="366">
                  <a:moveTo>
                    <a:pt x="176" y="0"/>
                  </a:moveTo>
                  <a:cubicBezTo>
                    <a:pt x="108" y="0"/>
                    <a:pt x="46" y="24"/>
                    <a:pt x="0" y="87"/>
                  </a:cubicBezTo>
                  <a:cubicBezTo>
                    <a:pt x="13" y="118"/>
                    <a:pt x="19" y="156"/>
                    <a:pt x="25" y="194"/>
                  </a:cubicBezTo>
                  <a:cubicBezTo>
                    <a:pt x="65" y="215"/>
                    <a:pt x="107" y="226"/>
                    <a:pt x="149" y="226"/>
                  </a:cubicBezTo>
                  <a:cubicBezTo>
                    <a:pt x="194" y="226"/>
                    <a:pt x="238" y="214"/>
                    <a:pt x="278" y="188"/>
                  </a:cubicBezTo>
                  <a:cubicBezTo>
                    <a:pt x="296" y="175"/>
                    <a:pt x="315" y="162"/>
                    <a:pt x="334" y="150"/>
                  </a:cubicBezTo>
                  <a:cubicBezTo>
                    <a:pt x="360" y="131"/>
                    <a:pt x="366" y="87"/>
                    <a:pt x="341" y="68"/>
                  </a:cubicBezTo>
                  <a:cubicBezTo>
                    <a:pt x="328" y="42"/>
                    <a:pt x="309" y="24"/>
                    <a:pt x="284" y="17"/>
                  </a:cubicBezTo>
                  <a:cubicBezTo>
                    <a:pt x="247" y="7"/>
                    <a:pt x="211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3"/>
            <p:cNvSpPr/>
            <p:nvPr/>
          </p:nvSpPr>
          <p:spPr>
            <a:xfrm>
              <a:off x="4015300" y="3144925"/>
              <a:ext cx="12075" cy="5775"/>
            </a:xfrm>
            <a:custGeom>
              <a:rect b="b" l="l" r="r" t="t"/>
              <a:pathLst>
                <a:path extrusionOk="0" h="231" w="483">
                  <a:moveTo>
                    <a:pt x="319" y="1"/>
                  </a:moveTo>
                  <a:cubicBezTo>
                    <a:pt x="236" y="1"/>
                    <a:pt x="1" y="57"/>
                    <a:pt x="85" y="171"/>
                  </a:cubicBezTo>
                  <a:cubicBezTo>
                    <a:pt x="119" y="216"/>
                    <a:pt x="161" y="231"/>
                    <a:pt x="207" y="231"/>
                  </a:cubicBezTo>
                  <a:cubicBezTo>
                    <a:pt x="244" y="231"/>
                    <a:pt x="284" y="221"/>
                    <a:pt x="324" y="209"/>
                  </a:cubicBezTo>
                  <a:cubicBezTo>
                    <a:pt x="444" y="178"/>
                    <a:pt x="482" y="26"/>
                    <a:pt x="331" y="1"/>
                  </a:cubicBezTo>
                  <a:cubicBezTo>
                    <a:pt x="327" y="1"/>
                    <a:pt x="323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3"/>
            <p:cNvSpPr/>
            <p:nvPr/>
          </p:nvSpPr>
          <p:spPr>
            <a:xfrm>
              <a:off x="4005275" y="3171025"/>
              <a:ext cx="14375" cy="10275"/>
            </a:xfrm>
            <a:custGeom>
              <a:rect b="b" l="l" r="r" t="t"/>
              <a:pathLst>
                <a:path extrusionOk="0" h="411" w="575">
                  <a:moveTo>
                    <a:pt x="384" y="0"/>
                  </a:moveTo>
                  <a:cubicBezTo>
                    <a:pt x="321" y="0"/>
                    <a:pt x="256" y="27"/>
                    <a:pt x="252" y="80"/>
                  </a:cubicBezTo>
                  <a:cubicBezTo>
                    <a:pt x="252" y="86"/>
                    <a:pt x="246" y="92"/>
                    <a:pt x="246" y="105"/>
                  </a:cubicBezTo>
                  <a:cubicBezTo>
                    <a:pt x="208" y="111"/>
                    <a:pt x="177" y="124"/>
                    <a:pt x="152" y="143"/>
                  </a:cubicBezTo>
                  <a:cubicBezTo>
                    <a:pt x="44" y="206"/>
                    <a:pt x="0" y="338"/>
                    <a:pt x="139" y="389"/>
                  </a:cubicBezTo>
                  <a:cubicBezTo>
                    <a:pt x="180" y="404"/>
                    <a:pt x="222" y="411"/>
                    <a:pt x="265" y="411"/>
                  </a:cubicBezTo>
                  <a:cubicBezTo>
                    <a:pt x="365" y="411"/>
                    <a:pt x="463" y="370"/>
                    <a:pt x="530" y="294"/>
                  </a:cubicBezTo>
                  <a:lnTo>
                    <a:pt x="549" y="275"/>
                  </a:lnTo>
                  <a:cubicBezTo>
                    <a:pt x="574" y="237"/>
                    <a:pt x="574" y="193"/>
                    <a:pt x="549" y="155"/>
                  </a:cubicBezTo>
                  <a:cubicBezTo>
                    <a:pt x="530" y="124"/>
                    <a:pt x="511" y="92"/>
                    <a:pt x="498" y="54"/>
                  </a:cubicBezTo>
                  <a:cubicBezTo>
                    <a:pt x="484" y="18"/>
                    <a:pt x="435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3"/>
            <p:cNvSpPr/>
            <p:nvPr/>
          </p:nvSpPr>
          <p:spPr>
            <a:xfrm>
              <a:off x="3979400" y="3156425"/>
              <a:ext cx="11350" cy="8775"/>
            </a:xfrm>
            <a:custGeom>
              <a:rect b="b" l="l" r="r" t="t"/>
              <a:pathLst>
                <a:path extrusionOk="0" h="351" w="454">
                  <a:moveTo>
                    <a:pt x="297" y="1"/>
                  </a:moveTo>
                  <a:cubicBezTo>
                    <a:pt x="192" y="1"/>
                    <a:pt x="64" y="55"/>
                    <a:pt x="32" y="128"/>
                  </a:cubicBezTo>
                  <a:cubicBezTo>
                    <a:pt x="32" y="134"/>
                    <a:pt x="26" y="146"/>
                    <a:pt x="20" y="153"/>
                  </a:cubicBezTo>
                  <a:cubicBezTo>
                    <a:pt x="1" y="203"/>
                    <a:pt x="58" y="247"/>
                    <a:pt x="102" y="266"/>
                  </a:cubicBezTo>
                  <a:lnTo>
                    <a:pt x="108" y="266"/>
                  </a:lnTo>
                  <a:cubicBezTo>
                    <a:pt x="146" y="298"/>
                    <a:pt x="184" y="323"/>
                    <a:pt x="234" y="342"/>
                  </a:cubicBezTo>
                  <a:cubicBezTo>
                    <a:pt x="243" y="347"/>
                    <a:pt x="258" y="350"/>
                    <a:pt x="276" y="350"/>
                  </a:cubicBezTo>
                  <a:cubicBezTo>
                    <a:pt x="322" y="350"/>
                    <a:pt x="382" y="331"/>
                    <a:pt x="373" y="285"/>
                  </a:cubicBezTo>
                  <a:cubicBezTo>
                    <a:pt x="363" y="265"/>
                    <a:pt x="382" y="236"/>
                    <a:pt x="369" y="236"/>
                  </a:cubicBezTo>
                  <a:cubicBezTo>
                    <a:pt x="368" y="236"/>
                    <a:pt x="366" y="236"/>
                    <a:pt x="364" y="237"/>
                  </a:cubicBezTo>
                  <a:lnTo>
                    <a:pt x="364" y="237"/>
                  </a:lnTo>
                  <a:cubicBezTo>
                    <a:pt x="409" y="216"/>
                    <a:pt x="436" y="175"/>
                    <a:pt x="442" y="128"/>
                  </a:cubicBezTo>
                  <a:cubicBezTo>
                    <a:pt x="454" y="37"/>
                    <a:pt x="383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3"/>
            <p:cNvSpPr/>
            <p:nvPr/>
          </p:nvSpPr>
          <p:spPr>
            <a:xfrm>
              <a:off x="3985925" y="3145150"/>
              <a:ext cx="8250" cy="4450"/>
            </a:xfrm>
            <a:custGeom>
              <a:rect b="b" l="l" r="r" t="t"/>
              <a:pathLst>
                <a:path extrusionOk="0" h="178" w="330">
                  <a:moveTo>
                    <a:pt x="193" y="0"/>
                  </a:moveTo>
                  <a:cubicBezTo>
                    <a:pt x="106" y="0"/>
                    <a:pt x="1" y="52"/>
                    <a:pt x="36" y="131"/>
                  </a:cubicBezTo>
                  <a:cubicBezTo>
                    <a:pt x="22" y="166"/>
                    <a:pt x="52" y="178"/>
                    <a:pt x="88" y="178"/>
                  </a:cubicBezTo>
                  <a:cubicBezTo>
                    <a:pt x="117" y="178"/>
                    <a:pt x="149" y="171"/>
                    <a:pt x="169" y="162"/>
                  </a:cubicBezTo>
                  <a:cubicBezTo>
                    <a:pt x="173" y="163"/>
                    <a:pt x="177" y="163"/>
                    <a:pt x="182" y="163"/>
                  </a:cubicBezTo>
                  <a:cubicBezTo>
                    <a:pt x="240" y="163"/>
                    <a:pt x="330" y="126"/>
                    <a:pt x="295" y="61"/>
                  </a:cubicBezTo>
                  <a:cubicBezTo>
                    <a:pt x="290" y="19"/>
                    <a:pt x="245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3"/>
            <p:cNvSpPr/>
            <p:nvPr/>
          </p:nvSpPr>
          <p:spPr>
            <a:xfrm>
              <a:off x="4033975" y="3170625"/>
              <a:ext cx="11850" cy="6825"/>
            </a:xfrm>
            <a:custGeom>
              <a:rect b="b" l="l" r="r" t="t"/>
              <a:pathLst>
                <a:path extrusionOk="0" h="273" w="474">
                  <a:moveTo>
                    <a:pt x="261" y="0"/>
                  </a:moveTo>
                  <a:cubicBezTo>
                    <a:pt x="174" y="0"/>
                    <a:pt x="90" y="44"/>
                    <a:pt x="44" y="121"/>
                  </a:cubicBezTo>
                  <a:cubicBezTo>
                    <a:pt x="44" y="134"/>
                    <a:pt x="38" y="146"/>
                    <a:pt x="32" y="159"/>
                  </a:cubicBezTo>
                  <a:cubicBezTo>
                    <a:pt x="0" y="222"/>
                    <a:pt x="95" y="260"/>
                    <a:pt x="139" y="266"/>
                  </a:cubicBezTo>
                  <a:cubicBezTo>
                    <a:pt x="157" y="270"/>
                    <a:pt x="176" y="272"/>
                    <a:pt x="194" y="272"/>
                  </a:cubicBezTo>
                  <a:cubicBezTo>
                    <a:pt x="257" y="272"/>
                    <a:pt x="317" y="248"/>
                    <a:pt x="366" y="209"/>
                  </a:cubicBezTo>
                  <a:lnTo>
                    <a:pt x="391" y="184"/>
                  </a:lnTo>
                  <a:cubicBezTo>
                    <a:pt x="473" y="102"/>
                    <a:pt x="429" y="20"/>
                    <a:pt x="322" y="7"/>
                  </a:cubicBezTo>
                  <a:cubicBezTo>
                    <a:pt x="302" y="3"/>
                    <a:pt x="281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3"/>
            <p:cNvSpPr/>
            <p:nvPr/>
          </p:nvSpPr>
          <p:spPr>
            <a:xfrm>
              <a:off x="4023075" y="3193550"/>
              <a:ext cx="17075" cy="8775"/>
            </a:xfrm>
            <a:custGeom>
              <a:rect b="b" l="l" r="r" t="t"/>
              <a:pathLst>
                <a:path extrusionOk="0" h="351" w="683">
                  <a:moveTo>
                    <a:pt x="377" y="0"/>
                  </a:moveTo>
                  <a:cubicBezTo>
                    <a:pt x="305" y="0"/>
                    <a:pt x="234" y="19"/>
                    <a:pt x="171" y="55"/>
                  </a:cubicBezTo>
                  <a:cubicBezTo>
                    <a:pt x="83" y="106"/>
                    <a:pt x="1" y="226"/>
                    <a:pt x="114" y="301"/>
                  </a:cubicBezTo>
                  <a:cubicBezTo>
                    <a:pt x="172" y="334"/>
                    <a:pt x="236" y="350"/>
                    <a:pt x="301" y="350"/>
                  </a:cubicBezTo>
                  <a:cubicBezTo>
                    <a:pt x="372" y="350"/>
                    <a:pt x="443" y="331"/>
                    <a:pt x="505" y="295"/>
                  </a:cubicBezTo>
                  <a:cubicBezTo>
                    <a:pt x="594" y="245"/>
                    <a:pt x="682" y="125"/>
                    <a:pt x="569" y="49"/>
                  </a:cubicBezTo>
                  <a:cubicBezTo>
                    <a:pt x="508" y="16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3"/>
            <p:cNvSpPr/>
            <p:nvPr/>
          </p:nvSpPr>
          <p:spPr>
            <a:xfrm>
              <a:off x="4045150" y="3153475"/>
              <a:ext cx="12500" cy="7625"/>
            </a:xfrm>
            <a:custGeom>
              <a:rect b="b" l="l" r="r" t="t"/>
              <a:pathLst>
                <a:path extrusionOk="0" h="305" w="500">
                  <a:moveTo>
                    <a:pt x="305" y="0"/>
                  </a:moveTo>
                  <a:cubicBezTo>
                    <a:pt x="250" y="0"/>
                    <a:pt x="190" y="17"/>
                    <a:pt x="152" y="31"/>
                  </a:cubicBezTo>
                  <a:cubicBezTo>
                    <a:pt x="39" y="88"/>
                    <a:pt x="1" y="233"/>
                    <a:pt x="140" y="290"/>
                  </a:cubicBezTo>
                  <a:cubicBezTo>
                    <a:pt x="170" y="300"/>
                    <a:pt x="202" y="305"/>
                    <a:pt x="235" y="305"/>
                  </a:cubicBezTo>
                  <a:cubicBezTo>
                    <a:pt x="284" y="305"/>
                    <a:pt x="334" y="294"/>
                    <a:pt x="379" y="271"/>
                  </a:cubicBezTo>
                  <a:cubicBezTo>
                    <a:pt x="436" y="239"/>
                    <a:pt x="499" y="151"/>
                    <a:pt x="455" y="88"/>
                  </a:cubicBezTo>
                  <a:cubicBezTo>
                    <a:pt x="455" y="88"/>
                    <a:pt x="416" y="44"/>
                    <a:pt x="413" y="44"/>
                  </a:cubicBezTo>
                  <a:lnTo>
                    <a:pt x="413" y="44"/>
                  </a:lnTo>
                  <a:cubicBezTo>
                    <a:pt x="413" y="44"/>
                    <a:pt x="413" y="44"/>
                    <a:pt x="413" y="44"/>
                  </a:cubicBezTo>
                  <a:lnTo>
                    <a:pt x="413" y="44"/>
                  </a:lnTo>
                  <a:cubicBezTo>
                    <a:pt x="389" y="11"/>
                    <a:pt x="34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3"/>
            <p:cNvSpPr/>
            <p:nvPr/>
          </p:nvSpPr>
          <p:spPr>
            <a:xfrm>
              <a:off x="4204875" y="3377600"/>
              <a:ext cx="15800" cy="8450"/>
            </a:xfrm>
            <a:custGeom>
              <a:rect b="b" l="l" r="r" t="t"/>
              <a:pathLst>
                <a:path extrusionOk="0" h="338" w="632">
                  <a:moveTo>
                    <a:pt x="344" y="1"/>
                  </a:moveTo>
                  <a:cubicBezTo>
                    <a:pt x="278" y="1"/>
                    <a:pt x="213" y="18"/>
                    <a:pt x="158" y="54"/>
                  </a:cubicBezTo>
                  <a:cubicBezTo>
                    <a:pt x="77" y="104"/>
                    <a:pt x="1" y="211"/>
                    <a:pt x="102" y="293"/>
                  </a:cubicBezTo>
                  <a:cubicBezTo>
                    <a:pt x="156" y="323"/>
                    <a:pt x="215" y="337"/>
                    <a:pt x="275" y="337"/>
                  </a:cubicBezTo>
                  <a:cubicBezTo>
                    <a:pt x="341" y="337"/>
                    <a:pt x="408" y="320"/>
                    <a:pt x="468" y="287"/>
                  </a:cubicBezTo>
                  <a:cubicBezTo>
                    <a:pt x="550" y="236"/>
                    <a:pt x="632" y="123"/>
                    <a:pt x="524" y="47"/>
                  </a:cubicBezTo>
                  <a:cubicBezTo>
                    <a:pt x="469" y="16"/>
                    <a:pt x="406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>
              <a:off x="4198025" y="3353225"/>
              <a:ext cx="9575" cy="5575"/>
            </a:xfrm>
            <a:custGeom>
              <a:rect b="b" l="l" r="r" t="t"/>
              <a:pathLst>
                <a:path extrusionOk="0" h="223" w="383">
                  <a:moveTo>
                    <a:pt x="220" y="1"/>
                  </a:moveTo>
                  <a:cubicBezTo>
                    <a:pt x="110" y="1"/>
                    <a:pt x="0" y="65"/>
                    <a:pt x="60" y="190"/>
                  </a:cubicBezTo>
                  <a:cubicBezTo>
                    <a:pt x="74" y="213"/>
                    <a:pt x="103" y="222"/>
                    <a:pt x="134" y="222"/>
                  </a:cubicBezTo>
                  <a:cubicBezTo>
                    <a:pt x="190" y="222"/>
                    <a:pt x="256" y="192"/>
                    <a:pt x="269" y="152"/>
                  </a:cubicBezTo>
                  <a:cubicBezTo>
                    <a:pt x="287" y="146"/>
                    <a:pt x="313" y="139"/>
                    <a:pt x="332" y="127"/>
                  </a:cubicBezTo>
                  <a:cubicBezTo>
                    <a:pt x="382" y="101"/>
                    <a:pt x="382" y="51"/>
                    <a:pt x="332" y="26"/>
                  </a:cubicBezTo>
                  <a:cubicBezTo>
                    <a:pt x="300" y="9"/>
                    <a:pt x="260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>
              <a:off x="4442825" y="3245725"/>
              <a:ext cx="11850" cy="6750"/>
            </a:xfrm>
            <a:custGeom>
              <a:rect b="b" l="l" r="r" t="t"/>
              <a:pathLst>
                <a:path extrusionOk="0" h="270" w="474">
                  <a:moveTo>
                    <a:pt x="277" y="0"/>
                  </a:moveTo>
                  <a:cubicBezTo>
                    <a:pt x="205" y="0"/>
                    <a:pt x="133" y="31"/>
                    <a:pt x="82" y="87"/>
                  </a:cubicBezTo>
                  <a:lnTo>
                    <a:pt x="57" y="119"/>
                  </a:lnTo>
                  <a:cubicBezTo>
                    <a:pt x="0" y="188"/>
                    <a:pt x="88" y="251"/>
                    <a:pt x="151" y="264"/>
                  </a:cubicBezTo>
                  <a:cubicBezTo>
                    <a:pt x="168" y="268"/>
                    <a:pt x="185" y="269"/>
                    <a:pt x="203" y="269"/>
                  </a:cubicBezTo>
                  <a:cubicBezTo>
                    <a:pt x="276" y="269"/>
                    <a:pt x="351" y="237"/>
                    <a:pt x="397" y="176"/>
                  </a:cubicBezTo>
                  <a:lnTo>
                    <a:pt x="423" y="144"/>
                  </a:lnTo>
                  <a:cubicBezTo>
                    <a:pt x="473" y="62"/>
                    <a:pt x="397" y="12"/>
                    <a:pt x="328" y="5"/>
                  </a:cubicBezTo>
                  <a:cubicBezTo>
                    <a:pt x="311" y="2"/>
                    <a:pt x="294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>
              <a:off x="4468825" y="3259125"/>
              <a:ext cx="11550" cy="5675"/>
            </a:xfrm>
            <a:custGeom>
              <a:rect b="b" l="l" r="r" t="t"/>
              <a:pathLst>
                <a:path extrusionOk="0" h="227" w="462">
                  <a:moveTo>
                    <a:pt x="194" y="1"/>
                  </a:moveTo>
                  <a:cubicBezTo>
                    <a:pt x="177" y="1"/>
                    <a:pt x="162" y="2"/>
                    <a:pt x="146" y="6"/>
                  </a:cubicBezTo>
                  <a:cubicBezTo>
                    <a:pt x="102" y="12"/>
                    <a:pt x="32" y="37"/>
                    <a:pt x="20" y="88"/>
                  </a:cubicBezTo>
                  <a:cubicBezTo>
                    <a:pt x="20" y="106"/>
                    <a:pt x="13" y="119"/>
                    <a:pt x="7" y="132"/>
                  </a:cubicBezTo>
                  <a:cubicBezTo>
                    <a:pt x="1" y="176"/>
                    <a:pt x="26" y="188"/>
                    <a:pt x="57" y="195"/>
                  </a:cubicBezTo>
                  <a:cubicBezTo>
                    <a:pt x="83" y="218"/>
                    <a:pt x="126" y="227"/>
                    <a:pt x="169" y="227"/>
                  </a:cubicBezTo>
                  <a:cubicBezTo>
                    <a:pt x="231" y="227"/>
                    <a:pt x="296" y="210"/>
                    <a:pt x="322" y="195"/>
                  </a:cubicBezTo>
                  <a:cubicBezTo>
                    <a:pt x="461" y="113"/>
                    <a:pt x="360" y="12"/>
                    <a:pt x="247" y="6"/>
                  </a:cubicBezTo>
                  <a:cubicBezTo>
                    <a:pt x="228" y="2"/>
                    <a:pt x="21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>
              <a:off x="4477825" y="3229375"/>
              <a:ext cx="9800" cy="6200"/>
            </a:xfrm>
            <a:custGeom>
              <a:rect b="b" l="l" r="r" t="t"/>
              <a:pathLst>
                <a:path extrusionOk="0" h="248" w="392">
                  <a:moveTo>
                    <a:pt x="212" y="1"/>
                  </a:moveTo>
                  <a:cubicBezTo>
                    <a:pt x="136" y="1"/>
                    <a:pt x="34" y="30"/>
                    <a:pt x="13" y="104"/>
                  </a:cubicBezTo>
                  <a:cubicBezTo>
                    <a:pt x="0" y="149"/>
                    <a:pt x="13" y="193"/>
                    <a:pt x="38" y="224"/>
                  </a:cubicBezTo>
                  <a:cubicBezTo>
                    <a:pt x="48" y="241"/>
                    <a:pt x="71" y="247"/>
                    <a:pt x="94" y="247"/>
                  </a:cubicBezTo>
                  <a:cubicBezTo>
                    <a:pt x="114" y="247"/>
                    <a:pt x="134" y="243"/>
                    <a:pt x="145" y="237"/>
                  </a:cubicBezTo>
                  <a:lnTo>
                    <a:pt x="164" y="231"/>
                  </a:lnTo>
                  <a:cubicBezTo>
                    <a:pt x="221" y="218"/>
                    <a:pt x="265" y="193"/>
                    <a:pt x="309" y="155"/>
                  </a:cubicBezTo>
                  <a:cubicBezTo>
                    <a:pt x="391" y="92"/>
                    <a:pt x="328" y="16"/>
                    <a:pt x="252" y="4"/>
                  </a:cubicBezTo>
                  <a:cubicBezTo>
                    <a:pt x="240" y="2"/>
                    <a:pt x="227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3"/>
            <p:cNvSpPr/>
            <p:nvPr/>
          </p:nvSpPr>
          <p:spPr>
            <a:xfrm>
              <a:off x="4440600" y="3200975"/>
              <a:ext cx="11175" cy="6075"/>
            </a:xfrm>
            <a:custGeom>
              <a:rect b="b" l="l" r="r" t="t"/>
              <a:pathLst>
                <a:path extrusionOk="0" h="243" w="447">
                  <a:moveTo>
                    <a:pt x="249" y="0"/>
                  </a:moveTo>
                  <a:cubicBezTo>
                    <a:pt x="211" y="0"/>
                    <a:pt x="176" y="5"/>
                    <a:pt x="158" y="11"/>
                  </a:cubicBezTo>
                  <a:cubicBezTo>
                    <a:pt x="32" y="55"/>
                    <a:pt x="1" y="181"/>
                    <a:pt x="152" y="219"/>
                  </a:cubicBezTo>
                  <a:lnTo>
                    <a:pt x="203" y="238"/>
                  </a:lnTo>
                  <a:cubicBezTo>
                    <a:pt x="211" y="241"/>
                    <a:pt x="221" y="243"/>
                    <a:pt x="230" y="243"/>
                  </a:cubicBezTo>
                  <a:cubicBezTo>
                    <a:pt x="254" y="243"/>
                    <a:pt x="279" y="232"/>
                    <a:pt x="297" y="219"/>
                  </a:cubicBezTo>
                  <a:cubicBezTo>
                    <a:pt x="304" y="223"/>
                    <a:pt x="316" y="225"/>
                    <a:pt x="330" y="225"/>
                  </a:cubicBezTo>
                  <a:cubicBezTo>
                    <a:pt x="377" y="225"/>
                    <a:pt x="446" y="201"/>
                    <a:pt x="417" y="162"/>
                  </a:cubicBezTo>
                  <a:cubicBezTo>
                    <a:pt x="404" y="143"/>
                    <a:pt x="398" y="124"/>
                    <a:pt x="404" y="105"/>
                  </a:cubicBezTo>
                  <a:cubicBezTo>
                    <a:pt x="435" y="23"/>
                    <a:pt x="334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3"/>
            <p:cNvSpPr/>
            <p:nvPr/>
          </p:nvSpPr>
          <p:spPr>
            <a:xfrm>
              <a:off x="4413300" y="3244350"/>
              <a:ext cx="10625" cy="8275"/>
            </a:xfrm>
            <a:custGeom>
              <a:rect b="b" l="l" r="r" t="t"/>
              <a:pathLst>
                <a:path extrusionOk="0" h="331" w="425">
                  <a:moveTo>
                    <a:pt x="323" y="0"/>
                  </a:moveTo>
                  <a:cubicBezTo>
                    <a:pt x="298" y="0"/>
                    <a:pt x="274" y="5"/>
                    <a:pt x="260" y="10"/>
                  </a:cubicBezTo>
                  <a:cubicBezTo>
                    <a:pt x="172" y="48"/>
                    <a:pt x="46" y="105"/>
                    <a:pt x="21" y="212"/>
                  </a:cubicBezTo>
                  <a:cubicBezTo>
                    <a:pt x="0" y="296"/>
                    <a:pt x="68" y="331"/>
                    <a:pt x="153" y="331"/>
                  </a:cubicBezTo>
                  <a:cubicBezTo>
                    <a:pt x="252" y="331"/>
                    <a:pt x="375" y="283"/>
                    <a:pt x="405" y="212"/>
                  </a:cubicBezTo>
                  <a:cubicBezTo>
                    <a:pt x="424" y="155"/>
                    <a:pt x="424" y="86"/>
                    <a:pt x="393" y="29"/>
                  </a:cubicBezTo>
                  <a:cubicBezTo>
                    <a:pt x="386" y="8"/>
                    <a:pt x="354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>
              <a:off x="4526925" y="3157175"/>
              <a:ext cx="12175" cy="8875"/>
            </a:xfrm>
            <a:custGeom>
              <a:rect b="b" l="l" r="r" t="t"/>
              <a:pathLst>
                <a:path extrusionOk="0" h="355" w="487">
                  <a:moveTo>
                    <a:pt x="269" y="0"/>
                  </a:moveTo>
                  <a:cubicBezTo>
                    <a:pt x="142" y="0"/>
                    <a:pt x="0" y="70"/>
                    <a:pt x="4" y="186"/>
                  </a:cubicBezTo>
                  <a:cubicBezTo>
                    <a:pt x="4" y="224"/>
                    <a:pt x="23" y="262"/>
                    <a:pt x="42" y="287"/>
                  </a:cubicBezTo>
                  <a:cubicBezTo>
                    <a:pt x="72" y="333"/>
                    <a:pt x="142" y="355"/>
                    <a:pt x="216" y="355"/>
                  </a:cubicBezTo>
                  <a:cubicBezTo>
                    <a:pt x="344" y="355"/>
                    <a:pt x="487" y="291"/>
                    <a:pt x="471" y="180"/>
                  </a:cubicBezTo>
                  <a:cubicBezTo>
                    <a:pt x="471" y="154"/>
                    <a:pt x="464" y="129"/>
                    <a:pt x="458" y="104"/>
                  </a:cubicBezTo>
                  <a:cubicBezTo>
                    <a:pt x="435" y="32"/>
                    <a:pt x="355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>
              <a:off x="4533425" y="3177325"/>
              <a:ext cx="9850" cy="5150"/>
            </a:xfrm>
            <a:custGeom>
              <a:rect b="b" l="l" r="r" t="t"/>
              <a:pathLst>
                <a:path extrusionOk="0" h="206" w="394">
                  <a:moveTo>
                    <a:pt x="233" y="0"/>
                  </a:moveTo>
                  <a:cubicBezTo>
                    <a:pt x="222" y="0"/>
                    <a:pt x="210" y="2"/>
                    <a:pt x="198" y="4"/>
                  </a:cubicBezTo>
                  <a:cubicBezTo>
                    <a:pt x="193" y="4"/>
                    <a:pt x="188" y="3"/>
                    <a:pt x="182" y="3"/>
                  </a:cubicBezTo>
                  <a:cubicBezTo>
                    <a:pt x="118" y="3"/>
                    <a:pt x="0" y="35"/>
                    <a:pt x="47" y="99"/>
                  </a:cubicBezTo>
                  <a:cubicBezTo>
                    <a:pt x="26" y="176"/>
                    <a:pt x="102" y="206"/>
                    <a:pt x="183" y="206"/>
                  </a:cubicBezTo>
                  <a:cubicBezTo>
                    <a:pt x="228" y="206"/>
                    <a:pt x="274" y="197"/>
                    <a:pt x="305" y="181"/>
                  </a:cubicBezTo>
                  <a:cubicBezTo>
                    <a:pt x="343" y="156"/>
                    <a:pt x="394" y="105"/>
                    <a:pt x="356" y="55"/>
                  </a:cubicBezTo>
                  <a:cubicBezTo>
                    <a:pt x="326" y="20"/>
                    <a:pt x="280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4559975" y="3134700"/>
              <a:ext cx="15000" cy="8575"/>
            </a:xfrm>
            <a:custGeom>
              <a:rect b="b" l="l" r="r" t="t"/>
              <a:pathLst>
                <a:path extrusionOk="0" h="343" w="600">
                  <a:moveTo>
                    <a:pt x="351" y="1"/>
                  </a:moveTo>
                  <a:cubicBezTo>
                    <a:pt x="260" y="1"/>
                    <a:pt x="159" y="32"/>
                    <a:pt x="114" y="107"/>
                  </a:cubicBezTo>
                  <a:cubicBezTo>
                    <a:pt x="95" y="139"/>
                    <a:pt x="82" y="177"/>
                    <a:pt x="82" y="215"/>
                  </a:cubicBezTo>
                  <a:cubicBezTo>
                    <a:pt x="76" y="221"/>
                    <a:pt x="69" y="227"/>
                    <a:pt x="82" y="227"/>
                  </a:cubicBezTo>
                  <a:cubicBezTo>
                    <a:pt x="0" y="271"/>
                    <a:pt x="57" y="341"/>
                    <a:pt x="126" y="341"/>
                  </a:cubicBezTo>
                  <a:cubicBezTo>
                    <a:pt x="139" y="342"/>
                    <a:pt x="152" y="342"/>
                    <a:pt x="165" y="342"/>
                  </a:cubicBezTo>
                  <a:cubicBezTo>
                    <a:pt x="303" y="342"/>
                    <a:pt x="438" y="281"/>
                    <a:pt x="530" y="177"/>
                  </a:cubicBezTo>
                  <a:cubicBezTo>
                    <a:pt x="599" y="88"/>
                    <a:pt x="492" y="19"/>
                    <a:pt x="416" y="6"/>
                  </a:cubicBezTo>
                  <a:cubicBezTo>
                    <a:pt x="396" y="3"/>
                    <a:pt x="374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4528600" y="3110950"/>
              <a:ext cx="15000" cy="8200"/>
            </a:xfrm>
            <a:custGeom>
              <a:rect b="b" l="l" r="r" t="t"/>
              <a:pathLst>
                <a:path extrusionOk="0" h="328" w="600">
                  <a:moveTo>
                    <a:pt x="306" y="1"/>
                  </a:moveTo>
                  <a:cubicBezTo>
                    <a:pt x="282" y="1"/>
                    <a:pt x="258" y="4"/>
                    <a:pt x="233" y="10"/>
                  </a:cubicBezTo>
                  <a:cubicBezTo>
                    <a:pt x="151" y="23"/>
                    <a:pt x="44" y="67"/>
                    <a:pt x="25" y="155"/>
                  </a:cubicBezTo>
                  <a:cubicBezTo>
                    <a:pt x="0" y="244"/>
                    <a:pt x="88" y="275"/>
                    <a:pt x="151" y="313"/>
                  </a:cubicBezTo>
                  <a:cubicBezTo>
                    <a:pt x="178" y="323"/>
                    <a:pt x="207" y="328"/>
                    <a:pt x="235" y="328"/>
                  </a:cubicBezTo>
                  <a:cubicBezTo>
                    <a:pt x="280" y="328"/>
                    <a:pt x="325" y="315"/>
                    <a:pt x="360" y="288"/>
                  </a:cubicBezTo>
                  <a:cubicBezTo>
                    <a:pt x="410" y="288"/>
                    <a:pt x="460" y="275"/>
                    <a:pt x="505" y="256"/>
                  </a:cubicBezTo>
                  <a:cubicBezTo>
                    <a:pt x="542" y="231"/>
                    <a:pt x="599" y="174"/>
                    <a:pt x="561" y="124"/>
                  </a:cubicBezTo>
                  <a:cubicBezTo>
                    <a:pt x="496" y="48"/>
                    <a:pt x="402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3"/>
            <p:cNvSpPr/>
            <p:nvPr/>
          </p:nvSpPr>
          <p:spPr>
            <a:xfrm>
              <a:off x="4510775" y="3134200"/>
              <a:ext cx="13275" cy="9575"/>
            </a:xfrm>
            <a:custGeom>
              <a:rect b="b" l="l" r="r" t="t"/>
              <a:pathLst>
                <a:path extrusionOk="0" h="383" w="531">
                  <a:moveTo>
                    <a:pt x="380" y="0"/>
                  </a:moveTo>
                  <a:cubicBezTo>
                    <a:pt x="350" y="0"/>
                    <a:pt x="321" y="6"/>
                    <a:pt x="303" y="14"/>
                  </a:cubicBezTo>
                  <a:cubicBezTo>
                    <a:pt x="190" y="52"/>
                    <a:pt x="38" y="108"/>
                    <a:pt x="19" y="235"/>
                  </a:cubicBezTo>
                  <a:cubicBezTo>
                    <a:pt x="0" y="323"/>
                    <a:pt x="82" y="367"/>
                    <a:pt x="152" y="380"/>
                  </a:cubicBezTo>
                  <a:cubicBezTo>
                    <a:pt x="169" y="382"/>
                    <a:pt x="185" y="383"/>
                    <a:pt x="202" y="383"/>
                  </a:cubicBezTo>
                  <a:cubicBezTo>
                    <a:pt x="286" y="383"/>
                    <a:pt x="367" y="356"/>
                    <a:pt x="436" y="304"/>
                  </a:cubicBezTo>
                  <a:lnTo>
                    <a:pt x="467" y="285"/>
                  </a:lnTo>
                  <a:cubicBezTo>
                    <a:pt x="505" y="253"/>
                    <a:pt x="530" y="209"/>
                    <a:pt x="524" y="165"/>
                  </a:cubicBezTo>
                  <a:cubicBezTo>
                    <a:pt x="518" y="121"/>
                    <a:pt x="505" y="77"/>
                    <a:pt x="486" y="45"/>
                  </a:cubicBezTo>
                  <a:cubicBezTo>
                    <a:pt x="467" y="12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3"/>
            <p:cNvSpPr/>
            <p:nvPr/>
          </p:nvSpPr>
          <p:spPr>
            <a:xfrm>
              <a:off x="4534425" y="3145325"/>
              <a:ext cx="11375" cy="6850"/>
            </a:xfrm>
            <a:custGeom>
              <a:rect b="b" l="l" r="r" t="t"/>
              <a:pathLst>
                <a:path extrusionOk="0" h="274" w="455">
                  <a:moveTo>
                    <a:pt x="242" y="1"/>
                  </a:moveTo>
                  <a:cubicBezTo>
                    <a:pt x="175" y="1"/>
                    <a:pt x="109" y="25"/>
                    <a:pt x="57" y="67"/>
                  </a:cubicBezTo>
                  <a:cubicBezTo>
                    <a:pt x="0" y="99"/>
                    <a:pt x="0" y="181"/>
                    <a:pt x="51" y="218"/>
                  </a:cubicBezTo>
                  <a:cubicBezTo>
                    <a:pt x="63" y="231"/>
                    <a:pt x="76" y="237"/>
                    <a:pt x="89" y="250"/>
                  </a:cubicBezTo>
                  <a:cubicBezTo>
                    <a:pt x="121" y="266"/>
                    <a:pt x="155" y="274"/>
                    <a:pt x="189" y="274"/>
                  </a:cubicBezTo>
                  <a:cubicBezTo>
                    <a:pt x="249" y="274"/>
                    <a:pt x="307" y="250"/>
                    <a:pt x="347" y="206"/>
                  </a:cubicBezTo>
                  <a:lnTo>
                    <a:pt x="347" y="206"/>
                  </a:lnTo>
                  <a:lnTo>
                    <a:pt x="335" y="212"/>
                  </a:lnTo>
                  <a:cubicBezTo>
                    <a:pt x="366" y="193"/>
                    <a:pt x="391" y="168"/>
                    <a:pt x="410" y="136"/>
                  </a:cubicBezTo>
                  <a:cubicBezTo>
                    <a:pt x="454" y="105"/>
                    <a:pt x="436" y="35"/>
                    <a:pt x="385" y="23"/>
                  </a:cubicBezTo>
                  <a:cubicBezTo>
                    <a:pt x="373" y="23"/>
                    <a:pt x="297" y="4"/>
                    <a:pt x="284" y="4"/>
                  </a:cubicBezTo>
                  <a:cubicBezTo>
                    <a:pt x="270" y="2"/>
                    <a:pt x="256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3"/>
            <p:cNvSpPr/>
            <p:nvPr/>
          </p:nvSpPr>
          <p:spPr>
            <a:xfrm>
              <a:off x="4541350" y="3145400"/>
              <a:ext cx="500" cy="25"/>
            </a:xfrm>
            <a:custGeom>
              <a:rect b="b" l="l" r="r" t="t"/>
              <a:pathLst>
                <a:path extrusionOk="0" h="1" w="20">
                  <a:moveTo>
                    <a:pt x="1" y="1"/>
                  </a:moveTo>
                  <a:lnTo>
                    <a:pt x="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3" name="Google Shape;2363;p23"/>
          <p:cNvGrpSpPr/>
          <p:nvPr/>
        </p:nvGrpSpPr>
        <p:grpSpPr>
          <a:xfrm flipH="1" rot="6374432">
            <a:off x="5890122" y="3117274"/>
            <a:ext cx="2907310" cy="2903220"/>
            <a:chOff x="783350" y="2298300"/>
            <a:chExt cx="457125" cy="456475"/>
          </a:xfrm>
        </p:grpSpPr>
        <p:sp>
          <p:nvSpPr>
            <p:cNvPr id="2364" name="Google Shape;2364;p23"/>
            <p:cNvSpPr/>
            <p:nvPr/>
          </p:nvSpPr>
          <p:spPr>
            <a:xfrm>
              <a:off x="866925" y="2405475"/>
              <a:ext cx="373550" cy="349300"/>
            </a:xfrm>
            <a:custGeom>
              <a:rect b="b" l="l" r="r" t="t"/>
              <a:pathLst>
                <a:path extrusionOk="0" h="13972" w="14942">
                  <a:moveTo>
                    <a:pt x="11104" y="0"/>
                  </a:moveTo>
                  <a:cubicBezTo>
                    <a:pt x="9254" y="0"/>
                    <a:pt x="6524" y="615"/>
                    <a:pt x="4390" y="2966"/>
                  </a:cubicBezTo>
                  <a:cubicBezTo>
                    <a:pt x="1388" y="6278"/>
                    <a:pt x="0" y="10320"/>
                    <a:pt x="625" y="13764"/>
                  </a:cubicBezTo>
                  <a:cubicBezTo>
                    <a:pt x="630" y="13796"/>
                    <a:pt x="648" y="13810"/>
                    <a:pt x="665" y="13810"/>
                  </a:cubicBezTo>
                  <a:cubicBezTo>
                    <a:pt x="669" y="13810"/>
                    <a:pt x="672" y="13809"/>
                    <a:pt x="675" y="13808"/>
                  </a:cubicBezTo>
                  <a:cubicBezTo>
                    <a:pt x="688" y="13827"/>
                    <a:pt x="700" y="13840"/>
                    <a:pt x="719" y="13846"/>
                  </a:cubicBezTo>
                  <a:cubicBezTo>
                    <a:pt x="1067" y="13932"/>
                    <a:pt x="1433" y="13971"/>
                    <a:pt x="1811" y="13971"/>
                  </a:cubicBezTo>
                  <a:cubicBezTo>
                    <a:pt x="4995" y="13971"/>
                    <a:pt x="9055" y="11143"/>
                    <a:pt x="10848" y="9040"/>
                  </a:cubicBezTo>
                  <a:cubicBezTo>
                    <a:pt x="12362" y="7268"/>
                    <a:pt x="14941" y="3206"/>
                    <a:pt x="13522" y="261"/>
                  </a:cubicBezTo>
                  <a:cubicBezTo>
                    <a:pt x="13491" y="194"/>
                    <a:pt x="13457" y="168"/>
                    <a:pt x="13423" y="168"/>
                  </a:cubicBezTo>
                  <a:cubicBezTo>
                    <a:pt x="13325" y="168"/>
                    <a:pt x="13231" y="385"/>
                    <a:pt x="13226" y="488"/>
                  </a:cubicBezTo>
                  <a:lnTo>
                    <a:pt x="13226" y="507"/>
                  </a:lnTo>
                  <a:cubicBezTo>
                    <a:pt x="13223" y="497"/>
                    <a:pt x="13216" y="490"/>
                    <a:pt x="13208" y="490"/>
                  </a:cubicBezTo>
                  <a:cubicBezTo>
                    <a:pt x="13201" y="490"/>
                    <a:pt x="13194" y="495"/>
                    <a:pt x="13188" y="507"/>
                  </a:cubicBezTo>
                  <a:cubicBezTo>
                    <a:pt x="13188" y="507"/>
                    <a:pt x="13188" y="507"/>
                    <a:pt x="13188" y="507"/>
                  </a:cubicBezTo>
                  <a:lnTo>
                    <a:pt x="13188" y="507"/>
                  </a:lnTo>
                  <a:cubicBezTo>
                    <a:pt x="13231" y="291"/>
                    <a:pt x="12376" y="0"/>
                    <a:pt x="11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3"/>
            <p:cNvSpPr/>
            <p:nvPr/>
          </p:nvSpPr>
          <p:spPr>
            <a:xfrm>
              <a:off x="963725" y="2473550"/>
              <a:ext cx="183875" cy="187050"/>
            </a:xfrm>
            <a:custGeom>
              <a:rect b="b" l="l" r="r" t="t"/>
              <a:pathLst>
                <a:path extrusionOk="0" h="7482" w="7355">
                  <a:moveTo>
                    <a:pt x="3603" y="1"/>
                  </a:moveTo>
                  <a:cubicBezTo>
                    <a:pt x="3384" y="1"/>
                    <a:pt x="3156" y="26"/>
                    <a:pt x="2921" y="79"/>
                  </a:cubicBezTo>
                  <a:cubicBezTo>
                    <a:pt x="1350" y="433"/>
                    <a:pt x="215" y="1940"/>
                    <a:pt x="89" y="3485"/>
                  </a:cubicBezTo>
                  <a:cubicBezTo>
                    <a:pt x="1" y="3939"/>
                    <a:pt x="7" y="4400"/>
                    <a:pt x="108" y="4847"/>
                  </a:cubicBezTo>
                  <a:cubicBezTo>
                    <a:pt x="316" y="5762"/>
                    <a:pt x="959" y="6481"/>
                    <a:pt x="1741" y="6960"/>
                  </a:cubicBezTo>
                  <a:cubicBezTo>
                    <a:pt x="2314" y="7316"/>
                    <a:pt x="2939" y="7482"/>
                    <a:pt x="3550" y="7482"/>
                  </a:cubicBezTo>
                  <a:cubicBezTo>
                    <a:pt x="4976" y="7482"/>
                    <a:pt x="6325" y="6575"/>
                    <a:pt x="6749" y="5056"/>
                  </a:cubicBezTo>
                  <a:cubicBezTo>
                    <a:pt x="7355" y="2887"/>
                    <a:pt x="5951" y="1"/>
                    <a:pt x="3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3"/>
            <p:cNvSpPr/>
            <p:nvPr/>
          </p:nvSpPr>
          <p:spPr>
            <a:xfrm>
              <a:off x="887100" y="2418200"/>
              <a:ext cx="63875" cy="62675"/>
            </a:xfrm>
            <a:custGeom>
              <a:rect b="b" l="l" r="r" t="t"/>
              <a:pathLst>
                <a:path extrusionOk="0" h="2507" w="2555">
                  <a:moveTo>
                    <a:pt x="238" y="1"/>
                  </a:moveTo>
                  <a:cubicBezTo>
                    <a:pt x="217" y="1"/>
                    <a:pt x="196" y="10"/>
                    <a:pt x="183" y="29"/>
                  </a:cubicBezTo>
                  <a:cubicBezTo>
                    <a:pt x="70" y="118"/>
                    <a:pt x="1" y="433"/>
                    <a:pt x="89" y="515"/>
                  </a:cubicBezTo>
                  <a:lnTo>
                    <a:pt x="234" y="647"/>
                  </a:lnTo>
                  <a:lnTo>
                    <a:pt x="310" y="723"/>
                  </a:lnTo>
                  <a:cubicBezTo>
                    <a:pt x="316" y="742"/>
                    <a:pt x="328" y="767"/>
                    <a:pt x="347" y="786"/>
                  </a:cubicBezTo>
                  <a:cubicBezTo>
                    <a:pt x="518" y="944"/>
                    <a:pt x="682" y="1089"/>
                    <a:pt x="852" y="1240"/>
                  </a:cubicBezTo>
                  <a:lnTo>
                    <a:pt x="1432" y="1757"/>
                  </a:lnTo>
                  <a:cubicBezTo>
                    <a:pt x="1520" y="1871"/>
                    <a:pt x="1628" y="1965"/>
                    <a:pt x="1748" y="2041"/>
                  </a:cubicBezTo>
                  <a:cubicBezTo>
                    <a:pt x="1899" y="2180"/>
                    <a:pt x="2050" y="2312"/>
                    <a:pt x="2202" y="2445"/>
                  </a:cubicBezTo>
                  <a:cubicBezTo>
                    <a:pt x="2214" y="2457"/>
                    <a:pt x="2227" y="2464"/>
                    <a:pt x="2239" y="2470"/>
                  </a:cubicBezTo>
                  <a:cubicBezTo>
                    <a:pt x="2246" y="2476"/>
                    <a:pt x="2252" y="2476"/>
                    <a:pt x="2258" y="2483"/>
                  </a:cubicBezTo>
                  <a:cubicBezTo>
                    <a:pt x="2274" y="2498"/>
                    <a:pt x="2295" y="2506"/>
                    <a:pt x="2315" y="2506"/>
                  </a:cubicBezTo>
                  <a:cubicBezTo>
                    <a:pt x="2336" y="2506"/>
                    <a:pt x="2356" y="2498"/>
                    <a:pt x="2372" y="2483"/>
                  </a:cubicBezTo>
                  <a:cubicBezTo>
                    <a:pt x="2485" y="2394"/>
                    <a:pt x="2555" y="2079"/>
                    <a:pt x="2467" y="1997"/>
                  </a:cubicBezTo>
                  <a:lnTo>
                    <a:pt x="2448" y="1978"/>
                  </a:lnTo>
                  <a:cubicBezTo>
                    <a:pt x="2441" y="1965"/>
                    <a:pt x="2429" y="1953"/>
                    <a:pt x="2422" y="1940"/>
                  </a:cubicBezTo>
                  <a:cubicBezTo>
                    <a:pt x="1912" y="1461"/>
                    <a:pt x="1394" y="988"/>
                    <a:pt x="877" y="515"/>
                  </a:cubicBezTo>
                  <a:lnTo>
                    <a:pt x="581" y="250"/>
                  </a:lnTo>
                  <a:cubicBezTo>
                    <a:pt x="562" y="231"/>
                    <a:pt x="537" y="218"/>
                    <a:pt x="518" y="218"/>
                  </a:cubicBezTo>
                  <a:lnTo>
                    <a:pt x="448" y="155"/>
                  </a:lnTo>
                  <a:lnTo>
                    <a:pt x="442" y="155"/>
                  </a:lnTo>
                  <a:lnTo>
                    <a:pt x="297" y="29"/>
                  </a:lnTo>
                  <a:cubicBezTo>
                    <a:pt x="281" y="10"/>
                    <a:pt x="259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843575" y="2481725"/>
              <a:ext cx="68925" cy="55200"/>
            </a:xfrm>
            <a:custGeom>
              <a:rect b="b" l="l" r="r" t="t"/>
              <a:pathLst>
                <a:path extrusionOk="0" h="2208" w="2757">
                  <a:moveTo>
                    <a:pt x="192" y="1"/>
                  </a:moveTo>
                  <a:cubicBezTo>
                    <a:pt x="167" y="1"/>
                    <a:pt x="142" y="14"/>
                    <a:pt x="127" y="36"/>
                  </a:cubicBezTo>
                  <a:cubicBezTo>
                    <a:pt x="26" y="143"/>
                    <a:pt x="1" y="465"/>
                    <a:pt x="102" y="535"/>
                  </a:cubicBezTo>
                  <a:lnTo>
                    <a:pt x="259" y="642"/>
                  </a:lnTo>
                  <a:cubicBezTo>
                    <a:pt x="291" y="667"/>
                    <a:pt x="322" y="686"/>
                    <a:pt x="348" y="705"/>
                  </a:cubicBezTo>
                  <a:cubicBezTo>
                    <a:pt x="354" y="730"/>
                    <a:pt x="373" y="749"/>
                    <a:pt x="392" y="762"/>
                  </a:cubicBezTo>
                  <a:cubicBezTo>
                    <a:pt x="581" y="894"/>
                    <a:pt x="770" y="1020"/>
                    <a:pt x="953" y="1146"/>
                  </a:cubicBezTo>
                  <a:cubicBezTo>
                    <a:pt x="1168" y="1298"/>
                    <a:pt x="1382" y="1443"/>
                    <a:pt x="1596" y="1588"/>
                  </a:cubicBezTo>
                  <a:cubicBezTo>
                    <a:pt x="1704" y="1682"/>
                    <a:pt x="1823" y="1758"/>
                    <a:pt x="1950" y="1821"/>
                  </a:cubicBezTo>
                  <a:cubicBezTo>
                    <a:pt x="2120" y="1935"/>
                    <a:pt x="2290" y="2048"/>
                    <a:pt x="2460" y="2162"/>
                  </a:cubicBezTo>
                  <a:cubicBezTo>
                    <a:pt x="2473" y="2168"/>
                    <a:pt x="2486" y="2174"/>
                    <a:pt x="2498" y="2181"/>
                  </a:cubicBezTo>
                  <a:lnTo>
                    <a:pt x="2517" y="2187"/>
                  </a:lnTo>
                  <a:cubicBezTo>
                    <a:pt x="2531" y="2201"/>
                    <a:pt x="2549" y="2207"/>
                    <a:pt x="2568" y="2207"/>
                  </a:cubicBezTo>
                  <a:cubicBezTo>
                    <a:pt x="2592" y="2207"/>
                    <a:pt x="2616" y="2196"/>
                    <a:pt x="2631" y="2174"/>
                  </a:cubicBezTo>
                  <a:cubicBezTo>
                    <a:pt x="2732" y="2073"/>
                    <a:pt x="2757" y="1752"/>
                    <a:pt x="2656" y="1682"/>
                  </a:cubicBezTo>
                  <a:cubicBezTo>
                    <a:pt x="2650" y="1676"/>
                    <a:pt x="2643" y="1670"/>
                    <a:pt x="2637" y="1663"/>
                  </a:cubicBezTo>
                  <a:cubicBezTo>
                    <a:pt x="2624" y="1651"/>
                    <a:pt x="2618" y="1638"/>
                    <a:pt x="2606" y="1632"/>
                  </a:cubicBezTo>
                  <a:cubicBezTo>
                    <a:pt x="2032" y="1228"/>
                    <a:pt x="1458" y="825"/>
                    <a:pt x="877" y="427"/>
                  </a:cubicBezTo>
                  <a:cubicBezTo>
                    <a:pt x="770" y="352"/>
                    <a:pt x="657" y="276"/>
                    <a:pt x="549" y="200"/>
                  </a:cubicBezTo>
                  <a:cubicBezTo>
                    <a:pt x="531" y="188"/>
                    <a:pt x="505" y="181"/>
                    <a:pt x="480" y="181"/>
                  </a:cubicBezTo>
                  <a:lnTo>
                    <a:pt x="404" y="131"/>
                  </a:lnTo>
                  <a:lnTo>
                    <a:pt x="398" y="131"/>
                  </a:lnTo>
                  <a:lnTo>
                    <a:pt x="240" y="24"/>
                  </a:lnTo>
                  <a:cubicBezTo>
                    <a:pt x="227" y="8"/>
                    <a:pt x="210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806525" y="2555825"/>
              <a:ext cx="75400" cy="43150"/>
            </a:xfrm>
            <a:custGeom>
              <a:rect b="b" l="l" r="r" t="t"/>
              <a:pathLst>
                <a:path extrusionOk="0" h="1726" w="3016">
                  <a:moveTo>
                    <a:pt x="151" y="0"/>
                  </a:moveTo>
                  <a:cubicBezTo>
                    <a:pt x="121" y="0"/>
                    <a:pt x="89" y="18"/>
                    <a:pt x="76" y="49"/>
                  </a:cubicBezTo>
                  <a:cubicBezTo>
                    <a:pt x="1" y="169"/>
                    <a:pt x="32" y="491"/>
                    <a:pt x="146" y="541"/>
                  </a:cubicBezTo>
                  <a:lnTo>
                    <a:pt x="322" y="623"/>
                  </a:lnTo>
                  <a:lnTo>
                    <a:pt x="423" y="661"/>
                  </a:lnTo>
                  <a:cubicBezTo>
                    <a:pt x="436" y="686"/>
                    <a:pt x="455" y="699"/>
                    <a:pt x="474" y="711"/>
                  </a:cubicBezTo>
                  <a:cubicBezTo>
                    <a:pt x="688" y="806"/>
                    <a:pt x="890" y="901"/>
                    <a:pt x="1098" y="989"/>
                  </a:cubicBezTo>
                  <a:cubicBezTo>
                    <a:pt x="1338" y="1090"/>
                    <a:pt x="1571" y="1197"/>
                    <a:pt x="1811" y="1298"/>
                  </a:cubicBezTo>
                  <a:cubicBezTo>
                    <a:pt x="1931" y="1374"/>
                    <a:pt x="2063" y="1424"/>
                    <a:pt x="2202" y="1462"/>
                  </a:cubicBezTo>
                  <a:lnTo>
                    <a:pt x="2763" y="1702"/>
                  </a:lnTo>
                  <a:cubicBezTo>
                    <a:pt x="2776" y="1708"/>
                    <a:pt x="2795" y="1708"/>
                    <a:pt x="2807" y="1708"/>
                  </a:cubicBezTo>
                  <a:lnTo>
                    <a:pt x="2826" y="1714"/>
                  </a:lnTo>
                  <a:cubicBezTo>
                    <a:pt x="2838" y="1722"/>
                    <a:pt x="2852" y="1726"/>
                    <a:pt x="2866" y="1726"/>
                  </a:cubicBezTo>
                  <a:cubicBezTo>
                    <a:pt x="2896" y="1726"/>
                    <a:pt x="2927" y="1709"/>
                    <a:pt x="2940" y="1683"/>
                  </a:cubicBezTo>
                  <a:cubicBezTo>
                    <a:pt x="3015" y="1563"/>
                    <a:pt x="2984" y="1241"/>
                    <a:pt x="2870" y="1191"/>
                  </a:cubicBezTo>
                  <a:lnTo>
                    <a:pt x="2845" y="1178"/>
                  </a:lnTo>
                  <a:cubicBezTo>
                    <a:pt x="2832" y="1165"/>
                    <a:pt x="2826" y="1159"/>
                    <a:pt x="2814" y="1153"/>
                  </a:cubicBezTo>
                  <a:cubicBezTo>
                    <a:pt x="2177" y="863"/>
                    <a:pt x="1533" y="579"/>
                    <a:pt x="890" y="295"/>
                  </a:cubicBezTo>
                  <a:lnTo>
                    <a:pt x="530" y="131"/>
                  </a:lnTo>
                  <a:cubicBezTo>
                    <a:pt x="516" y="124"/>
                    <a:pt x="501" y="121"/>
                    <a:pt x="486" y="121"/>
                  </a:cubicBezTo>
                  <a:cubicBezTo>
                    <a:pt x="476" y="121"/>
                    <a:pt x="465" y="122"/>
                    <a:pt x="455" y="125"/>
                  </a:cubicBezTo>
                  <a:lnTo>
                    <a:pt x="373" y="87"/>
                  </a:lnTo>
                  <a:lnTo>
                    <a:pt x="366" y="87"/>
                  </a:lnTo>
                  <a:lnTo>
                    <a:pt x="190" y="11"/>
                  </a:lnTo>
                  <a:cubicBezTo>
                    <a:pt x="178" y="4"/>
                    <a:pt x="165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783350" y="2633525"/>
              <a:ext cx="80750" cy="29625"/>
            </a:xfrm>
            <a:custGeom>
              <a:rect b="b" l="l" r="r" t="t"/>
              <a:pathLst>
                <a:path extrusionOk="0" h="1185" w="3230">
                  <a:moveTo>
                    <a:pt x="128" y="0"/>
                  </a:moveTo>
                  <a:cubicBezTo>
                    <a:pt x="93" y="0"/>
                    <a:pt x="61" y="24"/>
                    <a:pt x="51" y="63"/>
                  </a:cubicBezTo>
                  <a:cubicBezTo>
                    <a:pt x="1" y="196"/>
                    <a:pt x="95" y="505"/>
                    <a:pt x="209" y="536"/>
                  </a:cubicBezTo>
                  <a:lnTo>
                    <a:pt x="404" y="580"/>
                  </a:lnTo>
                  <a:lnTo>
                    <a:pt x="511" y="599"/>
                  </a:lnTo>
                  <a:cubicBezTo>
                    <a:pt x="530" y="618"/>
                    <a:pt x="549" y="631"/>
                    <a:pt x="574" y="637"/>
                  </a:cubicBezTo>
                  <a:cubicBezTo>
                    <a:pt x="795" y="687"/>
                    <a:pt x="1016" y="744"/>
                    <a:pt x="1237" y="788"/>
                  </a:cubicBezTo>
                  <a:lnTo>
                    <a:pt x="2000" y="959"/>
                  </a:lnTo>
                  <a:cubicBezTo>
                    <a:pt x="2132" y="1009"/>
                    <a:pt x="2271" y="1041"/>
                    <a:pt x="2416" y="1047"/>
                  </a:cubicBezTo>
                  <a:lnTo>
                    <a:pt x="3009" y="1179"/>
                  </a:lnTo>
                  <a:lnTo>
                    <a:pt x="3072" y="1179"/>
                  </a:lnTo>
                  <a:cubicBezTo>
                    <a:pt x="3081" y="1183"/>
                    <a:pt x="3090" y="1185"/>
                    <a:pt x="3099" y="1185"/>
                  </a:cubicBezTo>
                  <a:cubicBezTo>
                    <a:pt x="3135" y="1185"/>
                    <a:pt x="3169" y="1158"/>
                    <a:pt x="3179" y="1123"/>
                  </a:cubicBezTo>
                  <a:cubicBezTo>
                    <a:pt x="3230" y="990"/>
                    <a:pt x="3135" y="681"/>
                    <a:pt x="3022" y="656"/>
                  </a:cubicBezTo>
                  <a:lnTo>
                    <a:pt x="2990" y="650"/>
                  </a:lnTo>
                  <a:cubicBezTo>
                    <a:pt x="2977" y="637"/>
                    <a:pt x="2965" y="631"/>
                    <a:pt x="2952" y="631"/>
                  </a:cubicBezTo>
                  <a:cubicBezTo>
                    <a:pt x="2271" y="467"/>
                    <a:pt x="1584" y="303"/>
                    <a:pt x="902" y="145"/>
                  </a:cubicBezTo>
                  <a:lnTo>
                    <a:pt x="511" y="57"/>
                  </a:lnTo>
                  <a:cubicBezTo>
                    <a:pt x="505" y="55"/>
                    <a:pt x="498" y="54"/>
                    <a:pt x="491" y="54"/>
                  </a:cubicBezTo>
                  <a:cubicBezTo>
                    <a:pt x="473" y="54"/>
                    <a:pt x="456" y="60"/>
                    <a:pt x="442" y="69"/>
                  </a:cubicBezTo>
                  <a:lnTo>
                    <a:pt x="354" y="44"/>
                  </a:lnTo>
                  <a:lnTo>
                    <a:pt x="347" y="44"/>
                  </a:lnTo>
                  <a:lnTo>
                    <a:pt x="158" y="6"/>
                  </a:ln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3"/>
            <p:cNvSpPr/>
            <p:nvPr/>
          </p:nvSpPr>
          <p:spPr>
            <a:xfrm>
              <a:off x="950000" y="2363000"/>
              <a:ext cx="57600" cy="65975"/>
            </a:xfrm>
            <a:custGeom>
              <a:rect b="b" l="l" r="r" t="t"/>
              <a:pathLst>
                <a:path extrusionOk="0" h="2639" w="2304">
                  <a:moveTo>
                    <a:pt x="364" y="1"/>
                  </a:moveTo>
                  <a:cubicBezTo>
                    <a:pt x="246" y="1"/>
                    <a:pt x="106" y="39"/>
                    <a:pt x="45" y="99"/>
                  </a:cubicBezTo>
                  <a:cubicBezTo>
                    <a:pt x="7" y="131"/>
                    <a:pt x="1" y="181"/>
                    <a:pt x="33" y="219"/>
                  </a:cubicBezTo>
                  <a:lnTo>
                    <a:pt x="146" y="377"/>
                  </a:lnTo>
                  <a:lnTo>
                    <a:pt x="146" y="383"/>
                  </a:lnTo>
                  <a:cubicBezTo>
                    <a:pt x="165" y="408"/>
                    <a:pt x="184" y="427"/>
                    <a:pt x="203" y="452"/>
                  </a:cubicBezTo>
                  <a:cubicBezTo>
                    <a:pt x="196" y="478"/>
                    <a:pt x="203" y="503"/>
                    <a:pt x="222" y="522"/>
                  </a:cubicBezTo>
                  <a:cubicBezTo>
                    <a:pt x="304" y="629"/>
                    <a:pt x="379" y="736"/>
                    <a:pt x="461" y="843"/>
                  </a:cubicBezTo>
                  <a:cubicBezTo>
                    <a:pt x="878" y="1411"/>
                    <a:pt x="1300" y="1972"/>
                    <a:pt x="1723" y="2527"/>
                  </a:cubicBezTo>
                  <a:cubicBezTo>
                    <a:pt x="1729" y="2540"/>
                    <a:pt x="1742" y="2553"/>
                    <a:pt x="1754" y="2559"/>
                  </a:cubicBezTo>
                  <a:lnTo>
                    <a:pt x="1773" y="2584"/>
                  </a:lnTo>
                  <a:cubicBezTo>
                    <a:pt x="1801" y="2622"/>
                    <a:pt x="1869" y="2639"/>
                    <a:pt x="1947" y="2639"/>
                  </a:cubicBezTo>
                  <a:cubicBezTo>
                    <a:pt x="2064" y="2639"/>
                    <a:pt x="2205" y="2601"/>
                    <a:pt x="2265" y="2540"/>
                  </a:cubicBezTo>
                  <a:cubicBezTo>
                    <a:pt x="2303" y="2508"/>
                    <a:pt x="2303" y="2458"/>
                    <a:pt x="2271" y="2420"/>
                  </a:cubicBezTo>
                  <a:lnTo>
                    <a:pt x="2265" y="2408"/>
                  </a:lnTo>
                  <a:cubicBezTo>
                    <a:pt x="2259" y="2389"/>
                    <a:pt x="2253" y="2376"/>
                    <a:pt x="2246" y="2363"/>
                  </a:cubicBezTo>
                  <a:cubicBezTo>
                    <a:pt x="2126" y="2199"/>
                    <a:pt x="2007" y="2035"/>
                    <a:pt x="1887" y="1871"/>
                  </a:cubicBezTo>
                  <a:cubicBezTo>
                    <a:pt x="1824" y="1745"/>
                    <a:pt x="1742" y="1625"/>
                    <a:pt x="1641" y="1525"/>
                  </a:cubicBezTo>
                  <a:cubicBezTo>
                    <a:pt x="1489" y="1316"/>
                    <a:pt x="1332" y="1102"/>
                    <a:pt x="1180" y="894"/>
                  </a:cubicBezTo>
                  <a:cubicBezTo>
                    <a:pt x="1048" y="711"/>
                    <a:pt x="915" y="528"/>
                    <a:pt x="777" y="345"/>
                  </a:cubicBezTo>
                  <a:cubicBezTo>
                    <a:pt x="764" y="320"/>
                    <a:pt x="739" y="307"/>
                    <a:pt x="720" y="301"/>
                  </a:cubicBezTo>
                  <a:lnTo>
                    <a:pt x="657" y="213"/>
                  </a:lnTo>
                  <a:lnTo>
                    <a:pt x="537" y="55"/>
                  </a:lnTo>
                  <a:cubicBezTo>
                    <a:pt x="509" y="17"/>
                    <a:pt x="442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3"/>
            <p:cNvSpPr/>
            <p:nvPr/>
          </p:nvSpPr>
          <p:spPr>
            <a:xfrm>
              <a:off x="1022850" y="2323850"/>
              <a:ext cx="46075" cy="72600"/>
            </a:xfrm>
            <a:custGeom>
              <a:rect b="b" l="l" r="r" t="t"/>
              <a:pathLst>
                <a:path extrusionOk="0" h="2904" w="1843">
                  <a:moveTo>
                    <a:pt x="276" y="0"/>
                  </a:moveTo>
                  <a:cubicBezTo>
                    <a:pt x="190" y="0"/>
                    <a:pt x="107" y="17"/>
                    <a:pt x="58" y="51"/>
                  </a:cubicBezTo>
                  <a:cubicBezTo>
                    <a:pt x="13" y="70"/>
                    <a:pt x="1" y="120"/>
                    <a:pt x="26" y="164"/>
                  </a:cubicBezTo>
                  <a:cubicBezTo>
                    <a:pt x="51" y="221"/>
                    <a:pt x="83" y="278"/>
                    <a:pt x="108" y="341"/>
                  </a:cubicBezTo>
                  <a:cubicBezTo>
                    <a:pt x="121" y="366"/>
                    <a:pt x="133" y="398"/>
                    <a:pt x="146" y="423"/>
                  </a:cubicBezTo>
                  <a:cubicBezTo>
                    <a:pt x="140" y="448"/>
                    <a:pt x="140" y="473"/>
                    <a:pt x="152" y="492"/>
                  </a:cubicBezTo>
                  <a:cubicBezTo>
                    <a:pt x="215" y="618"/>
                    <a:pt x="272" y="732"/>
                    <a:pt x="329" y="852"/>
                  </a:cubicBezTo>
                  <a:cubicBezTo>
                    <a:pt x="632" y="1489"/>
                    <a:pt x="941" y="2119"/>
                    <a:pt x="1256" y="2750"/>
                  </a:cubicBezTo>
                  <a:cubicBezTo>
                    <a:pt x="1262" y="2756"/>
                    <a:pt x="1269" y="2769"/>
                    <a:pt x="1281" y="2782"/>
                  </a:cubicBezTo>
                  <a:cubicBezTo>
                    <a:pt x="1281" y="2788"/>
                    <a:pt x="1287" y="2794"/>
                    <a:pt x="1294" y="2807"/>
                  </a:cubicBezTo>
                  <a:cubicBezTo>
                    <a:pt x="1324" y="2871"/>
                    <a:pt x="1450" y="2903"/>
                    <a:pt x="1572" y="2903"/>
                  </a:cubicBezTo>
                  <a:cubicBezTo>
                    <a:pt x="1655" y="2903"/>
                    <a:pt x="1737" y="2888"/>
                    <a:pt x="1786" y="2857"/>
                  </a:cubicBezTo>
                  <a:cubicBezTo>
                    <a:pt x="1824" y="2838"/>
                    <a:pt x="1842" y="2782"/>
                    <a:pt x="1817" y="2744"/>
                  </a:cubicBezTo>
                  <a:lnTo>
                    <a:pt x="1811" y="2725"/>
                  </a:lnTo>
                  <a:cubicBezTo>
                    <a:pt x="1811" y="2712"/>
                    <a:pt x="1805" y="2693"/>
                    <a:pt x="1798" y="2681"/>
                  </a:cubicBezTo>
                  <a:cubicBezTo>
                    <a:pt x="1716" y="2498"/>
                    <a:pt x="1628" y="2315"/>
                    <a:pt x="1540" y="2132"/>
                  </a:cubicBezTo>
                  <a:cubicBezTo>
                    <a:pt x="1502" y="1993"/>
                    <a:pt x="1439" y="1861"/>
                    <a:pt x="1363" y="1741"/>
                  </a:cubicBezTo>
                  <a:cubicBezTo>
                    <a:pt x="1250" y="1508"/>
                    <a:pt x="1142" y="1274"/>
                    <a:pt x="1029" y="1041"/>
                  </a:cubicBezTo>
                  <a:cubicBezTo>
                    <a:pt x="934" y="839"/>
                    <a:pt x="833" y="631"/>
                    <a:pt x="732" y="423"/>
                  </a:cubicBezTo>
                  <a:cubicBezTo>
                    <a:pt x="720" y="404"/>
                    <a:pt x="707" y="385"/>
                    <a:pt x="682" y="372"/>
                  </a:cubicBezTo>
                  <a:cubicBezTo>
                    <a:pt x="669" y="341"/>
                    <a:pt x="650" y="309"/>
                    <a:pt x="638" y="278"/>
                  </a:cubicBezTo>
                  <a:lnTo>
                    <a:pt x="556" y="101"/>
                  </a:lnTo>
                  <a:cubicBezTo>
                    <a:pt x="522" y="34"/>
                    <a:pt x="397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3"/>
            <p:cNvSpPr/>
            <p:nvPr/>
          </p:nvSpPr>
          <p:spPr>
            <a:xfrm>
              <a:off x="1099800" y="2298300"/>
              <a:ext cx="32500" cy="78000"/>
            </a:xfrm>
            <a:custGeom>
              <a:rect b="b" l="l" r="r" t="t"/>
              <a:pathLst>
                <a:path extrusionOk="0" h="3120" w="1300">
                  <a:moveTo>
                    <a:pt x="177" y="1"/>
                  </a:moveTo>
                  <a:cubicBezTo>
                    <a:pt x="136" y="1"/>
                    <a:pt x="98" y="7"/>
                    <a:pt x="70" y="19"/>
                  </a:cubicBezTo>
                  <a:cubicBezTo>
                    <a:pt x="20" y="32"/>
                    <a:pt x="1" y="76"/>
                    <a:pt x="13" y="120"/>
                  </a:cubicBezTo>
                  <a:lnTo>
                    <a:pt x="64" y="310"/>
                  </a:lnTo>
                  <a:lnTo>
                    <a:pt x="64" y="316"/>
                  </a:lnTo>
                  <a:cubicBezTo>
                    <a:pt x="70" y="347"/>
                    <a:pt x="76" y="373"/>
                    <a:pt x="83" y="404"/>
                  </a:cubicBezTo>
                  <a:cubicBezTo>
                    <a:pt x="76" y="429"/>
                    <a:pt x="70" y="455"/>
                    <a:pt x="83" y="473"/>
                  </a:cubicBezTo>
                  <a:cubicBezTo>
                    <a:pt x="114" y="606"/>
                    <a:pt x="146" y="732"/>
                    <a:pt x="184" y="858"/>
                  </a:cubicBezTo>
                  <a:cubicBezTo>
                    <a:pt x="360" y="1539"/>
                    <a:pt x="543" y="2221"/>
                    <a:pt x="726" y="2895"/>
                  </a:cubicBezTo>
                  <a:cubicBezTo>
                    <a:pt x="732" y="2908"/>
                    <a:pt x="739" y="2921"/>
                    <a:pt x="745" y="2933"/>
                  </a:cubicBezTo>
                  <a:cubicBezTo>
                    <a:pt x="751" y="2939"/>
                    <a:pt x="757" y="2952"/>
                    <a:pt x="757" y="2958"/>
                  </a:cubicBezTo>
                  <a:cubicBezTo>
                    <a:pt x="777" y="3052"/>
                    <a:pt x="976" y="3119"/>
                    <a:pt x="1124" y="3119"/>
                  </a:cubicBezTo>
                  <a:cubicBezTo>
                    <a:pt x="1165" y="3119"/>
                    <a:pt x="1202" y="3114"/>
                    <a:pt x="1230" y="3103"/>
                  </a:cubicBezTo>
                  <a:cubicBezTo>
                    <a:pt x="1275" y="3091"/>
                    <a:pt x="1300" y="3040"/>
                    <a:pt x="1281" y="2996"/>
                  </a:cubicBezTo>
                  <a:lnTo>
                    <a:pt x="1275" y="2977"/>
                  </a:lnTo>
                  <a:cubicBezTo>
                    <a:pt x="1281" y="2965"/>
                    <a:pt x="1281" y="2946"/>
                    <a:pt x="1275" y="2933"/>
                  </a:cubicBezTo>
                  <a:cubicBezTo>
                    <a:pt x="1230" y="2738"/>
                    <a:pt x="1180" y="2542"/>
                    <a:pt x="1130" y="2340"/>
                  </a:cubicBezTo>
                  <a:cubicBezTo>
                    <a:pt x="1117" y="2202"/>
                    <a:pt x="1079" y="2063"/>
                    <a:pt x="1022" y="1930"/>
                  </a:cubicBezTo>
                  <a:cubicBezTo>
                    <a:pt x="959" y="1678"/>
                    <a:pt x="896" y="1426"/>
                    <a:pt x="833" y="1174"/>
                  </a:cubicBezTo>
                  <a:cubicBezTo>
                    <a:pt x="776" y="959"/>
                    <a:pt x="720" y="738"/>
                    <a:pt x="663" y="511"/>
                  </a:cubicBezTo>
                  <a:cubicBezTo>
                    <a:pt x="657" y="492"/>
                    <a:pt x="638" y="467"/>
                    <a:pt x="619" y="455"/>
                  </a:cubicBezTo>
                  <a:cubicBezTo>
                    <a:pt x="612" y="417"/>
                    <a:pt x="606" y="385"/>
                    <a:pt x="593" y="354"/>
                  </a:cubicBezTo>
                  <a:lnTo>
                    <a:pt x="543" y="164"/>
                  </a:lnTo>
                  <a:cubicBezTo>
                    <a:pt x="518" y="71"/>
                    <a:pt x="322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3"/>
            <p:cNvSpPr/>
            <p:nvPr/>
          </p:nvSpPr>
          <p:spPr>
            <a:xfrm>
              <a:off x="1176000" y="2432025"/>
              <a:ext cx="8650" cy="6325"/>
            </a:xfrm>
            <a:custGeom>
              <a:rect b="b" l="l" r="r" t="t"/>
              <a:pathLst>
                <a:path extrusionOk="0" h="253" w="346">
                  <a:moveTo>
                    <a:pt x="213" y="0"/>
                  </a:moveTo>
                  <a:cubicBezTo>
                    <a:pt x="158" y="0"/>
                    <a:pt x="91" y="60"/>
                    <a:pt x="62" y="94"/>
                  </a:cubicBezTo>
                  <a:cubicBezTo>
                    <a:pt x="31" y="137"/>
                    <a:pt x="0" y="252"/>
                    <a:pt x="86" y="252"/>
                  </a:cubicBezTo>
                  <a:cubicBezTo>
                    <a:pt x="89" y="252"/>
                    <a:pt x="91" y="252"/>
                    <a:pt x="93" y="252"/>
                  </a:cubicBezTo>
                  <a:lnTo>
                    <a:pt x="125" y="252"/>
                  </a:lnTo>
                  <a:cubicBezTo>
                    <a:pt x="194" y="233"/>
                    <a:pt x="346" y="120"/>
                    <a:pt x="270" y="38"/>
                  </a:cubicBezTo>
                  <a:cubicBezTo>
                    <a:pt x="264" y="31"/>
                    <a:pt x="264" y="25"/>
                    <a:pt x="257" y="19"/>
                  </a:cubicBezTo>
                  <a:cubicBezTo>
                    <a:pt x="244" y="6"/>
                    <a:pt x="229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1183050" y="2440050"/>
              <a:ext cx="4725" cy="4300"/>
            </a:xfrm>
            <a:custGeom>
              <a:rect b="b" l="l" r="r" t="t"/>
              <a:pathLst>
                <a:path extrusionOk="0" h="172" w="189">
                  <a:moveTo>
                    <a:pt x="89" y="0"/>
                  </a:moveTo>
                  <a:cubicBezTo>
                    <a:pt x="57" y="0"/>
                    <a:pt x="32" y="19"/>
                    <a:pt x="26" y="45"/>
                  </a:cubicBezTo>
                  <a:cubicBezTo>
                    <a:pt x="7" y="70"/>
                    <a:pt x="1" y="101"/>
                    <a:pt x="1" y="133"/>
                  </a:cubicBezTo>
                  <a:cubicBezTo>
                    <a:pt x="1" y="152"/>
                    <a:pt x="20" y="171"/>
                    <a:pt x="45" y="171"/>
                  </a:cubicBezTo>
                  <a:cubicBezTo>
                    <a:pt x="49" y="171"/>
                    <a:pt x="53" y="171"/>
                    <a:pt x="57" y="171"/>
                  </a:cubicBezTo>
                  <a:cubicBezTo>
                    <a:pt x="133" y="171"/>
                    <a:pt x="188" y="116"/>
                    <a:pt x="158" y="38"/>
                  </a:cubicBezTo>
                  <a:cubicBezTo>
                    <a:pt x="152" y="19"/>
                    <a:pt x="139" y="13"/>
                    <a:pt x="121" y="7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1176125" y="2447525"/>
              <a:ext cx="10400" cy="9475"/>
            </a:xfrm>
            <a:custGeom>
              <a:rect b="b" l="l" r="r" t="t"/>
              <a:pathLst>
                <a:path extrusionOk="0" h="379" w="416">
                  <a:moveTo>
                    <a:pt x="372" y="1"/>
                  </a:moveTo>
                  <a:cubicBezTo>
                    <a:pt x="352" y="1"/>
                    <a:pt x="328" y="10"/>
                    <a:pt x="309" y="23"/>
                  </a:cubicBezTo>
                  <a:cubicBezTo>
                    <a:pt x="240" y="36"/>
                    <a:pt x="177" y="74"/>
                    <a:pt x="126" y="130"/>
                  </a:cubicBezTo>
                  <a:cubicBezTo>
                    <a:pt x="76" y="174"/>
                    <a:pt x="0" y="288"/>
                    <a:pt x="70" y="357"/>
                  </a:cubicBezTo>
                  <a:cubicBezTo>
                    <a:pt x="84" y="372"/>
                    <a:pt x="104" y="378"/>
                    <a:pt x="126" y="378"/>
                  </a:cubicBezTo>
                  <a:cubicBezTo>
                    <a:pt x="199" y="378"/>
                    <a:pt x="299" y="310"/>
                    <a:pt x="328" y="256"/>
                  </a:cubicBezTo>
                  <a:cubicBezTo>
                    <a:pt x="353" y="225"/>
                    <a:pt x="372" y="187"/>
                    <a:pt x="385" y="149"/>
                  </a:cubicBezTo>
                  <a:cubicBezTo>
                    <a:pt x="385" y="118"/>
                    <a:pt x="391" y="92"/>
                    <a:pt x="398" y="61"/>
                  </a:cubicBezTo>
                  <a:cubicBezTo>
                    <a:pt x="416" y="17"/>
                    <a:pt x="398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3"/>
            <p:cNvSpPr/>
            <p:nvPr/>
          </p:nvSpPr>
          <p:spPr>
            <a:xfrm>
              <a:off x="1166800" y="2442300"/>
              <a:ext cx="7825" cy="6850"/>
            </a:xfrm>
            <a:custGeom>
              <a:rect b="b" l="l" r="r" t="t"/>
              <a:pathLst>
                <a:path extrusionOk="0" h="274" w="313">
                  <a:moveTo>
                    <a:pt x="253" y="1"/>
                  </a:moveTo>
                  <a:cubicBezTo>
                    <a:pt x="201" y="1"/>
                    <a:pt x="129" y="41"/>
                    <a:pt x="102" y="68"/>
                  </a:cubicBezTo>
                  <a:cubicBezTo>
                    <a:pt x="51" y="119"/>
                    <a:pt x="0" y="270"/>
                    <a:pt x="98" y="270"/>
                  </a:cubicBezTo>
                  <a:cubicBezTo>
                    <a:pt x="110" y="270"/>
                    <a:pt x="124" y="268"/>
                    <a:pt x="140" y="264"/>
                  </a:cubicBezTo>
                  <a:lnTo>
                    <a:pt x="165" y="270"/>
                  </a:lnTo>
                  <a:cubicBezTo>
                    <a:pt x="172" y="273"/>
                    <a:pt x="179" y="274"/>
                    <a:pt x="186" y="274"/>
                  </a:cubicBezTo>
                  <a:cubicBezTo>
                    <a:pt x="225" y="274"/>
                    <a:pt x="268" y="233"/>
                    <a:pt x="279" y="201"/>
                  </a:cubicBezTo>
                  <a:cubicBezTo>
                    <a:pt x="297" y="156"/>
                    <a:pt x="304" y="112"/>
                    <a:pt x="310" y="68"/>
                  </a:cubicBezTo>
                  <a:cubicBezTo>
                    <a:pt x="313" y="18"/>
                    <a:pt x="287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3"/>
            <p:cNvSpPr/>
            <p:nvPr/>
          </p:nvSpPr>
          <p:spPr>
            <a:xfrm>
              <a:off x="1154675" y="2425800"/>
              <a:ext cx="7275" cy="7150"/>
            </a:xfrm>
            <a:custGeom>
              <a:rect b="b" l="l" r="r" t="t"/>
              <a:pathLst>
                <a:path extrusionOk="0" h="286" w="291">
                  <a:moveTo>
                    <a:pt x="217" y="1"/>
                  </a:moveTo>
                  <a:cubicBezTo>
                    <a:pt x="196" y="1"/>
                    <a:pt x="172" y="6"/>
                    <a:pt x="152" y="15"/>
                  </a:cubicBezTo>
                  <a:lnTo>
                    <a:pt x="139" y="22"/>
                  </a:lnTo>
                  <a:cubicBezTo>
                    <a:pt x="64" y="53"/>
                    <a:pt x="7" y="129"/>
                    <a:pt x="0" y="211"/>
                  </a:cubicBezTo>
                  <a:cubicBezTo>
                    <a:pt x="0" y="264"/>
                    <a:pt x="37" y="285"/>
                    <a:pt x="79" y="285"/>
                  </a:cubicBezTo>
                  <a:cubicBezTo>
                    <a:pt x="101" y="285"/>
                    <a:pt x="125" y="279"/>
                    <a:pt x="145" y="268"/>
                  </a:cubicBezTo>
                  <a:lnTo>
                    <a:pt x="152" y="261"/>
                  </a:lnTo>
                  <a:cubicBezTo>
                    <a:pt x="227" y="230"/>
                    <a:pt x="284" y="154"/>
                    <a:pt x="291" y="72"/>
                  </a:cubicBezTo>
                  <a:cubicBezTo>
                    <a:pt x="291" y="19"/>
                    <a:pt x="257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3"/>
            <p:cNvSpPr/>
            <p:nvPr/>
          </p:nvSpPr>
          <p:spPr>
            <a:xfrm>
              <a:off x="1140525" y="2444500"/>
              <a:ext cx="9300" cy="6400"/>
            </a:xfrm>
            <a:custGeom>
              <a:rect b="b" l="l" r="r" t="t"/>
              <a:pathLst>
                <a:path extrusionOk="0" h="256" w="372">
                  <a:moveTo>
                    <a:pt x="253" y="0"/>
                  </a:moveTo>
                  <a:cubicBezTo>
                    <a:pt x="153" y="0"/>
                    <a:pt x="1" y="208"/>
                    <a:pt x="112" y="245"/>
                  </a:cubicBezTo>
                  <a:lnTo>
                    <a:pt x="144" y="251"/>
                  </a:lnTo>
                  <a:cubicBezTo>
                    <a:pt x="152" y="254"/>
                    <a:pt x="161" y="256"/>
                    <a:pt x="169" y="256"/>
                  </a:cubicBezTo>
                  <a:cubicBezTo>
                    <a:pt x="257" y="256"/>
                    <a:pt x="371" y="124"/>
                    <a:pt x="314" y="49"/>
                  </a:cubicBezTo>
                  <a:lnTo>
                    <a:pt x="302" y="24"/>
                  </a:lnTo>
                  <a:cubicBezTo>
                    <a:pt x="289" y="7"/>
                    <a:pt x="272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3"/>
            <p:cNvSpPr/>
            <p:nvPr/>
          </p:nvSpPr>
          <p:spPr>
            <a:xfrm>
              <a:off x="900800" y="2719600"/>
              <a:ext cx="8725" cy="5700"/>
            </a:xfrm>
            <a:custGeom>
              <a:rect b="b" l="l" r="r" t="t"/>
              <a:pathLst>
                <a:path extrusionOk="0" h="228" w="349">
                  <a:moveTo>
                    <a:pt x="213" y="0"/>
                  </a:moveTo>
                  <a:cubicBezTo>
                    <a:pt x="98" y="0"/>
                    <a:pt x="0" y="228"/>
                    <a:pt x="110" y="228"/>
                  </a:cubicBezTo>
                  <a:cubicBezTo>
                    <a:pt x="112" y="228"/>
                    <a:pt x="113" y="228"/>
                    <a:pt x="115" y="228"/>
                  </a:cubicBezTo>
                  <a:cubicBezTo>
                    <a:pt x="140" y="221"/>
                    <a:pt x="171" y="215"/>
                    <a:pt x="197" y="202"/>
                  </a:cubicBezTo>
                  <a:cubicBezTo>
                    <a:pt x="235" y="183"/>
                    <a:pt x="348" y="70"/>
                    <a:pt x="285" y="26"/>
                  </a:cubicBezTo>
                  <a:cubicBezTo>
                    <a:pt x="266" y="7"/>
                    <a:pt x="247" y="1"/>
                    <a:pt x="222" y="1"/>
                  </a:cubicBezTo>
                  <a:cubicBezTo>
                    <a:pt x="219" y="0"/>
                    <a:pt x="216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3"/>
            <p:cNvSpPr/>
            <p:nvPr/>
          </p:nvSpPr>
          <p:spPr>
            <a:xfrm>
              <a:off x="908075" y="2731125"/>
              <a:ext cx="5550" cy="5300"/>
            </a:xfrm>
            <a:custGeom>
              <a:rect b="b" l="l" r="r" t="t"/>
              <a:pathLst>
                <a:path extrusionOk="0" h="212" w="222">
                  <a:moveTo>
                    <a:pt x="123" y="1"/>
                  </a:moveTo>
                  <a:cubicBezTo>
                    <a:pt x="86" y="1"/>
                    <a:pt x="40" y="46"/>
                    <a:pt x="26" y="76"/>
                  </a:cubicBezTo>
                  <a:cubicBezTo>
                    <a:pt x="0" y="107"/>
                    <a:pt x="0" y="145"/>
                    <a:pt x="7" y="177"/>
                  </a:cubicBezTo>
                  <a:cubicBezTo>
                    <a:pt x="20" y="202"/>
                    <a:pt x="39" y="212"/>
                    <a:pt x="59" y="212"/>
                  </a:cubicBezTo>
                  <a:cubicBezTo>
                    <a:pt x="104" y="212"/>
                    <a:pt x="155" y="165"/>
                    <a:pt x="177" y="139"/>
                  </a:cubicBezTo>
                  <a:cubicBezTo>
                    <a:pt x="221" y="82"/>
                    <a:pt x="196" y="57"/>
                    <a:pt x="152" y="13"/>
                  </a:cubicBezTo>
                  <a:cubicBezTo>
                    <a:pt x="143" y="4"/>
                    <a:pt x="134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3"/>
            <p:cNvSpPr/>
            <p:nvPr/>
          </p:nvSpPr>
          <p:spPr>
            <a:xfrm>
              <a:off x="932025" y="2721500"/>
              <a:ext cx="9500" cy="8850"/>
            </a:xfrm>
            <a:custGeom>
              <a:rect b="b" l="l" r="r" t="t"/>
              <a:pathLst>
                <a:path extrusionOk="0" h="354" w="380">
                  <a:moveTo>
                    <a:pt x="278" y="0"/>
                  </a:moveTo>
                  <a:cubicBezTo>
                    <a:pt x="171" y="7"/>
                    <a:pt x="77" y="76"/>
                    <a:pt x="33" y="177"/>
                  </a:cubicBezTo>
                  <a:cubicBezTo>
                    <a:pt x="1" y="246"/>
                    <a:pt x="1" y="353"/>
                    <a:pt x="102" y="353"/>
                  </a:cubicBezTo>
                  <a:cubicBezTo>
                    <a:pt x="209" y="347"/>
                    <a:pt x="304" y="278"/>
                    <a:pt x="348" y="177"/>
                  </a:cubicBezTo>
                  <a:cubicBezTo>
                    <a:pt x="379" y="107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3"/>
            <p:cNvSpPr/>
            <p:nvPr/>
          </p:nvSpPr>
          <p:spPr>
            <a:xfrm>
              <a:off x="919750" y="2707100"/>
              <a:ext cx="6625" cy="6650"/>
            </a:xfrm>
            <a:custGeom>
              <a:rect b="b" l="l" r="r" t="t"/>
              <a:pathLst>
                <a:path extrusionOk="0" h="266" w="265">
                  <a:moveTo>
                    <a:pt x="189" y="1"/>
                  </a:moveTo>
                  <a:cubicBezTo>
                    <a:pt x="150" y="1"/>
                    <a:pt x="103" y="32"/>
                    <a:pt x="82" y="53"/>
                  </a:cubicBezTo>
                  <a:lnTo>
                    <a:pt x="69" y="65"/>
                  </a:lnTo>
                  <a:cubicBezTo>
                    <a:pt x="13" y="103"/>
                    <a:pt x="0" y="173"/>
                    <a:pt x="25" y="236"/>
                  </a:cubicBezTo>
                  <a:cubicBezTo>
                    <a:pt x="42" y="258"/>
                    <a:pt x="66" y="265"/>
                    <a:pt x="91" y="265"/>
                  </a:cubicBezTo>
                  <a:cubicBezTo>
                    <a:pt x="123" y="265"/>
                    <a:pt x="158" y="253"/>
                    <a:pt x="183" y="242"/>
                  </a:cubicBezTo>
                  <a:cubicBezTo>
                    <a:pt x="214" y="223"/>
                    <a:pt x="265" y="173"/>
                    <a:pt x="233" y="141"/>
                  </a:cubicBezTo>
                  <a:lnTo>
                    <a:pt x="233" y="135"/>
                  </a:lnTo>
                  <a:cubicBezTo>
                    <a:pt x="233" y="135"/>
                    <a:pt x="233" y="135"/>
                    <a:pt x="233" y="128"/>
                  </a:cubicBezTo>
                  <a:cubicBezTo>
                    <a:pt x="252" y="103"/>
                    <a:pt x="252" y="65"/>
                    <a:pt x="240" y="34"/>
                  </a:cubicBezTo>
                  <a:cubicBezTo>
                    <a:pt x="229" y="10"/>
                    <a:pt x="210" y="1"/>
                    <a:pt x="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3"/>
            <p:cNvSpPr/>
            <p:nvPr/>
          </p:nvSpPr>
          <p:spPr>
            <a:xfrm>
              <a:off x="961850" y="2715150"/>
              <a:ext cx="7850" cy="6375"/>
            </a:xfrm>
            <a:custGeom>
              <a:rect b="b" l="l" r="r" t="t"/>
              <a:pathLst>
                <a:path extrusionOk="0" h="255" w="314">
                  <a:moveTo>
                    <a:pt x="177" y="0"/>
                  </a:moveTo>
                  <a:cubicBezTo>
                    <a:pt x="159" y="0"/>
                    <a:pt x="142" y="5"/>
                    <a:pt x="126" y="15"/>
                  </a:cubicBezTo>
                  <a:cubicBezTo>
                    <a:pt x="126" y="8"/>
                    <a:pt x="126" y="8"/>
                    <a:pt x="126" y="2"/>
                  </a:cubicBezTo>
                  <a:cubicBezTo>
                    <a:pt x="63" y="8"/>
                    <a:pt x="13" y="59"/>
                    <a:pt x="13" y="116"/>
                  </a:cubicBezTo>
                  <a:lnTo>
                    <a:pt x="19" y="116"/>
                  </a:lnTo>
                  <a:cubicBezTo>
                    <a:pt x="0" y="147"/>
                    <a:pt x="0" y="191"/>
                    <a:pt x="19" y="223"/>
                  </a:cubicBezTo>
                  <a:lnTo>
                    <a:pt x="32" y="235"/>
                  </a:lnTo>
                  <a:cubicBezTo>
                    <a:pt x="46" y="248"/>
                    <a:pt x="63" y="254"/>
                    <a:pt x="81" y="254"/>
                  </a:cubicBezTo>
                  <a:cubicBezTo>
                    <a:pt x="179" y="254"/>
                    <a:pt x="314" y="96"/>
                    <a:pt x="240" y="27"/>
                  </a:cubicBezTo>
                  <a:lnTo>
                    <a:pt x="227" y="15"/>
                  </a:lnTo>
                  <a:cubicBezTo>
                    <a:pt x="211" y="5"/>
                    <a:pt x="194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3"/>
            <p:cNvSpPr/>
            <p:nvPr/>
          </p:nvSpPr>
          <p:spPr>
            <a:xfrm>
              <a:off x="982975" y="2708175"/>
              <a:ext cx="8850" cy="5650"/>
            </a:xfrm>
            <a:custGeom>
              <a:rect b="b" l="l" r="r" t="t"/>
              <a:pathLst>
                <a:path extrusionOk="0" h="226" w="354">
                  <a:moveTo>
                    <a:pt x="224" y="0"/>
                  </a:moveTo>
                  <a:cubicBezTo>
                    <a:pt x="93" y="0"/>
                    <a:pt x="0" y="226"/>
                    <a:pt x="126" y="226"/>
                  </a:cubicBezTo>
                  <a:cubicBezTo>
                    <a:pt x="132" y="226"/>
                    <a:pt x="138" y="225"/>
                    <a:pt x="145" y="224"/>
                  </a:cubicBezTo>
                  <a:cubicBezTo>
                    <a:pt x="164" y="218"/>
                    <a:pt x="183" y="212"/>
                    <a:pt x="202" y="205"/>
                  </a:cubicBezTo>
                  <a:cubicBezTo>
                    <a:pt x="265" y="180"/>
                    <a:pt x="353" y="60"/>
                    <a:pt x="271" y="10"/>
                  </a:cubicBezTo>
                  <a:cubicBezTo>
                    <a:pt x="267" y="5"/>
                    <a:pt x="262" y="1"/>
                    <a:pt x="258" y="1"/>
                  </a:cubicBezTo>
                  <a:cubicBezTo>
                    <a:pt x="256" y="1"/>
                    <a:pt x="254" y="2"/>
                    <a:pt x="252" y="3"/>
                  </a:cubicBezTo>
                  <a:cubicBezTo>
                    <a:pt x="243" y="1"/>
                    <a:pt x="23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3"/>
            <p:cNvSpPr/>
            <p:nvPr/>
          </p:nvSpPr>
          <p:spPr>
            <a:xfrm>
              <a:off x="957100" y="2707150"/>
              <a:ext cx="6800" cy="3975"/>
            </a:xfrm>
            <a:custGeom>
              <a:rect b="b" l="l" r="r" t="t"/>
              <a:pathLst>
                <a:path extrusionOk="0" h="159" w="272">
                  <a:moveTo>
                    <a:pt x="177" y="0"/>
                  </a:moveTo>
                  <a:cubicBezTo>
                    <a:pt x="102" y="0"/>
                    <a:pt x="1" y="158"/>
                    <a:pt x="95" y="158"/>
                  </a:cubicBezTo>
                  <a:cubicBezTo>
                    <a:pt x="177" y="158"/>
                    <a:pt x="272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3"/>
            <p:cNvSpPr/>
            <p:nvPr/>
          </p:nvSpPr>
          <p:spPr>
            <a:xfrm>
              <a:off x="937725" y="2708150"/>
              <a:ext cx="6850" cy="5225"/>
            </a:xfrm>
            <a:custGeom>
              <a:rect b="b" l="l" r="r" t="t"/>
              <a:pathLst>
                <a:path extrusionOk="0" h="209" w="274">
                  <a:moveTo>
                    <a:pt x="193" y="0"/>
                  </a:moveTo>
                  <a:cubicBezTo>
                    <a:pt x="175" y="0"/>
                    <a:pt x="154" y="7"/>
                    <a:pt x="132" y="23"/>
                  </a:cubicBezTo>
                  <a:lnTo>
                    <a:pt x="114" y="36"/>
                  </a:lnTo>
                  <a:cubicBezTo>
                    <a:pt x="69" y="68"/>
                    <a:pt x="0" y="150"/>
                    <a:pt x="50" y="194"/>
                  </a:cubicBezTo>
                  <a:cubicBezTo>
                    <a:pt x="63" y="204"/>
                    <a:pt x="77" y="209"/>
                    <a:pt x="92" y="209"/>
                  </a:cubicBezTo>
                  <a:cubicBezTo>
                    <a:pt x="138" y="209"/>
                    <a:pt x="191" y="166"/>
                    <a:pt x="214" y="137"/>
                  </a:cubicBezTo>
                  <a:lnTo>
                    <a:pt x="227" y="118"/>
                  </a:lnTo>
                  <a:cubicBezTo>
                    <a:pt x="274" y="57"/>
                    <a:pt x="244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3"/>
            <p:cNvSpPr/>
            <p:nvPr/>
          </p:nvSpPr>
          <p:spPr>
            <a:xfrm>
              <a:off x="894675" y="2693725"/>
              <a:ext cx="7275" cy="6200"/>
            </a:xfrm>
            <a:custGeom>
              <a:rect b="b" l="l" r="r" t="t"/>
              <a:pathLst>
                <a:path extrusionOk="0" h="248" w="291">
                  <a:moveTo>
                    <a:pt x="231" y="0"/>
                  </a:moveTo>
                  <a:cubicBezTo>
                    <a:pt x="228" y="0"/>
                    <a:pt x="224" y="0"/>
                    <a:pt x="221" y="1"/>
                  </a:cubicBezTo>
                  <a:lnTo>
                    <a:pt x="189" y="1"/>
                  </a:lnTo>
                  <a:cubicBezTo>
                    <a:pt x="120" y="8"/>
                    <a:pt x="57" y="52"/>
                    <a:pt x="25" y="121"/>
                  </a:cubicBezTo>
                  <a:cubicBezTo>
                    <a:pt x="0" y="172"/>
                    <a:pt x="0" y="241"/>
                    <a:pt x="76" y="247"/>
                  </a:cubicBezTo>
                  <a:cubicBezTo>
                    <a:pt x="139" y="247"/>
                    <a:pt x="196" y="222"/>
                    <a:pt x="234" y="172"/>
                  </a:cubicBezTo>
                  <a:cubicBezTo>
                    <a:pt x="271" y="140"/>
                    <a:pt x="290" y="96"/>
                    <a:pt x="284" y="52"/>
                  </a:cubicBezTo>
                  <a:cubicBezTo>
                    <a:pt x="278" y="45"/>
                    <a:pt x="278" y="39"/>
                    <a:pt x="278" y="39"/>
                  </a:cubicBezTo>
                  <a:cubicBezTo>
                    <a:pt x="272" y="17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3"/>
            <p:cNvSpPr/>
            <p:nvPr/>
          </p:nvSpPr>
          <p:spPr>
            <a:xfrm>
              <a:off x="1025375" y="2497275"/>
              <a:ext cx="11225" cy="7600"/>
            </a:xfrm>
            <a:custGeom>
              <a:rect b="b" l="l" r="r" t="t"/>
              <a:pathLst>
                <a:path extrusionOk="0" h="304" w="449">
                  <a:moveTo>
                    <a:pt x="290" y="1"/>
                  </a:moveTo>
                  <a:cubicBezTo>
                    <a:pt x="267" y="1"/>
                    <a:pt x="244" y="7"/>
                    <a:pt x="221" y="20"/>
                  </a:cubicBezTo>
                  <a:lnTo>
                    <a:pt x="209" y="32"/>
                  </a:lnTo>
                  <a:cubicBezTo>
                    <a:pt x="146" y="58"/>
                    <a:pt x="1" y="203"/>
                    <a:pt x="83" y="278"/>
                  </a:cubicBezTo>
                  <a:lnTo>
                    <a:pt x="95" y="285"/>
                  </a:lnTo>
                  <a:cubicBezTo>
                    <a:pt x="114" y="297"/>
                    <a:pt x="136" y="304"/>
                    <a:pt x="159" y="304"/>
                  </a:cubicBezTo>
                  <a:cubicBezTo>
                    <a:pt x="182" y="304"/>
                    <a:pt x="206" y="297"/>
                    <a:pt x="228" y="285"/>
                  </a:cubicBezTo>
                  <a:lnTo>
                    <a:pt x="247" y="278"/>
                  </a:lnTo>
                  <a:cubicBezTo>
                    <a:pt x="310" y="240"/>
                    <a:pt x="449" y="108"/>
                    <a:pt x="367" y="32"/>
                  </a:cubicBezTo>
                  <a:lnTo>
                    <a:pt x="354" y="20"/>
                  </a:lnTo>
                  <a:cubicBezTo>
                    <a:pt x="335" y="7"/>
                    <a:pt x="313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3"/>
            <p:cNvSpPr/>
            <p:nvPr/>
          </p:nvSpPr>
          <p:spPr>
            <a:xfrm>
              <a:off x="1047600" y="2493800"/>
              <a:ext cx="11350" cy="8425"/>
            </a:xfrm>
            <a:custGeom>
              <a:rect b="b" l="l" r="r" t="t"/>
              <a:pathLst>
                <a:path extrusionOk="0" h="337" w="454">
                  <a:moveTo>
                    <a:pt x="238" y="1"/>
                  </a:moveTo>
                  <a:cubicBezTo>
                    <a:pt x="135" y="1"/>
                    <a:pt x="44" y="111"/>
                    <a:pt x="14" y="197"/>
                  </a:cubicBezTo>
                  <a:lnTo>
                    <a:pt x="14" y="203"/>
                  </a:lnTo>
                  <a:cubicBezTo>
                    <a:pt x="1" y="234"/>
                    <a:pt x="14" y="272"/>
                    <a:pt x="39" y="291"/>
                  </a:cubicBezTo>
                  <a:cubicBezTo>
                    <a:pt x="63" y="323"/>
                    <a:pt x="92" y="336"/>
                    <a:pt x="123" y="336"/>
                  </a:cubicBezTo>
                  <a:cubicBezTo>
                    <a:pt x="272" y="336"/>
                    <a:pt x="454" y="12"/>
                    <a:pt x="260" y="1"/>
                  </a:cubicBezTo>
                  <a:lnTo>
                    <a:pt x="247" y="1"/>
                  </a:lnTo>
                  <a:cubicBezTo>
                    <a:pt x="244" y="1"/>
                    <a:pt x="241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3"/>
            <p:cNvSpPr/>
            <p:nvPr/>
          </p:nvSpPr>
          <p:spPr>
            <a:xfrm>
              <a:off x="1048075" y="2500750"/>
              <a:ext cx="350" cy="350"/>
            </a:xfrm>
            <a:custGeom>
              <a:rect b="b" l="l" r="r" t="t"/>
              <a:pathLst>
                <a:path extrusionOk="0" h="14" w="14">
                  <a:moveTo>
                    <a:pt x="1" y="1"/>
                  </a:moveTo>
                  <a:lnTo>
                    <a:pt x="14" y="13"/>
                  </a:lnTo>
                  <a:cubicBezTo>
                    <a:pt x="14" y="7"/>
                    <a:pt x="7" y="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3"/>
            <p:cNvSpPr/>
            <p:nvPr/>
          </p:nvSpPr>
          <p:spPr>
            <a:xfrm>
              <a:off x="1043525" y="2513850"/>
              <a:ext cx="10250" cy="6000"/>
            </a:xfrm>
            <a:custGeom>
              <a:rect b="b" l="l" r="r" t="t"/>
              <a:pathLst>
                <a:path extrusionOk="0" h="240" w="410">
                  <a:moveTo>
                    <a:pt x="265" y="0"/>
                  </a:moveTo>
                  <a:cubicBezTo>
                    <a:pt x="158" y="0"/>
                    <a:pt x="0" y="240"/>
                    <a:pt x="151" y="240"/>
                  </a:cubicBezTo>
                  <a:cubicBezTo>
                    <a:pt x="259" y="240"/>
                    <a:pt x="410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3"/>
            <p:cNvSpPr/>
            <p:nvPr/>
          </p:nvSpPr>
          <p:spPr>
            <a:xfrm>
              <a:off x="1037250" y="2507200"/>
              <a:ext cx="6450" cy="5225"/>
            </a:xfrm>
            <a:custGeom>
              <a:rect b="b" l="l" r="r" t="t"/>
              <a:pathLst>
                <a:path extrusionOk="0" h="209" w="258">
                  <a:moveTo>
                    <a:pt x="161" y="1"/>
                  </a:moveTo>
                  <a:cubicBezTo>
                    <a:pt x="108" y="1"/>
                    <a:pt x="40" y="74"/>
                    <a:pt x="30" y="108"/>
                  </a:cubicBezTo>
                  <a:cubicBezTo>
                    <a:pt x="1" y="162"/>
                    <a:pt x="25" y="209"/>
                    <a:pt x="73" y="209"/>
                  </a:cubicBezTo>
                  <a:cubicBezTo>
                    <a:pt x="86" y="209"/>
                    <a:pt x="102" y="205"/>
                    <a:pt x="119" y="197"/>
                  </a:cubicBezTo>
                  <a:lnTo>
                    <a:pt x="144" y="184"/>
                  </a:lnTo>
                  <a:cubicBezTo>
                    <a:pt x="188" y="159"/>
                    <a:pt x="257" y="89"/>
                    <a:pt x="213" y="33"/>
                  </a:cubicBezTo>
                  <a:lnTo>
                    <a:pt x="201" y="20"/>
                  </a:lnTo>
                  <a:cubicBezTo>
                    <a:pt x="190" y="6"/>
                    <a:pt x="17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3"/>
            <p:cNvSpPr/>
            <p:nvPr/>
          </p:nvSpPr>
          <p:spPr>
            <a:xfrm>
              <a:off x="1012075" y="2505325"/>
              <a:ext cx="10800" cy="7350"/>
            </a:xfrm>
            <a:custGeom>
              <a:rect b="b" l="l" r="r" t="t"/>
              <a:pathLst>
                <a:path extrusionOk="0" h="294" w="432">
                  <a:moveTo>
                    <a:pt x="223" y="1"/>
                  </a:moveTo>
                  <a:cubicBezTo>
                    <a:pt x="142" y="1"/>
                    <a:pt x="67" y="80"/>
                    <a:pt x="34" y="146"/>
                  </a:cubicBezTo>
                  <a:cubicBezTo>
                    <a:pt x="0" y="219"/>
                    <a:pt x="23" y="293"/>
                    <a:pt x="101" y="293"/>
                  </a:cubicBezTo>
                  <a:cubicBezTo>
                    <a:pt x="110" y="293"/>
                    <a:pt x="119" y="292"/>
                    <a:pt x="129" y="291"/>
                  </a:cubicBezTo>
                  <a:cubicBezTo>
                    <a:pt x="135" y="291"/>
                    <a:pt x="142" y="291"/>
                    <a:pt x="148" y="284"/>
                  </a:cubicBezTo>
                  <a:cubicBezTo>
                    <a:pt x="224" y="272"/>
                    <a:pt x="432" y="51"/>
                    <a:pt x="280" y="7"/>
                  </a:cubicBezTo>
                  <a:lnTo>
                    <a:pt x="262" y="7"/>
                  </a:lnTo>
                  <a:cubicBezTo>
                    <a:pt x="249" y="3"/>
                    <a:pt x="236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3"/>
            <p:cNvSpPr/>
            <p:nvPr/>
          </p:nvSpPr>
          <p:spPr>
            <a:xfrm>
              <a:off x="1017800" y="2520650"/>
              <a:ext cx="5400" cy="5725"/>
            </a:xfrm>
            <a:custGeom>
              <a:rect b="b" l="l" r="r" t="t"/>
              <a:pathLst>
                <a:path extrusionOk="0" h="229" w="216">
                  <a:moveTo>
                    <a:pt x="158" y="0"/>
                  </a:moveTo>
                  <a:cubicBezTo>
                    <a:pt x="103" y="0"/>
                    <a:pt x="29" y="81"/>
                    <a:pt x="20" y="119"/>
                  </a:cubicBezTo>
                  <a:cubicBezTo>
                    <a:pt x="20" y="132"/>
                    <a:pt x="14" y="138"/>
                    <a:pt x="14" y="144"/>
                  </a:cubicBezTo>
                  <a:cubicBezTo>
                    <a:pt x="1" y="170"/>
                    <a:pt x="14" y="201"/>
                    <a:pt x="39" y="220"/>
                  </a:cubicBezTo>
                  <a:lnTo>
                    <a:pt x="51" y="220"/>
                  </a:lnTo>
                  <a:cubicBezTo>
                    <a:pt x="60" y="226"/>
                    <a:pt x="69" y="228"/>
                    <a:pt x="79" y="228"/>
                  </a:cubicBezTo>
                  <a:cubicBezTo>
                    <a:pt x="133" y="228"/>
                    <a:pt x="198" y="149"/>
                    <a:pt x="209" y="106"/>
                  </a:cubicBezTo>
                  <a:cubicBezTo>
                    <a:pt x="215" y="81"/>
                    <a:pt x="209" y="56"/>
                    <a:pt x="203" y="31"/>
                  </a:cubicBezTo>
                  <a:cubicBezTo>
                    <a:pt x="192" y="9"/>
                    <a:pt x="176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3"/>
            <p:cNvSpPr/>
            <p:nvPr/>
          </p:nvSpPr>
          <p:spPr>
            <a:xfrm>
              <a:off x="1064175" y="2626525"/>
              <a:ext cx="7925" cy="7325"/>
            </a:xfrm>
            <a:custGeom>
              <a:rect b="b" l="l" r="r" t="t"/>
              <a:pathLst>
                <a:path extrusionOk="0" h="293" w="317">
                  <a:moveTo>
                    <a:pt x="222" y="1"/>
                  </a:moveTo>
                  <a:cubicBezTo>
                    <a:pt x="211" y="1"/>
                    <a:pt x="200" y="3"/>
                    <a:pt x="189" y="9"/>
                  </a:cubicBezTo>
                  <a:cubicBezTo>
                    <a:pt x="107" y="28"/>
                    <a:pt x="44" y="91"/>
                    <a:pt x="19" y="173"/>
                  </a:cubicBezTo>
                  <a:cubicBezTo>
                    <a:pt x="0" y="223"/>
                    <a:pt x="19" y="286"/>
                    <a:pt x="82" y="293"/>
                  </a:cubicBezTo>
                  <a:cubicBezTo>
                    <a:pt x="183" y="280"/>
                    <a:pt x="265" y="211"/>
                    <a:pt x="290" y="116"/>
                  </a:cubicBezTo>
                  <a:cubicBezTo>
                    <a:pt x="316" y="59"/>
                    <a:pt x="273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3"/>
            <p:cNvSpPr/>
            <p:nvPr/>
          </p:nvSpPr>
          <p:spPr>
            <a:xfrm>
              <a:off x="1071575" y="2636100"/>
              <a:ext cx="6875" cy="5850"/>
            </a:xfrm>
            <a:custGeom>
              <a:rect b="b" l="l" r="r" t="t"/>
              <a:pathLst>
                <a:path extrusionOk="0" h="234" w="275">
                  <a:moveTo>
                    <a:pt x="153" y="0"/>
                  </a:moveTo>
                  <a:cubicBezTo>
                    <a:pt x="93" y="0"/>
                    <a:pt x="23" y="74"/>
                    <a:pt x="13" y="124"/>
                  </a:cubicBezTo>
                  <a:lnTo>
                    <a:pt x="13" y="149"/>
                  </a:lnTo>
                  <a:cubicBezTo>
                    <a:pt x="1" y="193"/>
                    <a:pt x="20" y="225"/>
                    <a:pt x="64" y="231"/>
                  </a:cubicBezTo>
                  <a:lnTo>
                    <a:pt x="76" y="231"/>
                  </a:lnTo>
                  <a:cubicBezTo>
                    <a:pt x="81" y="232"/>
                    <a:pt x="87" y="233"/>
                    <a:pt x="92" y="233"/>
                  </a:cubicBezTo>
                  <a:cubicBezTo>
                    <a:pt x="173" y="233"/>
                    <a:pt x="275" y="107"/>
                    <a:pt x="221" y="36"/>
                  </a:cubicBezTo>
                  <a:cubicBezTo>
                    <a:pt x="215" y="29"/>
                    <a:pt x="209" y="17"/>
                    <a:pt x="196" y="17"/>
                  </a:cubicBezTo>
                  <a:cubicBezTo>
                    <a:pt x="183" y="5"/>
                    <a:pt x="168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3"/>
            <p:cNvSpPr/>
            <p:nvPr/>
          </p:nvSpPr>
          <p:spPr>
            <a:xfrm>
              <a:off x="1091450" y="2625800"/>
              <a:ext cx="9750" cy="7375"/>
            </a:xfrm>
            <a:custGeom>
              <a:rect b="b" l="l" r="r" t="t"/>
              <a:pathLst>
                <a:path extrusionOk="0" h="295" w="390">
                  <a:moveTo>
                    <a:pt x="303" y="0"/>
                  </a:moveTo>
                  <a:cubicBezTo>
                    <a:pt x="292" y="0"/>
                    <a:pt x="279" y="2"/>
                    <a:pt x="265" y="6"/>
                  </a:cubicBezTo>
                  <a:lnTo>
                    <a:pt x="246" y="6"/>
                  </a:lnTo>
                  <a:cubicBezTo>
                    <a:pt x="171" y="25"/>
                    <a:pt x="0" y="177"/>
                    <a:pt x="95" y="265"/>
                  </a:cubicBezTo>
                  <a:lnTo>
                    <a:pt x="101" y="271"/>
                  </a:lnTo>
                  <a:cubicBezTo>
                    <a:pt x="118" y="288"/>
                    <a:pt x="137" y="295"/>
                    <a:pt x="158" y="295"/>
                  </a:cubicBezTo>
                  <a:cubicBezTo>
                    <a:pt x="224" y="295"/>
                    <a:pt x="301" y="226"/>
                    <a:pt x="335" y="183"/>
                  </a:cubicBezTo>
                  <a:cubicBezTo>
                    <a:pt x="379" y="121"/>
                    <a:pt x="389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3"/>
            <p:cNvSpPr/>
            <p:nvPr/>
          </p:nvSpPr>
          <p:spPr>
            <a:xfrm>
              <a:off x="1076625" y="2624375"/>
              <a:ext cx="9475" cy="5525"/>
            </a:xfrm>
            <a:custGeom>
              <a:rect b="b" l="l" r="r" t="t"/>
              <a:pathLst>
                <a:path extrusionOk="0" h="221" w="379">
                  <a:moveTo>
                    <a:pt x="246" y="0"/>
                  </a:moveTo>
                  <a:cubicBezTo>
                    <a:pt x="146" y="0"/>
                    <a:pt x="0" y="221"/>
                    <a:pt x="139" y="221"/>
                  </a:cubicBezTo>
                  <a:cubicBezTo>
                    <a:pt x="240" y="221"/>
                    <a:pt x="379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3"/>
            <p:cNvSpPr/>
            <p:nvPr/>
          </p:nvSpPr>
          <p:spPr>
            <a:xfrm>
              <a:off x="1054875" y="2641625"/>
              <a:ext cx="4125" cy="4050"/>
            </a:xfrm>
            <a:custGeom>
              <a:rect b="b" l="l" r="r" t="t"/>
              <a:pathLst>
                <a:path extrusionOk="0" h="162" w="165">
                  <a:moveTo>
                    <a:pt x="96" y="0"/>
                  </a:moveTo>
                  <a:cubicBezTo>
                    <a:pt x="67" y="0"/>
                    <a:pt x="34" y="35"/>
                    <a:pt x="19" y="54"/>
                  </a:cubicBezTo>
                  <a:cubicBezTo>
                    <a:pt x="6" y="80"/>
                    <a:pt x="0" y="105"/>
                    <a:pt x="6" y="136"/>
                  </a:cubicBezTo>
                  <a:cubicBezTo>
                    <a:pt x="10" y="154"/>
                    <a:pt x="20" y="161"/>
                    <a:pt x="33" y="161"/>
                  </a:cubicBezTo>
                  <a:cubicBezTo>
                    <a:pt x="66" y="161"/>
                    <a:pt x="117" y="118"/>
                    <a:pt x="126" y="105"/>
                  </a:cubicBezTo>
                  <a:lnTo>
                    <a:pt x="133" y="99"/>
                  </a:lnTo>
                  <a:cubicBezTo>
                    <a:pt x="151" y="73"/>
                    <a:pt x="164" y="23"/>
                    <a:pt x="126" y="17"/>
                  </a:cubicBezTo>
                  <a:cubicBezTo>
                    <a:pt x="126" y="10"/>
                    <a:pt x="120" y="10"/>
                    <a:pt x="120" y="10"/>
                  </a:cubicBezTo>
                  <a:cubicBezTo>
                    <a:pt x="113" y="3"/>
                    <a:pt x="105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3"/>
            <p:cNvSpPr/>
            <p:nvPr/>
          </p:nvSpPr>
          <p:spPr>
            <a:xfrm>
              <a:off x="1065900" y="2609450"/>
              <a:ext cx="7550" cy="6475"/>
            </a:xfrm>
            <a:custGeom>
              <a:rect b="b" l="l" r="r" t="t"/>
              <a:pathLst>
                <a:path extrusionOk="0" h="259" w="302">
                  <a:moveTo>
                    <a:pt x="178" y="0"/>
                  </a:moveTo>
                  <a:cubicBezTo>
                    <a:pt x="119" y="0"/>
                    <a:pt x="52" y="70"/>
                    <a:pt x="32" y="105"/>
                  </a:cubicBezTo>
                  <a:cubicBezTo>
                    <a:pt x="32" y="118"/>
                    <a:pt x="26" y="124"/>
                    <a:pt x="26" y="130"/>
                  </a:cubicBezTo>
                  <a:cubicBezTo>
                    <a:pt x="1" y="162"/>
                    <a:pt x="1" y="200"/>
                    <a:pt x="26" y="231"/>
                  </a:cubicBezTo>
                  <a:cubicBezTo>
                    <a:pt x="36" y="247"/>
                    <a:pt x="55" y="258"/>
                    <a:pt x="76" y="258"/>
                  </a:cubicBezTo>
                  <a:cubicBezTo>
                    <a:pt x="80" y="258"/>
                    <a:pt x="84" y="258"/>
                    <a:pt x="89" y="257"/>
                  </a:cubicBezTo>
                  <a:cubicBezTo>
                    <a:pt x="164" y="250"/>
                    <a:pt x="301" y="132"/>
                    <a:pt x="242" y="50"/>
                  </a:cubicBezTo>
                  <a:lnTo>
                    <a:pt x="242" y="50"/>
                  </a:lnTo>
                  <a:cubicBezTo>
                    <a:pt x="250" y="62"/>
                    <a:pt x="254" y="67"/>
                    <a:pt x="254" y="67"/>
                  </a:cubicBezTo>
                  <a:cubicBezTo>
                    <a:pt x="255" y="67"/>
                    <a:pt x="226" y="26"/>
                    <a:pt x="221" y="17"/>
                  </a:cubicBezTo>
                  <a:cubicBezTo>
                    <a:pt x="208" y="5"/>
                    <a:pt x="193" y="0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3"/>
            <p:cNvSpPr/>
            <p:nvPr/>
          </p:nvSpPr>
          <p:spPr>
            <a:xfrm>
              <a:off x="1090175" y="2612075"/>
              <a:ext cx="5850" cy="4725"/>
            </a:xfrm>
            <a:custGeom>
              <a:rect b="b" l="l" r="r" t="t"/>
              <a:pathLst>
                <a:path extrusionOk="0" h="189" w="234">
                  <a:moveTo>
                    <a:pt x="175" y="1"/>
                  </a:moveTo>
                  <a:cubicBezTo>
                    <a:pt x="163" y="1"/>
                    <a:pt x="150" y="3"/>
                    <a:pt x="140" y="7"/>
                  </a:cubicBezTo>
                  <a:lnTo>
                    <a:pt x="121" y="13"/>
                  </a:lnTo>
                  <a:cubicBezTo>
                    <a:pt x="77" y="32"/>
                    <a:pt x="1" y="107"/>
                    <a:pt x="32" y="158"/>
                  </a:cubicBezTo>
                  <a:cubicBezTo>
                    <a:pt x="37" y="176"/>
                    <a:pt x="55" y="188"/>
                    <a:pt x="72" y="188"/>
                  </a:cubicBezTo>
                  <a:cubicBezTo>
                    <a:pt x="78" y="188"/>
                    <a:pt x="84" y="187"/>
                    <a:pt x="89" y="183"/>
                  </a:cubicBezTo>
                  <a:cubicBezTo>
                    <a:pt x="152" y="164"/>
                    <a:pt x="196" y="114"/>
                    <a:pt x="215" y="51"/>
                  </a:cubicBezTo>
                  <a:cubicBezTo>
                    <a:pt x="233" y="14"/>
                    <a:pt x="206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2" name="Google Shape;2402;p23"/>
          <p:cNvSpPr/>
          <p:nvPr/>
        </p:nvSpPr>
        <p:spPr>
          <a:xfrm>
            <a:off x="3769970" y="2943479"/>
            <a:ext cx="2305010" cy="2357550"/>
          </a:xfrm>
          <a:custGeom>
            <a:rect b="b" l="l" r="r" t="t"/>
            <a:pathLst>
              <a:path extrusionOk="0" h="31365" w="30666">
                <a:moveTo>
                  <a:pt x="29467" y="0"/>
                </a:moveTo>
                <a:cubicBezTo>
                  <a:pt x="26709" y="0"/>
                  <a:pt x="24051" y="2095"/>
                  <a:pt x="23021" y="3891"/>
                </a:cubicBezTo>
                <a:cubicBezTo>
                  <a:pt x="21413" y="6692"/>
                  <a:pt x="20587" y="9795"/>
                  <a:pt x="19786" y="12803"/>
                </a:cubicBezTo>
                <a:cubicBezTo>
                  <a:pt x="18732" y="16764"/>
                  <a:pt x="17647" y="20863"/>
                  <a:pt x="14740" y="24200"/>
                </a:cubicBezTo>
                <a:cubicBezTo>
                  <a:pt x="12722" y="26546"/>
                  <a:pt x="10029" y="28495"/>
                  <a:pt x="7348" y="29542"/>
                </a:cubicBezTo>
                <a:cubicBezTo>
                  <a:pt x="4870" y="30519"/>
                  <a:pt x="2252" y="30904"/>
                  <a:pt x="1" y="31188"/>
                </a:cubicBezTo>
                <a:lnTo>
                  <a:pt x="19" y="31364"/>
                </a:lnTo>
                <a:cubicBezTo>
                  <a:pt x="2290" y="31080"/>
                  <a:pt x="4920" y="30696"/>
                  <a:pt x="7418" y="29706"/>
                </a:cubicBezTo>
                <a:cubicBezTo>
                  <a:pt x="10123" y="28646"/>
                  <a:pt x="12842" y="26685"/>
                  <a:pt x="14879" y="24319"/>
                </a:cubicBezTo>
                <a:cubicBezTo>
                  <a:pt x="17811" y="20945"/>
                  <a:pt x="18903" y="16827"/>
                  <a:pt x="19962" y="12847"/>
                </a:cubicBezTo>
                <a:cubicBezTo>
                  <a:pt x="20757" y="9851"/>
                  <a:pt x="21577" y="6755"/>
                  <a:pt x="23172" y="3986"/>
                </a:cubicBezTo>
                <a:cubicBezTo>
                  <a:pt x="24181" y="2228"/>
                  <a:pt x="26779" y="180"/>
                  <a:pt x="29460" y="180"/>
                </a:cubicBezTo>
                <a:cubicBezTo>
                  <a:pt x="29847" y="180"/>
                  <a:pt x="30235" y="223"/>
                  <a:pt x="30621" y="315"/>
                </a:cubicBezTo>
                <a:lnTo>
                  <a:pt x="30665" y="139"/>
                </a:lnTo>
                <a:cubicBezTo>
                  <a:pt x="30267" y="44"/>
                  <a:pt x="29866" y="0"/>
                  <a:pt x="294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"/>
          <p:cNvSpPr txBox="1"/>
          <p:nvPr>
            <p:ph type="ctrTitle"/>
          </p:nvPr>
        </p:nvSpPr>
        <p:spPr>
          <a:xfrm>
            <a:off x="3022900" y="1888775"/>
            <a:ext cx="3111300" cy="8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480" name="Google Shape;480;p4"/>
          <p:cNvGrpSpPr/>
          <p:nvPr/>
        </p:nvGrpSpPr>
        <p:grpSpPr>
          <a:xfrm>
            <a:off x="5757622" y="-413676"/>
            <a:ext cx="944738" cy="733326"/>
            <a:chOff x="1145300" y="2753225"/>
            <a:chExt cx="173375" cy="134575"/>
          </a:xfrm>
        </p:grpSpPr>
        <p:sp>
          <p:nvSpPr>
            <p:cNvPr id="481" name="Google Shape;481;p4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4"/>
          <p:cNvGrpSpPr/>
          <p:nvPr/>
        </p:nvGrpSpPr>
        <p:grpSpPr>
          <a:xfrm>
            <a:off x="7725486" y="4399523"/>
            <a:ext cx="1067513" cy="977169"/>
            <a:chOff x="2142650" y="2489700"/>
            <a:chExt cx="317750" cy="290850"/>
          </a:xfrm>
        </p:grpSpPr>
        <p:sp>
          <p:nvSpPr>
            <p:cNvPr id="498" name="Google Shape;498;p4"/>
            <p:cNvSpPr/>
            <p:nvPr/>
          </p:nvSpPr>
          <p:spPr>
            <a:xfrm>
              <a:off x="2142650" y="2489700"/>
              <a:ext cx="317750" cy="290850"/>
            </a:xfrm>
            <a:custGeom>
              <a:rect b="b" l="l" r="r" t="t"/>
              <a:pathLst>
                <a:path extrusionOk="0" h="11634" w="12710">
                  <a:moveTo>
                    <a:pt x="9987" y="1"/>
                  </a:moveTo>
                  <a:cubicBezTo>
                    <a:pt x="9548" y="1"/>
                    <a:pt x="9087" y="195"/>
                    <a:pt x="8641" y="531"/>
                  </a:cubicBezTo>
                  <a:cubicBezTo>
                    <a:pt x="7367" y="1490"/>
                    <a:pt x="1" y="10111"/>
                    <a:pt x="550" y="11190"/>
                  </a:cubicBezTo>
                  <a:cubicBezTo>
                    <a:pt x="706" y="11498"/>
                    <a:pt x="1060" y="11634"/>
                    <a:pt x="1553" y="11634"/>
                  </a:cubicBezTo>
                  <a:cubicBezTo>
                    <a:pt x="4528" y="11634"/>
                    <a:pt x="12565" y="6680"/>
                    <a:pt x="12646" y="4775"/>
                  </a:cubicBezTo>
                  <a:cubicBezTo>
                    <a:pt x="12709" y="3375"/>
                    <a:pt x="12085" y="1969"/>
                    <a:pt x="11335" y="834"/>
                  </a:cubicBezTo>
                  <a:cubicBezTo>
                    <a:pt x="10955" y="253"/>
                    <a:pt x="10486" y="1"/>
                    <a:pt x="9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2359925" y="2520425"/>
              <a:ext cx="6175" cy="7750"/>
            </a:xfrm>
            <a:custGeom>
              <a:rect b="b" l="l" r="r" t="t"/>
              <a:pathLst>
                <a:path extrusionOk="0" h="310" w="247">
                  <a:moveTo>
                    <a:pt x="140" y="0"/>
                  </a:moveTo>
                  <a:cubicBezTo>
                    <a:pt x="45" y="0"/>
                    <a:pt x="1" y="133"/>
                    <a:pt x="1" y="210"/>
                  </a:cubicBezTo>
                  <a:cubicBezTo>
                    <a:pt x="1" y="274"/>
                    <a:pt x="35" y="309"/>
                    <a:pt x="76" y="309"/>
                  </a:cubicBezTo>
                  <a:cubicBezTo>
                    <a:pt x="103" y="309"/>
                    <a:pt x="133" y="293"/>
                    <a:pt x="159" y="261"/>
                  </a:cubicBezTo>
                  <a:cubicBezTo>
                    <a:pt x="178" y="242"/>
                    <a:pt x="190" y="216"/>
                    <a:pt x="203" y="191"/>
                  </a:cubicBezTo>
                  <a:cubicBezTo>
                    <a:pt x="228" y="147"/>
                    <a:pt x="247" y="71"/>
                    <a:pt x="203" y="27"/>
                  </a:cubicBezTo>
                  <a:cubicBezTo>
                    <a:pt x="190" y="15"/>
                    <a:pt x="178" y="2"/>
                    <a:pt x="159" y="2"/>
                  </a:cubicBezTo>
                  <a:cubicBezTo>
                    <a:pt x="152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2376975" y="2507325"/>
              <a:ext cx="7950" cy="9125"/>
            </a:xfrm>
            <a:custGeom>
              <a:rect b="b" l="l" r="r" t="t"/>
              <a:pathLst>
                <a:path extrusionOk="0" h="365" w="318">
                  <a:moveTo>
                    <a:pt x="193" y="0"/>
                  </a:moveTo>
                  <a:cubicBezTo>
                    <a:pt x="171" y="0"/>
                    <a:pt x="146" y="5"/>
                    <a:pt x="120" y="15"/>
                  </a:cubicBezTo>
                  <a:cubicBezTo>
                    <a:pt x="44" y="66"/>
                    <a:pt x="0" y="154"/>
                    <a:pt x="0" y="242"/>
                  </a:cubicBezTo>
                  <a:cubicBezTo>
                    <a:pt x="0" y="295"/>
                    <a:pt x="31" y="365"/>
                    <a:pt x="85" y="365"/>
                  </a:cubicBezTo>
                  <a:cubicBezTo>
                    <a:pt x="96" y="365"/>
                    <a:pt x="107" y="362"/>
                    <a:pt x="120" y="356"/>
                  </a:cubicBezTo>
                  <a:cubicBezTo>
                    <a:pt x="215" y="318"/>
                    <a:pt x="278" y="242"/>
                    <a:pt x="303" y="141"/>
                  </a:cubicBezTo>
                  <a:cubicBezTo>
                    <a:pt x="317" y="54"/>
                    <a:pt x="268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2388475" y="2521525"/>
              <a:ext cx="10900" cy="13725"/>
            </a:xfrm>
            <a:custGeom>
              <a:rect b="b" l="l" r="r" t="t"/>
              <a:pathLst>
                <a:path extrusionOk="0" h="549" w="436">
                  <a:moveTo>
                    <a:pt x="213" y="0"/>
                  </a:moveTo>
                  <a:cubicBezTo>
                    <a:pt x="160" y="0"/>
                    <a:pt x="114" y="56"/>
                    <a:pt x="82" y="116"/>
                  </a:cubicBezTo>
                  <a:cubicBezTo>
                    <a:pt x="84" y="110"/>
                    <a:pt x="85" y="107"/>
                    <a:pt x="85" y="107"/>
                  </a:cubicBezTo>
                  <a:lnTo>
                    <a:pt x="85" y="107"/>
                  </a:lnTo>
                  <a:cubicBezTo>
                    <a:pt x="84" y="107"/>
                    <a:pt x="77" y="125"/>
                    <a:pt x="64" y="166"/>
                  </a:cubicBezTo>
                  <a:cubicBezTo>
                    <a:pt x="57" y="179"/>
                    <a:pt x="51" y="191"/>
                    <a:pt x="51" y="204"/>
                  </a:cubicBezTo>
                  <a:cubicBezTo>
                    <a:pt x="51" y="217"/>
                    <a:pt x="51" y="223"/>
                    <a:pt x="45" y="229"/>
                  </a:cubicBezTo>
                  <a:cubicBezTo>
                    <a:pt x="13" y="292"/>
                    <a:pt x="0" y="368"/>
                    <a:pt x="19" y="437"/>
                  </a:cubicBezTo>
                  <a:cubicBezTo>
                    <a:pt x="29" y="491"/>
                    <a:pt x="69" y="548"/>
                    <a:pt x="125" y="548"/>
                  </a:cubicBezTo>
                  <a:cubicBezTo>
                    <a:pt x="141" y="548"/>
                    <a:pt x="158" y="543"/>
                    <a:pt x="177" y="532"/>
                  </a:cubicBezTo>
                  <a:cubicBezTo>
                    <a:pt x="322" y="444"/>
                    <a:pt x="436" y="166"/>
                    <a:pt x="278" y="27"/>
                  </a:cubicBezTo>
                  <a:cubicBezTo>
                    <a:pt x="255" y="8"/>
                    <a:pt x="23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2371300" y="2528150"/>
              <a:ext cx="6625" cy="8600"/>
            </a:xfrm>
            <a:custGeom>
              <a:rect b="b" l="l" r="r" t="t"/>
              <a:pathLst>
                <a:path extrusionOk="0" h="344" w="265">
                  <a:moveTo>
                    <a:pt x="150" y="0"/>
                  </a:moveTo>
                  <a:cubicBezTo>
                    <a:pt x="132" y="0"/>
                    <a:pt x="112" y="8"/>
                    <a:pt x="88" y="27"/>
                  </a:cubicBezTo>
                  <a:cubicBezTo>
                    <a:pt x="44" y="71"/>
                    <a:pt x="19" y="122"/>
                    <a:pt x="13" y="179"/>
                  </a:cubicBezTo>
                  <a:cubicBezTo>
                    <a:pt x="6" y="223"/>
                    <a:pt x="0" y="324"/>
                    <a:pt x="63" y="336"/>
                  </a:cubicBezTo>
                  <a:cubicBezTo>
                    <a:pt x="76" y="341"/>
                    <a:pt x="90" y="344"/>
                    <a:pt x="105" y="344"/>
                  </a:cubicBezTo>
                  <a:cubicBezTo>
                    <a:pt x="145" y="344"/>
                    <a:pt x="187" y="325"/>
                    <a:pt x="214" y="292"/>
                  </a:cubicBezTo>
                  <a:cubicBezTo>
                    <a:pt x="233" y="267"/>
                    <a:pt x="252" y="235"/>
                    <a:pt x="259" y="197"/>
                  </a:cubicBezTo>
                  <a:cubicBezTo>
                    <a:pt x="265" y="185"/>
                    <a:pt x="265" y="166"/>
                    <a:pt x="259" y="153"/>
                  </a:cubicBezTo>
                  <a:lnTo>
                    <a:pt x="252" y="147"/>
                  </a:lnTo>
                  <a:lnTo>
                    <a:pt x="227" y="128"/>
                  </a:lnTo>
                  <a:cubicBezTo>
                    <a:pt x="227" y="71"/>
                    <a:pt x="202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2376875" y="2555450"/>
              <a:ext cx="6550" cy="7150"/>
            </a:xfrm>
            <a:custGeom>
              <a:rect b="b" l="l" r="r" t="t"/>
              <a:pathLst>
                <a:path extrusionOk="0" h="286" w="262">
                  <a:moveTo>
                    <a:pt x="194" y="1"/>
                  </a:moveTo>
                  <a:cubicBezTo>
                    <a:pt x="161" y="1"/>
                    <a:pt x="123" y="28"/>
                    <a:pt x="105" y="64"/>
                  </a:cubicBezTo>
                  <a:lnTo>
                    <a:pt x="86" y="77"/>
                  </a:lnTo>
                  <a:cubicBezTo>
                    <a:pt x="55" y="101"/>
                    <a:pt x="0" y="247"/>
                    <a:pt x="81" y="247"/>
                  </a:cubicBezTo>
                  <a:cubicBezTo>
                    <a:pt x="83" y="247"/>
                    <a:pt x="84" y="247"/>
                    <a:pt x="86" y="247"/>
                  </a:cubicBezTo>
                  <a:cubicBezTo>
                    <a:pt x="99" y="260"/>
                    <a:pt x="118" y="272"/>
                    <a:pt x="137" y="272"/>
                  </a:cubicBezTo>
                  <a:lnTo>
                    <a:pt x="143" y="279"/>
                  </a:lnTo>
                  <a:cubicBezTo>
                    <a:pt x="152" y="283"/>
                    <a:pt x="160" y="286"/>
                    <a:pt x="168" y="286"/>
                  </a:cubicBezTo>
                  <a:cubicBezTo>
                    <a:pt x="233" y="286"/>
                    <a:pt x="262" y="141"/>
                    <a:pt x="256" y="102"/>
                  </a:cubicBezTo>
                  <a:cubicBezTo>
                    <a:pt x="256" y="89"/>
                    <a:pt x="250" y="77"/>
                    <a:pt x="250" y="58"/>
                  </a:cubicBezTo>
                  <a:cubicBezTo>
                    <a:pt x="242" y="17"/>
                    <a:pt x="219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2401400" y="2555600"/>
              <a:ext cx="9325" cy="11475"/>
            </a:xfrm>
            <a:custGeom>
              <a:rect b="b" l="l" r="r" t="t"/>
              <a:pathLst>
                <a:path extrusionOk="0" h="459" w="373">
                  <a:moveTo>
                    <a:pt x="248" y="0"/>
                  </a:moveTo>
                  <a:cubicBezTo>
                    <a:pt x="236" y="0"/>
                    <a:pt x="225" y="3"/>
                    <a:pt x="215" y="8"/>
                  </a:cubicBezTo>
                  <a:cubicBezTo>
                    <a:pt x="114" y="46"/>
                    <a:pt x="1" y="165"/>
                    <a:pt x="13" y="291"/>
                  </a:cubicBezTo>
                  <a:cubicBezTo>
                    <a:pt x="13" y="348"/>
                    <a:pt x="39" y="399"/>
                    <a:pt x="76" y="437"/>
                  </a:cubicBezTo>
                  <a:cubicBezTo>
                    <a:pt x="97" y="451"/>
                    <a:pt x="121" y="459"/>
                    <a:pt x="145" y="459"/>
                  </a:cubicBezTo>
                  <a:cubicBezTo>
                    <a:pt x="173" y="459"/>
                    <a:pt x="201" y="448"/>
                    <a:pt x="221" y="424"/>
                  </a:cubicBezTo>
                  <a:cubicBezTo>
                    <a:pt x="329" y="329"/>
                    <a:pt x="373" y="184"/>
                    <a:pt x="329" y="52"/>
                  </a:cubicBezTo>
                  <a:cubicBezTo>
                    <a:pt x="315" y="19"/>
                    <a:pt x="280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404850" y="2543225"/>
              <a:ext cx="7350" cy="8825"/>
            </a:xfrm>
            <a:custGeom>
              <a:rect b="b" l="l" r="r" t="t"/>
              <a:pathLst>
                <a:path extrusionOk="0" h="353" w="294">
                  <a:moveTo>
                    <a:pt x="195" y="0"/>
                  </a:moveTo>
                  <a:cubicBezTo>
                    <a:pt x="112" y="0"/>
                    <a:pt x="1" y="185"/>
                    <a:pt x="77" y="295"/>
                  </a:cubicBezTo>
                  <a:lnTo>
                    <a:pt x="102" y="326"/>
                  </a:lnTo>
                  <a:cubicBezTo>
                    <a:pt x="116" y="344"/>
                    <a:pt x="131" y="352"/>
                    <a:pt x="146" y="352"/>
                  </a:cubicBezTo>
                  <a:cubicBezTo>
                    <a:pt x="219" y="352"/>
                    <a:pt x="294" y="169"/>
                    <a:pt x="273" y="112"/>
                  </a:cubicBezTo>
                  <a:lnTo>
                    <a:pt x="260" y="68"/>
                  </a:lnTo>
                  <a:cubicBezTo>
                    <a:pt x="246" y="20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2320700" y="2580575"/>
              <a:ext cx="6325" cy="6925"/>
            </a:xfrm>
            <a:custGeom>
              <a:rect b="b" l="l" r="r" t="t"/>
              <a:pathLst>
                <a:path extrusionOk="0" h="277" w="253">
                  <a:moveTo>
                    <a:pt x="78" y="1"/>
                  </a:moveTo>
                  <a:cubicBezTo>
                    <a:pt x="27" y="1"/>
                    <a:pt x="0" y="107"/>
                    <a:pt x="6" y="150"/>
                  </a:cubicBezTo>
                  <a:cubicBezTo>
                    <a:pt x="12" y="216"/>
                    <a:pt x="29" y="277"/>
                    <a:pt x="102" y="277"/>
                  </a:cubicBezTo>
                  <a:cubicBezTo>
                    <a:pt x="106" y="277"/>
                    <a:pt x="109" y="277"/>
                    <a:pt x="113" y="276"/>
                  </a:cubicBezTo>
                  <a:cubicBezTo>
                    <a:pt x="247" y="265"/>
                    <a:pt x="253" y="11"/>
                    <a:pt x="164" y="11"/>
                  </a:cubicBezTo>
                  <a:cubicBezTo>
                    <a:pt x="153" y="11"/>
                    <a:pt x="140" y="15"/>
                    <a:pt x="126" y="24"/>
                  </a:cubicBezTo>
                  <a:lnTo>
                    <a:pt x="107" y="11"/>
                  </a:lnTo>
                  <a:cubicBezTo>
                    <a:pt x="96" y="4"/>
                    <a:pt x="8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2328925" y="2595700"/>
              <a:ext cx="5175" cy="6825"/>
            </a:xfrm>
            <a:custGeom>
              <a:rect b="b" l="l" r="r" t="t"/>
              <a:pathLst>
                <a:path extrusionOk="0" h="273" w="207">
                  <a:moveTo>
                    <a:pt x="141" y="1"/>
                  </a:moveTo>
                  <a:cubicBezTo>
                    <a:pt x="96" y="1"/>
                    <a:pt x="47" y="88"/>
                    <a:pt x="43" y="151"/>
                  </a:cubicBezTo>
                  <a:cubicBezTo>
                    <a:pt x="19" y="192"/>
                    <a:pt x="1" y="272"/>
                    <a:pt x="50" y="272"/>
                  </a:cubicBezTo>
                  <a:cubicBezTo>
                    <a:pt x="54" y="272"/>
                    <a:pt x="57" y="271"/>
                    <a:pt x="62" y="271"/>
                  </a:cubicBezTo>
                  <a:lnTo>
                    <a:pt x="87" y="271"/>
                  </a:lnTo>
                  <a:cubicBezTo>
                    <a:pt x="92" y="272"/>
                    <a:pt x="98" y="273"/>
                    <a:pt x="103" y="273"/>
                  </a:cubicBezTo>
                  <a:cubicBezTo>
                    <a:pt x="169" y="273"/>
                    <a:pt x="207" y="171"/>
                    <a:pt x="207" y="113"/>
                  </a:cubicBezTo>
                  <a:cubicBezTo>
                    <a:pt x="207" y="88"/>
                    <a:pt x="200" y="56"/>
                    <a:pt x="181" y="31"/>
                  </a:cubicBezTo>
                  <a:cubicBezTo>
                    <a:pt x="169" y="10"/>
                    <a:pt x="155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2340175" y="2567275"/>
              <a:ext cx="8650" cy="9975"/>
            </a:xfrm>
            <a:custGeom>
              <a:rect b="b" l="l" r="r" t="t"/>
              <a:pathLst>
                <a:path extrusionOk="0" h="399" w="346">
                  <a:moveTo>
                    <a:pt x="221" y="1"/>
                  </a:moveTo>
                  <a:cubicBezTo>
                    <a:pt x="207" y="1"/>
                    <a:pt x="191" y="5"/>
                    <a:pt x="173" y="14"/>
                  </a:cubicBezTo>
                  <a:cubicBezTo>
                    <a:pt x="54" y="71"/>
                    <a:pt x="1" y="399"/>
                    <a:pt x="125" y="399"/>
                  </a:cubicBezTo>
                  <a:cubicBezTo>
                    <a:pt x="139" y="399"/>
                    <a:pt x="155" y="395"/>
                    <a:pt x="173" y="386"/>
                  </a:cubicBezTo>
                  <a:cubicBezTo>
                    <a:pt x="298" y="323"/>
                    <a:pt x="3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2173875" y="2748100"/>
              <a:ext cx="15800" cy="18625"/>
            </a:xfrm>
            <a:custGeom>
              <a:rect b="b" l="l" r="r" t="t"/>
              <a:pathLst>
                <a:path extrusionOk="0" h="745" w="632">
                  <a:moveTo>
                    <a:pt x="380" y="1"/>
                  </a:moveTo>
                  <a:cubicBezTo>
                    <a:pt x="277" y="1"/>
                    <a:pt x="177" y="129"/>
                    <a:pt x="139" y="204"/>
                  </a:cubicBezTo>
                  <a:cubicBezTo>
                    <a:pt x="70" y="324"/>
                    <a:pt x="1" y="589"/>
                    <a:pt x="139" y="696"/>
                  </a:cubicBezTo>
                  <a:cubicBezTo>
                    <a:pt x="173" y="729"/>
                    <a:pt x="216" y="745"/>
                    <a:pt x="261" y="745"/>
                  </a:cubicBezTo>
                  <a:cubicBezTo>
                    <a:pt x="293" y="745"/>
                    <a:pt x="325" y="737"/>
                    <a:pt x="354" y="721"/>
                  </a:cubicBezTo>
                  <a:cubicBezTo>
                    <a:pt x="455" y="658"/>
                    <a:pt x="530" y="563"/>
                    <a:pt x="562" y="456"/>
                  </a:cubicBezTo>
                  <a:cubicBezTo>
                    <a:pt x="600" y="343"/>
                    <a:pt x="631" y="147"/>
                    <a:pt x="524" y="59"/>
                  </a:cubicBezTo>
                  <a:cubicBezTo>
                    <a:pt x="499" y="40"/>
                    <a:pt x="467" y="27"/>
                    <a:pt x="436" y="15"/>
                  </a:cubicBezTo>
                  <a:cubicBezTo>
                    <a:pt x="417" y="5"/>
                    <a:pt x="398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2208900" y="2743700"/>
              <a:ext cx="9625" cy="11325"/>
            </a:xfrm>
            <a:custGeom>
              <a:rect b="b" l="l" r="r" t="t"/>
              <a:pathLst>
                <a:path extrusionOk="0" h="453" w="385">
                  <a:moveTo>
                    <a:pt x="174" y="0"/>
                  </a:moveTo>
                  <a:cubicBezTo>
                    <a:pt x="76" y="0"/>
                    <a:pt x="1" y="169"/>
                    <a:pt x="6" y="254"/>
                  </a:cubicBezTo>
                  <a:lnTo>
                    <a:pt x="6" y="304"/>
                  </a:lnTo>
                  <a:cubicBezTo>
                    <a:pt x="11" y="382"/>
                    <a:pt x="48" y="453"/>
                    <a:pt x="112" y="453"/>
                  </a:cubicBezTo>
                  <a:cubicBezTo>
                    <a:pt x="136" y="453"/>
                    <a:pt x="164" y="442"/>
                    <a:pt x="195" y="418"/>
                  </a:cubicBezTo>
                  <a:cubicBezTo>
                    <a:pt x="271" y="355"/>
                    <a:pt x="385" y="115"/>
                    <a:pt x="265" y="39"/>
                  </a:cubicBezTo>
                  <a:lnTo>
                    <a:pt x="233" y="20"/>
                  </a:lnTo>
                  <a:cubicBezTo>
                    <a:pt x="213" y="6"/>
                    <a:pt x="193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2185550" y="2724000"/>
              <a:ext cx="14275" cy="19525"/>
            </a:xfrm>
            <a:custGeom>
              <a:rect b="b" l="l" r="r" t="t"/>
              <a:pathLst>
                <a:path extrusionOk="0" h="781" w="571">
                  <a:moveTo>
                    <a:pt x="374" y="1"/>
                  </a:moveTo>
                  <a:cubicBezTo>
                    <a:pt x="349" y="1"/>
                    <a:pt x="321" y="7"/>
                    <a:pt x="291" y="20"/>
                  </a:cubicBezTo>
                  <a:cubicBezTo>
                    <a:pt x="108" y="102"/>
                    <a:pt x="26" y="310"/>
                    <a:pt x="13" y="499"/>
                  </a:cubicBezTo>
                  <a:cubicBezTo>
                    <a:pt x="13" y="499"/>
                    <a:pt x="13" y="506"/>
                    <a:pt x="13" y="512"/>
                  </a:cubicBezTo>
                  <a:cubicBezTo>
                    <a:pt x="0" y="613"/>
                    <a:pt x="51" y="714"/>
                    <a:pt x="145" y="764"/>
                  </a:cubicBezTo>
                  <a:lnTo>
                    <a:pt x="158" y="771"/>
                  </a:lnTo>
                  <a:cubicBezTo>
                    <a:pt x="172" y="778"/>
                    <a:pt x="187" y="781"/>
                    <a:pt x="203" y="781"/>
                  </a:cubicBezTo>
                  <a:cubicBezTo>
                    <a:pt x="260" y="781"/>
                    <a:pt x="325" y="743"/>
                    <a:pt x="360" y="714"/>
                  </a:cubicBezTo>
                  <a:cubicBezTo>
                    <a:pt x="461" y="626"/>
                    <a:pt x="524" y="499"/>
                    <a:pt x="549" y="367"/>
                  </a:cubicBezTo>
                  <a:cubicBezTo>
                    <a:pt x="571" y="226"/>
                    <a:pt x="527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2246100" y="2722600"/>
              <a:ext cx="6800" cy="7550"/>
            </a:xfrm>
            <a:custGeom>
              <a:rect b="b" l="l" r="r" t="t"/>
              <a:pathLst>
                <a:path extrusionOk="0" h="302" w="272">
                  <a:moveTo>
                    <a:pt x="127" y="0"/>
                  </a:moveTo>
                  <a:cubicBezTo>
                    <a:pt x="43" y="0"/>
                    <a:pt x="0" y="141"/>
                    <a:pt x="0" y="202"/>
                  </a:cubicBezTo>
                  <a:cubicBezTo>
                    <a:pt x="0" y="270"/>
                    <a:pt x="32" y="302"/>
                    <a:pt x="72" y="302"/>
                  </a:cubicBezTo>
                  <a:cubicBezTo>
                    <a:pt x="99" y="302"/>
                    <a:pt x="130" y="287"/>
                    <a:pt x="158" y="259"/>
                  </a:cubicBezTo>
                  <a:cubicBezTo>
                    <a:pt x="164" y="246"/>
                    <a:pt x="177" y="234"/>
                    <a:pt x="190" y="221"/>
                  </a:cubicBezTo>
                  <a:cubicBezTo>
                    <a:pt x="240" y="171"/>
                    <a:pt x="271" y="7"/>
                    <a:pt x="171" y="0"/>
                  </a:cubicBezTo>
                  <a:lnTo>
                    <a:pt x="133" y="0"/>
                  </a:lnTo>
                  <a:cubicBezTo>
                    <a:pt x="131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2371750" y="2645150"/>
              <a:ext cx="9350" cy="12325"/>
            </a:xfrm>
            <a:custGeom>
              <a:rect b="b" l="l" r="r" t="t"/>
              <a:pathLst>
                <a:path extrusionOk="0" h="493" w="374">
                  <a:moveTo>
                    <a:pt x="287" y="1"/>
                  </a:moveTo>
                  <a:cubicBezTo>
                    <a:pt x="282" y="1"/>
                    <a:pt x="277" y="1"/>
                    <a:pt x="272" y="2"/>
                  </a:cubicBezTo>
                  <a:cubicBezTo>
                    <a:pt x="70" y="33"/>
                    <a:pt x="1" y="323"/>
                    <a:pt x="127" y="468"/>
                  </a:cubicBezTo>
                  <a:cubicBezTo>
                    <a:pt x="142" y="485"/>
                    <a:pt x="160" y="492"/>
                    <a:pt x="179" y="492"/>
                  </a:cubicBezTo>
                  <a:cubicBezTo>
                    <a:pt x="223" y="492"/>
                    <a:pt x="271" y="455"/>
                    <a:pt x="297" y="424"/>
                  </a:cubicBezTo>
                  <a:cubicBezTo>
                    <a:pt x="342" y="368"/>
                    <a:pt x="360" y="292"/>
                    <a:pt x="360" y="222"/>
                  </a:cubicBezTo>
                  <a:cubicBezTo>
                    <a:pt x="373" y="197"/>
                    <a:pt x="373" y="166"/>
                    <a:pt x="373" y="140"/>
                  </a:cubicBezTo>
                  <a:cubicBezTo>
                    <a:pt x="373" y="87"/>
                    <a:pt x="356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2391950" y="2647825"/>
              <a:ext cx="10100" cy="9100"/>
            </a:xfrm>
            <a:custGeom>
              <a:rect b="b" l="l" r="r" t="t"/>
              <a:pathLst>
                <a:path extrusionOk="0" h="364" w="404">
                  <a:moveTo>
                    <a:pt x="271" y="1"/>
                  </a:moveTo>
                  <a:cubicBezTo>
                    <a:pt x="261" y="1"/>
                    <a:pt x="250" y="3"/>
                    <a:pt x="240" y="8"/>
                  </a:cubicBezTo>
                  <a:cubicBezTo>
                    <a:pt x="196" y="40"/>
                    <a:pt x="152" y="71"/>
                    <a:pt x="120" y="115"/>
                  </a:cubicBezTo>
                  <a:cubicBezTo>
                    <a:pt x="76" y="160"/>
                    <a:pt x="0" y="343"/>
                    <a:pt x="120" y="349"/>
                  </a:cubicBezTo>
                  <a:cubicBezTo>
                    <a:pt x="134" y="359"/>
                    <a:pt x="150" y="364"/>
                    <a:pt x="166" y="364"/>
                  </a:cubicBezTo>
                  <a:cubicBezTo>
                    <a:pt x="180" y="364"/>
                    <a:pt x="194" y="361"/>
                    <a:pt x="208" y="355"/>
                  </a:cubicBezTo>
                  <a:cubicBezTo>
                    <a:pt x="240" y="343"/>
                    <a:pt x="271" y="324"/>
                    <a:pt x="297" y="292"/>
                  </a:cubicBezTo>
                  <a:cubicBezTo>
                    <a:pt x="322" y="261"/>
                    <a:pt x="328" y="216"/>
                    <a:pt x="353" y="179"/>
                  </a:cubicBezTo>
                  <a:cubicBezTo>
                    <a:pt x="379" y="141"/>
                    <a:pt x="404" y="78"/>
                    <a:pt x="360" y="59"/>
                  </a:cubicBezTo>
                  <a:cubicBezTo>
                    <a:pt x="347" y="59"/>
                    <a:pt x="341" y="59"/>
                    <a:pt x="341" y="46"/>
                  </a:cubicBezTo>
                  <a:cubicBezTo>
                    <a:pt x="327" y="18"/>
                    <a:pt x="300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2410400" y="2614275"/>
              <a:ext cx="14525" cy="16900"/>
            </a:xfrm>
            <a:custGeom>
              <a:rect b="b" l="l" r="r" t="t"/>
              <a:pathLst>
                <a:path extrusionOk="0" h="676" w="581">
                  <a:moveTo>
                    <a:pt x="423" y="1"/>
                  </a:moveTo>
                  <a:cubicBezTo>
                    <a:pt x="334" y="7"/>
                    <a:pt x="252" y="51"/>
                    <a:pt x="202" y="120"/>
                  </a:cubicBezTo>
                  <a:cubicBezTo>
                    <a:pt x="76" y="253"/>
                    <a:pt x="0" y="650"/>
                    <a:pt x="252" y="675"/>
                  </a:cubicBezTo>
                  <a:cubicBezTo>
                    <a:pt x="256" y="676"/>
                    <a:pt x="260" y="676"/>
                    <a:pt x="263" y="676"/>
                  </a:cubicBezTo>
                  <a:cubicBezTo>
                    <a:pt x="328" y="676"/>
                    <a:pt x="381" y="623"/>
                    <a:pt x="423" y="581"/>
                  </a:cubicBezTo>
                  <a:cubicBezTo>
                    <a:pt x="524" y="486"/>
                    <a:pt x="580" y="354"/>
                    <a:pt x="580" y="215"/>
                  </a:cubicBezTo>
                  <a:cubicBezTo>
                    <a:pt x="580" y="114"/>
                    <a:pt x="543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2389300" y="2623325"/>
              <a:ext cx="6875" cy="7950"/>
            </a:xfrm>
            <a:custGeom>
              <a:rect b="b" l="l" r="r" t="t"/>
              <a:pathLst>
                <a:path extrusionOk="0" h="318" w="275">
                  <a:moveTo>
                    <a:pt x="175" y="1"/>
                  </a:moveTo>
                  <a:cubicBezTo>
                    <a:pt x="165" y="1"/>
                    <a:pt x="152" y="4"/>
                    <a:pt x="138" y="11"/>
                  </a:cubicBezTo>
                  <a:cubicBezTo>
                    <a:pt x="41" y="56"/>
                    <a:pt x="1" y="317"/>
                    <a:pt x="100" y="317"/>
                  </a:cubicBezTo>
                  <a:cubicBezTo>
                    <a:pt x="111" y="317"/>
                    <a:pt x="124" y="314"/>
                    <a:pt x="138" y="307"/>
                  </a:cubicBezTo>
                  <a:cubicBezTo>
                    <a:pt x="234" y="262"/>
                    <a:pt x="275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2372900" y="2632800"/>
              <a:ext cx="5350" cy="7275"/>
            </a:xfrm>
            <a:custGeom>
              <a:rect b="b" l="l" r="r" t="t"/>
              <a:pathLst>
                <a:path extrusionOk="0" h="291" w="214">
                  <a:moveTo>
                    <a:pt x="113" y="1"/>
                  </a:moveTo>
                  <a:cubicBezTo>
                    <a:pt x="48" y="1"/>
                    <a:pt x="6" y="117"/>
                    <a:pt x="18" y="180"/>
                  </a:cubicBezTo>
                  <a:cubicBezTo>
                    <a:pt x="18" y="193"/>
                    <a:pt x="18" y="206"/>
                    <a:pt x="12" y="218"/>
                  </a:cubicBezTo>
                  <a:cubicBezTo>
                    <a:pt x="0" y="263"/>
                    <a:pt x="23" y="290"/>
                    <a:pt x="49" y="290"/>
                  </a:cubicBezTo>
                  <a:cubicBezTo>
                    <a:pt x="67" y="290"/>
                    <a:pt x="87" y="278"/>
                    <a:pt x="100" y="250"/>
                  </a:cubicBezTo>
                  <a:cubicBezTo>
                    <a:pt x="106" y="237"/>
                    <a:pt x="113" y="231"/>
                    <a:pt x="119" y="218"/>
                  </a:cubicBezTo>
                  <a:cubicBezTo>
                    <a:pt x="169" y="168"/>
                    <a:pt x="214" y="35"/>
                    <a:pt x="132" y="4"/>
                  </a:cubicBezTo>
                  <a:cubicBezTo>
                    <a:pt x="125" y="2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2348075" y="2686650"/>
              <a:ext cx="4175" cy="4750"/>
            </a:xfrm>
            <a:custGeom>
              <a:rect b="b" l="l" r="r" t="t"/>
              <a:pathLst>
                <a:path extrusionOk="0" h="190" w="167">
                  <a:moveTo>
                    <a:pt x="108" y="0"/>
                  </a:moveTo>
                  <a:cubicBezTo>
                    <a:pt x="101" y="0"/>
                    <a:pt x="93" y="2"/>
                    <a:pt x="84" y="7"/>
                  </a:cubicBezTo>
                  <a:cubicBezTo>
                    <a:pt x="22" y="35"/>
                    <a:pt x="0" y="190"/>
                    <a:pt x="60" y="190"/>
                  </a:cubicBezTo>
                  <a:cubicBezTo>
                    <a:pt x="67" y="190"/>
                    <a:pt x="75" y="188"/>
                    <a:pt x="84" y="183"/>
                  </a:cubicBezTo>
                  <a:cubicBezTo>
                    <a:pt x="140" y="155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2256175" y="2662200"/>
              <a:ext cx="6975" cy="9850"/>
            </a:xfrm>
            <a:custGeom>
              <a:rect b="b" l="l" r="r" t="t"/>
              <a:pathLst>
                <a:path extrusionOk="0" h="394" w="279">
                  <a:moveTo>
                    <a:pt x="196" y="1"/>
                  </a:moveTo>
                  <a:cubicBezTo>
                    <a:pt x="58" y="1"/>
                    <a:pt x="1" y="203"/>
                    <a:pt x="26" y="310"/>
                  </a:cubicBezTo>
                  <a:cubicBezTo>
                    <a:pt x="42" y="369"/>
                    <a:pt x="76" y="394"/>
                    <a:pt x="112" y="394"/>
                  </a:cubicBezTo>
                  <a:cubicBezTo>
                    <a:pt x="145" y="394"/>
                    <a:pt x="182" y="372"/>
                    <a:pt x="209" y="335"/>
                  </a:cubicBezTo>
                  <a:cubicBezTo>
                    <a:pt x="253" y="278"/>
                    <a:pt x="278" y="215"/>
                    <a:pt x="278" y="152"/>
                  </a:cubicBezTo>
                  <a:cubicBezTo>
                    <a:pt x="278" y="127"/>
                    <a:pt x="272" y="108"/>
                    <a:pt x="266" y="89"/>
                  </a:cubicBezTo>
                  <a:cubicBezTo>
                    <a:pt x="266" y="45"/>
                    <a:pt x="253" y="7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2272875" y="2630400"/>
              <a:ext cx="13900" cy="14125"/>
            </a:xfrm>
            <a:custGeom>
              <a:rect b="b" l="l" r="r" t="t"/>
              <a:pathLst>
                <a:path extrusionOk="0" h="565" w="556">
                  <a:moveTo>
                    <a:pt x="348" y="1"/>
                  </a:moveTo>
                  <a:cubicBezTo>
                    <a:pt x="197" y="1"/>
                    <a:pt x="0" y="351"/>
                    <a:pt x="153" y="503"/>
                  </a:cubicBezTo>
                  <a:cubicBezTo>
                    <a:pt x="165" y="516"/>
                    <a:pt x="178" y="529"/>
                    <a:pt x="197" y="535"/>
                  </a:cubicBezTo>
                  <a:cubicBezTo>
                    <a:pt x="223" y="556"/>
                    <a:pt x="249" y="565"/>
                    <a:pt x="275" y="565"/>
                  </a:cubicBezTo>
                  <a:cubicBezTo>
                    <a:pt x="428" y="565"/>
                    <a:pt x="556" y="237"/>
                    <a:pt x="475" y="112"/>
                  </a:cubicBezTo>
                  <a:lnTo>
                    <a:pt x="475" y="112"/>
                  </a:lnTo>
                  <a:lnTo>
                    <a:pt x="475" y="125"/>
                  </a:lnTo>
                  <a:cubicBezTo>
                    <a:pt x="462" y="106"/>
                    <a:pt x="456" y="87"/>
                    <a:pt x="443" y="68"/>
                  </a:cubicBezTo>
                  <a:cubicBezTo>
                    <a:pt x="417" y="21"/>
                    <a:pt x="38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2287875" y="2650600"/>
              <a:ext cx="11850" cy="15200"/>
            </a:xfrm>
            <a:custGeom>
              <a:rect b="b" l="l" r="r" t="t"/>
              <a:pathLst>
                <a:path extrusionOk="0" h="608" w="474">
                  <a:moveTo>
                    <a:pt x="323" y="1"/>
                  </a:moveTo>
                  <a:cubicBezTo>
                    <a:pt x="258" y="1"/>
                    <a:pt x="181" y="50"/>
                    <a:pt x="146" y="93"/>
                  </a:cubicBezTo>
                  <a:cubicBezTo>
                    <a:pt x="64" y="200"/>
                    <a:pt x="1" y="389"/>
                    <a:pt x="64" y="515"/>
                  </a:cubicBezTo>
                  <a:lnTo>
                    <a:pt x="76" y="534"/>
                  </a:lnTo>
                  <a:cubicBezTo>
                    <a:pt x="105" y="587"/>
                    <a:pt x="145" y="608"/>
                    <a:pt x="187" y="608"/>
                  </a:cubicBezTo>
                  <a:cubicBezTo>
                    <a:pt x="245" y="608"/>
                    <a:pt x="307" y="567"/>
                    <a:pt x="348" y="515"/>
                  </a:cubicBezTo>
                  <a:cubicBezTo>
                    <a:pt x="448" y="402"/>
                    <a:pt x="474" y="244"/>
                    <a:pt x="430" y="99"/>
                  </a:cubicBezTo>
                  <a:cubicBezTo>
                    <a:pt x="430" y="93"/>
                    <a:pt x="423" y="80"/>
                    <a:pt x="417" y="74"/>
                  </a:cubicBezTo>
                  <a:cubicBezTo>
                    <a:pt x="400" y="20"/>
                    <a:pt x="364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2310900" y="2638700"/>
              <a:ext cx="11050" cy="10925"/>
            </a:xfrm>
            <a:custGeom>
              <a:rect b="b" l="l" r="r" t="t"/>
              <a:pathLst>
                <a:path extrusionOk="0" h="437" w="442">
                  <a:moveTo>
                    <a:pt x="298" y="1"/>
                  </a:moveTo>
                  <a:cubicBezTo>
                    <a:pt x="265" y="1"/>
                    <a:pt x="229" y="20"/>
                    <a:pt x="215" y="39"/>
                  </a:cubicBezTo>
                  <a:lnTo>
                    <a:pt x="202" y="52"/>
                  </a:lnTo>
                  <a:cubicBezTo>
                    <a:pt x="127" y="121"/>
                    <a:pt x="0" y="436"/>
                    <a:pt x="202" y="436"/>
                  </a:cubicBezTo>
                  <a:cubicBezTo>
                    <a:pt x="291" y="436"/>
                    <a:pt x="341" y="342"/>
                    <a:pt x="385" y="279"/>
                  </a:cubicBezTo>
                  <a:cubicBezTo>
                    <a:pt x="423" y="216"/>
                    <a:pt x="442" y="77"/>
                    <a:pt x="360" y="26"/>
                  </a:cubicBezTo>
                  <a:lnTo>
                    <a:pt x="328" y="7"/>
                  </a:lnTo>
                  <a:cubicBezTo>
                    <a:pt x="319" y="3"/>
                    <a:pt x="309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4"/>
          <p:cNvGrpSpPr/>
          <p:nvPr/>
        </p:nvGrpSpPr>
        <p:grpSpPr>
          <a:xfrm>
            <a:off x="8517372" y="1886962"/>
            <a:ext cx="443569" cy="1747763"/>
            <a:chOff x="1535150" y="2784850"/>
            <a:chExt cx="114650" cy="451700"/>
          </a:xfrm>
        </p:grpSpPr>
        <p:sp>
          <p:nvSpPr>
            <p:cNvPr id="524" name="Google Shape;524;p4"/>
            <p:cNvSpPr/>
            <p:nvPr/>
          </p:nvSpPr>
          <p:spPr>
            <a:xfrm>
              <a:off x="1535150" y="2784850"/>
              <a:ext cx="114650" cy="451700"/>
            </a:xfrm>
            <a:custGeom>
              <a:rect b="b" l="l" r="r" t="t"/>
              <a:pathLst>
                <a:path extrusionOk="0" h="18068" w="4586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1603575" y="2822400"/>
              <a:ext cx="10275" cy="9500"/>
            </a:xfrm>
            <a:custGeom>
              <a:rect b="b" l="l" r="r" t="t"/>
              <a:pathLst>
                <a:path extrusionOk="0" h="380" w="411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610825" y="2836800"/>
              <a:ext cx="8375" cy="7550"/>
            </a:xfrm>
            <a:custGeom>
              <a:rect b="b" l="l" r="r" t="t"/>
              <a:pathLst>
                <a:path extrusionOk="0" h="302" w="335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1600900" y="2847325"/>
              <a:ext cx="12150" cy="7275"/>
            </a:xfrm>
            <a:custGeom>
              <a:rect b="b" l="l" r="r" t="t"/>
              <a:pathLst>
                <a:path extrusionOk="0" h="291" w="486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1591125" y="2833450"/>
              <a:ext cx="7825" cy="6275"/>
            </a:xfrm>
            <a:custGeom>
              <a:rect b="b" l="l" r="r" t="t"/>
              <a:pathLst>
                <a:path extrusionOk="0" h="251" w="313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586725" y="2802425"/>
              <a:ext cx="5650" cy="4675"/>
            </a:xfrm>
            <a:custGeom>
              <a:rect b="b" l="l" r="r" t="t"/>
              <a:pathLst>
                <a:path extrusionOk="0" h="187" w="226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550925" y="3002675"/>
              <a:ext cx="5525" cy="4500"/>
            </a:xfrm>
            <a:custGeom>
              <a:rect b="b" l="l" r="r" t="t"/>
              <a:pathLst>
                <a:path extrusionOk="0" h="180" w="221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550425" y="2984650"/>
              <a:ext cx="7300" cy="4275"/>
            </a:xfrm>
            <a:custGeom>
              <a:rect b="b" l="l" r="r" t="t"/>
              <a:pathLst>
                <a:path extrusionOk="0" h="171" w="292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569525" y="2961650"/>
              <a:ext cx="9275" cy="7525"/>
            </a:xfrm>
            <a:custGeom>
              <a:rect b="b" l="l" r="r" t="t"/>
              <a:pathLst>
                <a:path extrusionOk="0" h="301" w="371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1588600" y="2976675"/>
              <a:ext cx="7750" cy="7225"/>
            </a:xfrm>
            <a:custGeom>
              <a:rect b="b" l="l" r="r" t="t"/>
              <a:pathLst>
                <a:path extrusionOk="0" h="289" w="31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578975" y="3004975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574400" y="2987225"/>
              <a:ext cx="5775" cy="6075"/>
            </a:xfrm>
            <a:custGeom>
              <a:rect b="b" l="l" r="r" t="t"/>
              <a:pathLst>
                <a:path extrusionOk="0" h="243" w="231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1600250" y="2946500"/>
              <a:ext cx="9500" cy="8625"/>
            </a:xfrm>
            <a:custGeom>
              <a:rect b="b" l="l" r="r" t="t"/>
              <a:pathLst>
                <a:path extrusionOk="0" h="345" w="38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565675" y="2932600"/>
              <a:ext cx="4825" cy="4900"/>
            </a:xfrm>
            <a:custGeom>
              <a:rect b="b" l="l" r="r" t="t"/>
              <a:pathLst>
                <a:path extrusionOk="0" h="196" w="193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576300" y="3116100"/>
              <a:ext cx="6775" cy="6225"/>
            </a:xfrm>
            <a:custGeom>
              <a:rect b="b" l="l" r="r" t="t"/>
              <a:pathLst>
                <a:path extrusionOk="0" h="249" w="271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569850" y="3098575"/>
              <a:ext cx="6000" cy="3950"/>
            </a:xfrm>
            <a:custGeom>
              <a:rect b="b" l="l" r="r" t="t"/>
              <a:pathLst>
                <a:path extrusionOk="0" h="158" w="24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1598325" y="3074900"/>
              <a:ext cx="8175" cy="6750"/>
            </a:xfrm>
            <a:custGeom>
              <a:rect b="b" l="l" r="r" t="t"/>
              <a:pathLst>
                <a:path extrusionOk="0" h="270" w="327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08150" y="3099675"/>
              <a:ext cx="4900" cy="6950"/>
            </a:xfrm>
            <a:custGeom>
              <a:rect b="b" l="l" r="r" t="t"/>
              <a:pathLst>
                <a:path extrusionOk="0" h="278" w="196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1599125" y="3132900"/>
              <a:ext cx="8250" cy="6000"/>
            </a:xfrm>
            <a:custGeom>
              <a:rect b="b" l="l" r="r" t="t"/>
              <a:pathLst>
                <a:path extrusionOk="0" h="240" w="33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1594425" y="3096475"/>
              <a:ext cx="4975" cy="4100"/>
            </a:xfrm>
            <a:custGeom>
              <a:rect b="b" l="l" r="r" t="t"/>
              <a:pathLst>
                <a:path extrusionOk="0" h="164" w="199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584750" y="3172225"/>
              <a:ext cx="8750" cy="5875"/>
            </a:xfrm>
            <a:custGeom>
              <a:rect b="b" l="l" r="r" t="t"/>
              <a:pathLst>
                <a:path extrusionOk="0" h="235" w="35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569825" y="3212325"/>
              <a:ext cx="12650" cy="7450"/>
            </a:xfrm>
            <a:custGeom>
              <a:rect b="b" l="l" r="r" t="t"/>
              <a:pathLst>
                <a:path extrusionOk="0" h="298" w="506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55950" y="3199675"/>
              <a:ext cx="6650" cy="7025"/>
            </a:xfrm>
            <a:custGeom>
              <a:rect b="b" l="l" r="r" t="t"/>
              <a:pathLst>
                <a:path extrusionOk="0" h="281" w="266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1581975" y="3196875"/>
              <a:ext cx="6950" cy="5575"/>
            </a:xfrm>
            <a:custGeom>
              <a:rect b="b" l="l" r="r" t="t"/>
              <a:pathLst>
                <a:path extrusionOk="0" h="223" w="278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1568575" y="3196875"/>
              <a:ext cx="8050" cy="4750"/>
            </a:xfrm>
            <a:custGeom>
              <a:rect b="b" l="l" r="r" t="t"/>
              <a:pathLst>
                <a:path extrusionOk="0" h="190" w="322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1556500" y="3171500"/>
              <a:ext cx="6100" cy="5650"/>
            </a:xfrm>
            <a:custGeom>
              <a:rect b="b" l="l" r="r" t="t"/>
              <a:pathLst>
                <a:path extrusionOk="0" h="226" w="244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607525" y="3117575"/>
              <a:ext cx="11200" cy="10425"/>
            </a:xfrm>
            <a:custGeom>
              <a:rect b="b" l="l" r="r" t="t"/>
              <a:pathLst>
                <a:path extrusionOk="0" h="417" w="448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561325" y="3005000"/>
              <a:ext cx="12000" cy="11200"/>
            </a:xfrm>
            <a:custGeom>
              <a:rect b="b" l="l" r="r" t="t"/>
              <a:pathLst>
                <a:path extrusionOk="0" h="448" w="48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1549500" y="2961325"/>
              <a:ext cx="7275" cy="6800"/>
            </a:xfrm>
            <a:custGeom>
              <a:rect b="b" l="l" r="r" t="t"/>
              <a:pathLst>
                <a:path extrusionOk="0" h="272" w="291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1581825" y="2817350"/>
              <a:ext cx="7100" cy="5875"/>
            </a:xfrm>
            <a:custGeom>
              <a:rect b="b" l="l" r="r" t="t"/>
              <a:pathLst>
                <a:path extrusionOk="0" h="235" w="284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4"/>
          <p:cNvSpPr/>
          <p:nvPr/>
        </p:nvSpPr>
        <p:spPr>
          <a:xfrm flipH="1">
            <a:off x="8153143" y="3400425"/>
            <a:ext cx="28685" cy="2112436"/>
          </a:xfrm>
          <a:custGeom>
            <a:rect b="b" l="l" r="r" t="t"/>
            <a:pathLst>
              <a:path extrusionOk="0" h="53023" w="720">
                <a:moveTo>
                  <a:pt x="310" y="0"/>
                </a:moveTo>
                <a:cubicBezTo>
                  <a:pt x="38" y="972"/>
                  <a:pt x="1" y="5040"/>
                  <a:pt x="45" y="6124"/>
                </a:cubicBezTo>
                <a:cubicBezTo>
                  <a:pt x="95" y="7216"/>
                  <a:pt x="165" y="8338"/>
                  <a:pt x="228" y="9423"/>
                </a:cubicBezTo>
                <a:cubicBezTo>
                  <a:pt x="278" y="10274"/>
                  <a:pt x="328" y="11126"/>
                  <a:pt x="373" y="11977"/>
                </a:cubicBezTo>
                <a:cubicBezTo>
                  <a:pt x="505" y="14607"/>
                  <a:pt x="398" y="17332"/>
                  <a:pt x="291" y="19962"/>
                </a:cubicBezTo>
                <a:cubicBezTo>
                  <a:pt x="228" y="21696"/>
                  <a:pt x="158" y="23500"/>
                  <a:pt x="158" y="25247"/>
                </a:cubicBezTo>
                <a:lnTo>
                  <a:pt x="158" y="39425"/>
                </a:lnTo>
                <a:cubicBezTo>
                  <a:pt x="158" y="39967"/>
                  <a:pt x="190" y="41096"/>
                  <a:pt x="228" y="42522"/>
                </a:cubicBezTo>
                <a:cubicBezTo>
                  <a:pt x="335" y="46148"/>
                  <a:pt x="499" y="51635"/>
                  <a:pt x="265" y="52991"/>
                </a:cubicBezTo>
                <a:lnTo>
                  <a:pt x="474" y="53023"/>
                </a:lnTo>
                <a:cubicBezTo>
                  <a:pt x="707" y="51648"/>
                  <a:pt x="549" y="46155"/>
                  <a:pt x="448" y="42515"/>
                </a:cubicBezTo>
                <a:cubicBezTo>
                  <a:pt x="398" y="41090"/>
                  <a:pt x="366" y="39967"/>
                  <a:pt x="366" y="39425"/>
                </a:cubicBezTo>
                <a:lnTo>
                  <a:pt x="366" y="25247"/>
                </a:lnTo>
                <a:cubicBezTo>
                  <a:pt x="366" y="23500"/>
                  <a:pt x="436" y="21703"/>
                  <a:pt x="505" y="19968"/>
                </a:cubicBezTo>
                <a:cubicBezTo>
                  <a:pt x="612" y="17332"/>
                  <a:pt x="720" y="14607"/>
                  <a:pt x="581" y="11965"/>
                </a:cubicBezTo>
                <a:cubicBezTo>
                  <a:pt x="543" y="11113"/>
                  <a:pt x="492" y="10262"/>
                  <a:pt x="436" y="9410"/>
                </a:cubicBezTo>
                <a:cubicBezTo>
                  <a:pt x="373" y="8326"/>
                  <a:pt x="303" y="7203"/>
                  <a:pt x="259" y="6112"/>
                </a:cubicBezTo>
                <a:cubicBezTo>
                  <a:pt x="209" y="5040"/>
                  <a:pt x="247" y="1003"/>
                  <a:pt x="511" y="57"/>
                </a:cubicBezTo>
                <a:lnTo>
                  <a:pt x="3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"/>
          <p:cNvSpPr/>
          <p:nvPr/>
        </p:nvSpPr>
        <p:spPr>
          <a:xfrm flipH="1">
            <a:off x="8648443" y="2131475"/>
            <a:ext cx="28685" cy="2112436"/>
          </a:xfrm>
          <a:custGeom>
            <a:rect b="b" l="l" r="r" t="t"/>
            <a:pathLst>
              <a:path extrusionOk="0" h="53023" w="720">
                <a:moveTo>
                  <a:pt x="310" y="0"/>
                </a:moveTo>
                <a:cubicBezTo>
                  <a:pt x="38" y="972"/>
                  <a:pt x="1" y="5040"/>
                  <a:pt x="45" y="6124"/>
                </a:cubicBezTo>
                <a:cubicBezTo>
                  <a:pt x="95" y="7216"/>
                  <a:pt x="165" y="8338"/>
                  <a:pt x="228" y="9423"/>
                </a:cubicBezTo>
                <a:cubicBezTo>
                  <a:pt x="278" y="10274"/>
                  <a:pt x="328" y="11126"/>
                  <a:pt x="373" y="11977"/>
                </a:cubicBezTo>
                <a:cubicBezTo>
                  <a:pt x="505" y="14607"/>
                  <a:pt x="398" y="17332"/>
                  <a:pt x="291" y="19962"/>
                </a:cubicBezTo>
                <a:cubicBezTo>
                  <a:pt x="228" y="21696"/>
                  <a:pt x="158" y="23500"/>
                  <a:pt x="158" y="25247"/>
                </a:cubicBezTo>
                <a:lnTo>
                  <a:pt x="158" y="39425"/>
                </a:lnTo>
                <a:cubicBezTo>
                  <a:pt x="158" y="39967"/>
                  <a:pt x="190" y="41096"/>
                  <a:pt x="228" y="42522"/>
                </a:cubicBezTo>
                <a:cubicBezTo>
                  <a:pt x="335" y="46148"/>
                  <a:pt x="499" y="51635"/>
                  <a:pt x="265" y="52991"/>
                </a:cubicBezTo>
                <a:lnTo>
                  <a:pt x="474" y="53023"/>
                </a:lnTo>
                <a:cubicBezTo>
                  <a:pt x="707" y="51648"/>
                  <a:pt x="549" y="46155"/>
                  <a:pt x="448" y="42515"/>
                </a:cubicBezTo>
                <a:cubicBezTo>
                  <a:pt x="398" y="41090"/>
                  <a:pt x="366" y="39967"/>
                  <a:pt x="366" y="39425"/>
                </a:cubicBezTo>
                <a:lnTo>
                  <a:pt x="366" y="25247"/>
                </a:lnTo>
                <a:cubicBezTo>
                  <a:pt x="366" y="23500"/>
                  <a:pt x="436" y="21703"/>
                  <a:pt x="505" y="19968"/>
                </a:cubicBezTo>
                <a:cubicBezTo>
                  <a:pt x="612" y="17332"/>
                  <a:pt x="720" y="14607"/>
                  <a:pt x="581" y="11965"/>
                </a:cubicBezTo>
                <a:cubicBezTo>
                  <a:pt x="543" y="11113"/>
                  <a:pt x="492" y="10262"/>
                  <a:pt x="436" y="9410"/>
                </a:cubicBezTo>
                <a:cubicBezTo>
                  <a:pt x="373" y="8326"/>
                  <a:pt x="303" y="7203"/>
                  <a:pt x="259" y="6112"/>
                </a:cubicBezTo>
                <a:cubicBezTo>
                  <a:pt x="209" y="5040"/>
                  <a:pt x="247" y="1003"/>
                  <a:pt x="511" y="57"/>
                </a:cubicBezTo>
                <a:lnTo>
                  <a:pt x="3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"/>
          <p:cNvSpPr/>
          <p:nvPr/>
        </p:nvSpPr>
        <p:spPr>
          <a:xfrm>
            <a:off x="8960953" y="1399309"/>
            <a:ext cx="443573" cy="383956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4"/>
          <p:cNvGrpSpPr/>
          <p:nvPr/>
        </p:nvGrpSpPr>
        <p:grpSpPr>
          <a:xfrm>
            <a:off x="-554128" y="2336241"/>
            <a:ext cx="1112205" cy="849180"/>
            <a:chOff x="2833900" y="2095850"/>
            <a:chExt cx="368475" cy="281325"/>
          </a:xfrm>
        </p:grpSpPr>
        <p:sp>
          <p:nvSpPr>
            <p:cNvPr id="558" name="Google Shape;558;p4"/>
            <p:cNvSpPr/>
            <p:nvPr/>
          </p:nvSpPr>
          <p:spPr>
            <a:xfrm>
              <a:off x="2833900" y="2095850"/>
              <a:ext cx="368475" cy="281325"/>
            </a:xfrm>
            <a:custGeom>
              <a:rect b="b" l="l" r="r" t="t"/>
              <a:pathLst>
                <a:path extrusionOk="0" h="11253" w="14739">
                  <a:moveTo>
                    <a:pt x="6504" y="1"/>
                  </a:moveTo>
                  <a:cubicBezTo>
                    <a:pt x="3553" y="1"/>
                    <a:pt x="757" y="1874"/>
                    <a:pt x="373" y="5342"/>
                  </a:cubicBezTo>
                  <a:cubicBezTo>
                    <a:pt x="1" y="8685"/>
                    <a:pt x="4535" y="11201"/>
                    <a:pt x="7361" y="11252"/>
                  </a:cubicBezTo>
                  <a:cubicBezTo>
                    <a:pt x="7379" y="11252"/>
                    <a:pt x="7396" y="11252"/>
                    <a:pt x="7414" y="11252"/>
                  </a:cubicBezTo>
                  <a:cubicBezTo>
                    <a:pt x="10494" y="11252"/>
                    <a:pt x="14738" y="6357"/>
                    <a:pt x="12192" y="2895"/>
                  </a:cubicBezTo>
                  <a:cubicBezTo>
                    <a:pt x="10747" y="933"/>
                    <a:pt x="8587" y="1"/>
                    <a:pt x="6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3061575" y="2250725"/>
              <a:ext cx="15950" cy="9050"/>
            </a:xfrm>
            <a:custGeom>
              <a:rect b="b" l="l" r="r" t="t"/>
              <a:pathLst>
                <a:path extrusionOk="0" h="362" w="638">
                  <a:moveTo>
                    <a:pt x="348" y="1"/>
                  </a:moveTo>
                  <a:cubicBezTo>
                    <a:pt x="299" y="1"/>
                    <a:pt x="251" y="9"/>
                    <a:pt x="209" y="24"/>
                  </a:cubicBezTo>
                  <a:cubicBezTo>
                    <a:pt x="114" y="62"/>
                    <a:pt x="1" y="119"/>
                    <a:pt x="45" y="238"/>
                  </a:cubicBezTo>
                  <a:cubicBezTo>
                    <a:pt x="58" y="270"/>
                    <a:pt x="83" y="295"/>
                    <a:pt x="108" y="314"/>
                  </a:cubicBezTo>
                  <a:cubicBezTo>
                    <a:pt x="146" y="346"/>
                    <a:pt x="201" y="361"/>
                    <a:pt x="260" y="361"/>
                  </a:cubicBezTo>
                  <a:cubicBezTo>
                    <a:pt x="340" y="361"/>
                    <a:pt x="426" y="333"/>
                    <a:pt x="480" y="283"/>
                  </a:cubicBezTo>
                  <a:cubicBezTo>
                    <a:pt x="569" y="257"/>
                    <a:pt x="638" y="207"/>
                    <a:pt x="588" y="119"/>
                  </a:cubicBezTo>
                  <a:cubicBezTo>
                    <a:pt x="541" y="35"/>
                    <a:pt x="445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3074350" y="2263400"/>
              <a:ext cx="25575" cy="12125"/>
            </a:xfrm>
            <a:custGeom>
              <a:rect b="b" l="l" r="r" t="t"/>
              <a:pathLst>
                <a:path extrusionOk="0" h="485" w="1023">
                  <a:moveTo>
                    <a:pt x="370" y="0"/>
                  </a:moveTo>
                  <a:cubicBezTo>
                    <a:pt x="345" y="0"/>
                    <a:pt x="321" y="1"/>
                    <a:pt x="297" y="3"/>
                  </a:cubicBezTo>
                  <a:cubicBezTo>
                    <a:pt x="70" y="28"/>
                    <a:pt x="1" y="261"/>
                    <a:pt x="266" y="286"/>
                  </a:cubicBezTo>
                  <a:cubicBezTo>
                    <a:pt x="222" y="286"/>
                    <a:pt x="335" y="400"/>
                    <a:pt x="360" y="413"/>
                  </a:cubicBezTo>
                  <a:cubicBezTo>
                    <a:pt x="437" y="461"/>
                    <a:pt x="523" y="485"/>
                    <a:pt x="608" y="485"/>
                  </a:cubicBezTo>
                  <a:cubicBezTo>
                    <a:pt x="679" y="485"/>
                    <a:pt x="749" y="469"/>
                    <a:pt x="814" y="438"/>
                  </a:cubicBezTo>
                  <a:cubicBezTo>
                    <a:pt x="928" y="381"/>
                    <a:pt x="1023" y="255"/>
                    <a:pt x="903" y="154"/>
                  </a:cubicBezTo>
                  <a:cubicBezTo>
                    <a:pt x="775" y="43"/>
                    <a:pt x="554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3069150" y="2286525"/>
              <a:ext cx="16575" cy="8700"/>
            </a:xfrm>
            <a:custGeom>
              <a:rect b="b" l="l" r="r" t="t"/>
              <a:pathLst>
                <a:path extrusionOk="0" h="348" w="663">
                  <a:moveTo>
                    <a:pt x="433" y="0"/>
                  </a:moveTo>
                  <a:cubicBezTo>
                    <a:pt x="327" y="0"/>
                    <a:pt x="209" y="49"/>
                    <a:pt x="133" y="99"/>
                  </a:cubicBezTo>
                  <a:cubicBezTo>
                    <a:pt x="1" y="181"/>
                    <a:pt x="102" y="314"/>
                    <a:pt x="215" y="339"/>
                  </a:cubicBezTo>
                  <a:cubicBezTo>
                    <a:pt x="240" y="345"/>
                    <a:pt x="270" y="348"/>
                    <a:pt x="302" y="348"/>
                  </a:cubicBezTo>
                  <a:cubicBezTo>
                    <a:pt x="413" y="348"/>
                    <a:pt x="548" y="310"/>
                    <a:pt x="587" y="207"/>
                  </a:cubicBezTo>
                  <a:cubicBezTo>
                    <a:pt x="594" y="200"/>
                    <a:pt x="587" y="200"/>
                    <a:pt x="594" y="194"/>
                  </a:cubicBezTo>
                  <a:cubicBezTo>
                    <a:pt x="631" y="175"/>
                    <a:pt x="663" y="144"/>
                    <a:pt x="631" y="99"/>
                  </a:cubicBezTo>
                  <a:cubicBezTo>
                    <a:pt x="586" y="27"/>
                    <a:pt x="513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3053675" y="2274950"/>
              <a:ext cx="11600" cy="6425"/>
            </a:xfrm>
            <a:custGeom>
              <a:rect b="b" l="l" r="r" t="t"/>
              <a:pathLst>
                <a:path extrusionOk="0" h="257" w="464">
                  <a:moveTo>
                    <a:pt x="264" y="1"/>
                  </a:moveTo>
                  <a:cubicBezTo>
                    <a:pt x="158" y="1"/>
                    <a:pt x="0" y="51"/>
                    <a:pt x="52" y="165"/>
                  </a:cubicBezTo>
                  <a:cubicBezTo>
                    <a:pt x="84" y="222"/>
                    <a:pt x="159" y="234"/>
                    <a:pt x="210" y="253"/>
                  </a:cubicBezTo>
                  <a:cubicBezTo>
                    <a:pt x="220" y="256"/>
                    <a:pt x="234" y="257"/>
                    <a:pt x="251" y="257"/>
                  </a:cubicBezTo>
                  <a:cubicBezTo>
                    <a:pt x="327" y="257"/>
                    <a:pt x="451" y="230"/>
                    <a:pt x="430" y="152"/>
                  </a:cubicBezTo>
                  <a:cubicBezTo>
                    <a:pt x="430" y="141"/>
                    <a:pt x="430" y="132"/>
                    <a:pt x="428" y="127"/>
                  </a:cubicBezTo>
                  <a:lnTo>
                    <a:pt x="428" y="127"/>
                  </a:lnTo>
                  <a:cubicBezTo>
                    <a:pt x="464" y="73"/>
                    <a:pt x="403" y="26"/>
                    <a:pt x="355" y="14"/>
                  </a:cubicBezTo>
                  <a:lnTo>
                    <a:pt x="323" y="7"/>
                  </a:lnTo>
                  <a:cubicBezTo>
                    <a:pt x="308" y="3"/>
                    <a:pt x="287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3117875" y="2218525"/>
              <a:ext cx="14600" cy="8125"/>
            </a:xfrm>
            <a:custGeom>
              <a:rect b="b" l="l" r="r" t="t"/>
              <a:pathLst>
                <a:path extrusionOk="0" h="325" w="584">
                  <a:moveTo>
                    <a:pt x="255" y="0"/>
                  </a:moveTo>
                  <a:cubicBezTo>
                    <a:pt x="163" y="0"/>
                    <a:pt x="71" y="36"/>
                    <a:pt x="32" y="126"/>
                  </a:cubicBezTo>
                  <a:cubicBezTo>
                    <a:pt x="19" y="145"/>
                    <a:pt x="19" y="170"/>
                    <a:pt x="13" y="189"/>
                  </a:cubicBezTo>
                  <a:cubicBezTo>
                    <a:pt x="1" y="288"/>
                    <a:pt x="98" y="325"/>
                    <a:pt x="193" y="325"/>
                  </a:cubicBezTo>
                  <a:cubicBezTo>
                    <a:pt x="245" y="325"/>
                    <a:pt x="295" y="314"/>
                    <a:pt x="329" y="297"/>
                  </a:cubicBezTo>
                  <a:cubicBezTo>
                    <a:pt x="366" y="271"/>
                    <a:pt x="404" y="252"/>
                    <a:pt x="442" y="221"/>
                  </a:cubicBezTo>
                  <a:cubicBezTo>
                    <a:pt x="583" y="112"/>
                    <a:pt x="420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2980525" y="2324225"/>
              <a:ext cx="14225" cy="6675"/>
            </a:xfrm>
            <a:custGeom>
              <a:rect b="b" l="l" r="r" t="t"/>
              <a:pathLst>
                <a:path extrusionOk="0" h="267" w="569">
                  <a:moveTo>
                    <a:pt x="411" y="0"/>
                  </a:moveTo>
                  <a:cubicBezTo>
                    <a:pt x="283" y="0"/>
                    <a:pt x="1" y="94"/>
                    <a:pt x="159" y="219"/>
                  </a:cubicBezTo>
                  <a:cubicBezTo>
                    <a:pt x="216" y="250"/>
                    <a:pt x="276" y="266"/>
                    <a:pt x="337" y="266"/>
                  </a:cubicBezTo>
                  <a:cubicBezTo>
                    <a:pt x="383" y="266"/>
                    <a:pt x="430" y="257"/>
                    <a:pt x="474" y="237"/>
                  </a:cubicBezTo>
                  <a:cubicBezTo>
                    <a:pt x="569" y="181"/>
                    <a:pt x="556" y="36"/>
                    <a:pt x="449" y="4"/>
                  </a:cubicBezTo>
                  <a:cubicBezTo>
                    <a:pt x="439" y="1"/>
                    <a:pt x="426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037450" y="2327200"/>
              <a:ext cx="18800" cy="10700"/>
            </a:xfrm>
            <a:custGeom>
              <a:rect b="b" l="l" r="r" t="t"/>
              <a:pathLst>
                <a:path extrusionOk="0" h="428" w="752">
                  <a:moveTo>
                    <a:pt x="496" y="1"/>
                  </a:moveTo>
                  <a:cubicBezTo>
                    <a:pt x="362" y="1"/>
                    <a:pt x="212" y="61"/>
                    <a:pt x="127" y="112"/>
                  </a:cubicBezTo>
                  <a:cubicBezTo>
                    <a:pt x="1" y="188"/>
                    <a:pt x="39" y="339"/>
                    <a:pt x="159" y="390"/>
                  </a:cubicBezTo>
                  <a:cubicBezTo>
                    <a:pt x="209" y="415"/>
                    <a:pt x="260" y="428"/>
                    <a:pt x="316" y="428"/>
                  </a:cubicBezTo>
                  <a:lnTo>
                    <a:pt x="398" y="428"/>
                  </a:lnTo>
                  <a:cubicBezTo>
                    <a:pt x="449" y="421"/>
                    <a:pt x="506" y="409"/>
                    <a:pt x="550" y="383"/>
                  </a:cubicBezTo>
                  <a:lnTo>
                    <a:pt x="556" y="383"/>
                  </a:lnTo>
                  <a:cubicBezTo>
                    <a:pt x="569" y="383"/>
                    <a:pt x="575" y="371"/>
                    <a:pt x="581" y="371"/>
                  </a:cubicBezTo>
                  <a:cubicBezTo>
                    <a:pt x="613" y="352"/>
                    <a:pt x="638" y="327"/>
                    <a:pt x="663" y="301"/>
                  </a:cubicBezTo>
                  <a:cubicBezTo>
                    <a:pt x="663" y="301"/>
                    <a:pt x="670" y="301"/>
                    <a:pt x="676" y="295"/>
                  </a:cubicBezTo>
                  <a:lnTo>
                    <a:pt x="670" y="295"/>
                  </a:lnTo>
                  <a:cubicBezTo>
                    <a:pt x="676" y="289"/>
                    <a:pt x="682" y="276"/>
                    <a:pt x="688" y="264"/>
                  </a:cubicBezTo>
                  <a:cubicBezTo>
                    <a:pt x="739" y="232"/>
                    <a:pt x="752" y="169"/>
                    <a:pt x="726" y="118"/>
                  </a:cubicBezTo>
                  <a:cubicBezTo>
                    <a:pt x="679" y="32"/>
                    <a:pt x="592" y="1"/>
                    <a:pt x="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902975" y="2163300"/>
              <a:ext cx="17675" cy="9125"/>
            </a:xfrm>
            <a:custGeom>
              <a:rect b="b" l="l" r="r" t="t"/>
              <a:pathLst>
                <a:path extrusionOk="0" h="365" w="707">
                  <a:moveTo>
                    <a:pt x="394" y="1"/>
                  </a:moveTo>
                  <a:cubicBezTo>
                    <a:pt x="322" y="1"/>
                    <a:pt x="248" y="18"/>
                    <a:pt x="189" y="46"/>
                  </a:cubicBezTo>
                  <a:cubicBezTo>
                    <a:pt x="95" y="90"/>
                    <a:pt x="0" y="210"/>
                    <a:pt x="114" y="298"/>
                  </a:cubicBezTo>
                  <a:cubicBezTo>
                    <a:pt x="170" y="344"/>
                    <a:pt x="246" y="364"/>
                    <a:pt x="323" y="364"/>
                  </a:cubicBezTo>
                  <a:cubicBezTo>
                    <a:pt x="394" y="364"/>
                    <a:pt x="466" y="347"/>
                    <a:pt x="524" y="317"/>
                  </a:cubicBezTo>
                  <a:cubicBezTo>
                    <a:pt x="618" y="273"/>
                    <a:pt x="707" y="153"/>
                    <a:pt x="599" y="65"/>
                  </a:cubicBezTo>
                  <a:cubicBezTo>
                    <a:pt x="545" y="20"/>
                    <a:pt x="470" y="1"/>
                    <a:pt x="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885700" y="2195625"/>
              <a:ext cx="13975" cy="7200"/>
            </a:xfrm>
            <a:custGeom>
              <a:rect b="b" l="l" r="r" t="t"/>
              <a:pathLst>
                <a:path extrusionOk="0" h="288" w="559">
                  <a:moveTo>
                    <a:pt x="348" y="0"/>
                  </a:moveTo>
                  <a:cubicBezTo>
                    <a:pt x="301" y="0"/>
                    <a:pt x="250" y="13"/>
                    <a:pt x="224" y="27"/>
                  </a:cubicBezTo>
                  <a:cubicBezTo>
                    <a:pt x="180" y="52"/>
                    <a:pt x="136" y="77"/>
                    <a:pt x="98" y="115"/>
                  </a:cubicBezTo>
                  <a:cubicBezTo>
                    <a:pt x="1" y="230"/>
                    <a:pt x="185" y="287"/>
                    <a:pt x="276" y="287"/>
                  </a:cubicBezTo>
                  <a:cubicBezTo>
                    <a:pt x="285" y="287"/>
                    <a:pt x="293" y="287"/>
                    <a:pt x="300" y="285"/>
                  </a:cubicBezTo>
                  <a:cubicBezTo>
                    <a:pt x="407" y="279"/>
                    <a:pt x="559" y="210"/>
                    <a:pt x="451" y="84"/>
                  </a:cubicBezTo>
                  <a:cubicBezTo>
                    <a:pt x="462" y="20"/>
                    <a:pt x="40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2937350" y="2202650"/>
              <a:ext cx="18150" cy="9500"/>
            </a:xfrm>
            <a:custGeom>
              <a:rect b="b" l="l" r="r" t="t"/>
              <a:pathLst>
                <a:path extrusionOk="0" h="380" w="726">
                  <a:moveTo>
                    <a:pt x="313" y="0"/>
                  </a:moveTo>
                  <a:cubicBezTo>
                    <a:pt x="200" y="0"/>
                    <a:pt x="87" y="37"/>
                    <a:pt x="32" y="124"/>
                  </a:cubicBezTo>
                  <a:cubicBezTo>
                    <a:pt x="6" y="150"/>
                    <a:pt x="0" y="194"/>
                    <a:pt x="19" y="232"/>
                  </a:cubicBezTo>
                  <a:cubicBezTo>
                    <a:pt x="51" y="276"/>
                    <a:pt x="101" y="307"/>
                    <a:pt x="158" y="320"/>
                  </a:cubicBezTo>
                  <a:lnTo>
                    <a:pt x="183" y="320"/>
                  </a:lnTo>
                  <a:cubicBezTo>
                    <a:pt x="183" y="320"/>
                    <a:pt x="183" y="320"/>
                    <a:pt x="183" y="326"/>
                  </a:cubicBezTo>
                  <a:cubicBezTo>
                    <a:pt x="210" y="366"/>
                    <a:pt x="256" y="380"/>
                    <a:pt x="304" y="380"/>
                  </a:cubicBezTo>
                  <a:cubicBezTo>
                    <a:pt x="347" y="380"/>
                    <a:pt x="390" y="369"/>
                    <a:pt x="423" y="358"/>
                  </a:cubicBezTo>
                  <a:cubicBezTo>
                    <a:pt x="536" y="314"/>
                    <a:pt x="725" y="187"/>
                    <a:pt x="555" y="68"/>
                  </a:cubicBezTo>
                  <a:cubicBezTo>
                    <a:pt x="496" y="25"/>
                    <a:pt x="404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2927175" y="2181875"/>
              <a:ext cx="15075" cy="8400"/>
            </a:xfrm>
            <a:custGeom>
              <a:rect b="b" l="l" r="r" t="t"/>
              <a:pathLst>
                <a:path extrusionOk="0" h="336" w="603">
                  <a:moveTo>
                    <a:pt x="294" y="1"/>
                  </a:moveTo>
                  <a:cubicBezTo>
                    <a:pt x="161" y="1"/>
                    <a:pt x="0" y="45"/>
                    <a:pt x="22" y="173"/>
                  </a:cubicBezTo>
                  <a:cubicBezTo>
                    <a:pt x="41" y="268"/>
                    <a:pt x="117" y="299"/>
                    <a:pt x="205" y="331"/>
                  </a:cubicBezTo>
                  <a:cubicBezTo>
                    <a:pt x="215" y="334"/>
                    <a:pt x="229" y="335"/>
                    <a:pt x="244" y="335"/>
                  </a:cubicBezTo>
                  <a:cubicBezTo>
                    <a:pt x="297" y="335"/>
                    <a:pt x="370" y="317"/>
                    <a:pt x="375" y="268"/>
                  </a:cubicBezTo>
                  <a:lnTo>
                    <a:pt x="375" y="268"/>
                  </a:lnTo>
                  <a:cubicBezTo>
                    <a:pt x="486" y="215"/>
                    <a:pt x="602" y="101"/>
                    <a:pt x="432" y="22"/>
                  </a:cubicBezTo>
                  <a:cubicBezTo>
                    <a:pt x="402" y="9"/>
                    <a:pt x="350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2953725" y="2158950"/>
              <a:ext cx="14375" cy="7775"/>
            </a:xfrm>
            <a:custGeom>
              <a:rect b="b" l="l" r="r" t="t"/>
              <a:pathLst>
                <a:path extrusionOk="0" h="311" w="575">
                  <a:moveTo>
                    <a:pt x="328" y="1"/>
                  </a:moveTo>
                  <a:cubicBezTo>
                    <a:pt x="260" y="1"/>
                    <a:pt x="192" y="16"/>
                    <a:pt x="133" y="50"/>
                  </a:cubicBezTo>
                  <a:cubicBezTo>
                    <a:pt x="64" y="75"/>
                    <a:pt x="1" y="144"/>
                    <a:pt x="39" y="214"/>
                  </a:cubicBezTo>
                  <a:cubicBezTo>
                    <a:pt x="51" y="232"/>
                    <a:pt x="58" y="245"/>
                    <a:pt x="64" y="258"/>
                  </a:cubicBezTo>
                  <a:cubicBezTo>
                    <a:pt x="88" y="298"/>
                    <a:pt x="136" y="310"/>
                    <a:pt x="180" y="310"/>
                  </a:cubicBezTo>
                  <a:cubicBezTo>
                    <a:pt x="205" y="310"/>
                    <a:pt x="229" y="306"/>
                    <a:pt x="247" y="302"/>
                  </a:cubicBezTo>
                  <a:cubicBezTo>
                    <a:pt x="329" y="289"/>
                    <a:pt x="405" y="251"/>
                    <a:pt x="468" y="188"/>
                  </a:cubicBezTo>
                  <a:cubicBezTo>
                    <a:pt x="531" y="144"/>
                    <a:pt x="575" y="69"/>
                    <a:pt x="474" y="24"/>
                  </a:cubicBezTo>
                  <a:cubicBezTo>
                    <a:pt x="427" y="9"/>
                    <a:pt x="377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3049700" y="2139450"/>
              <a:ext cx="14050" cy="8100"/>
            </a:xfrm>
            <a:custGeom>
              <a:rect b="b" l="l" r="r" t="t"/>
              <a:pathLst>
                <a:path extrusionOk="0" h="324" w="562">
                  <a:moveTo>
                    <a:pt x="258" y="0"/>
                  </a:moveTo>
                  <a:cubicBezTo>
                    <a:pt x="128" y="0"/>
                    <a:pt x="0" y="51"/>
                    <a:pt x="3" y="180"/>
                  </a:cubicBezTo>
                  <a:cubicBezTo>
                    <a:pt x="3" y="186"/>
                    <a:pt x="3" y="193"/>
                    <a:pt x="3" y="199"/>
                  </a:cubicBezTo>
                  <a:cubicBezTo>
                    <a:pt x="3" y="262"/>
                    <a:pt x="91" y="300"/>
                    <a:pt x="142" y="312"/>
                  </a:cubicBezTo>
                  <a:cubicBezTo>
                    <a:pt x="175" y="320"/>
                    <a:pt x="208" y="324"/>
                    <a:pt x="241" y="324"/>
                  </a:cubicBezTo>
                  <a:cubicBezTo>
                    <a:pt x="352" y="324"/>
                    <a:pt x="455" y="279"/>
                    <a:pt x="514" y="167"/>
                  </a:cubicBezTo>
                  <a:cubicBezTo>
                    <a:pt x="561" y="69"/>
                    <a:pt x="409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3018850" y="2188775"/>
              <a:ext cx="14550" cy="9275"/>
            </a:xfrm>
            <a:custGeom>
              <a:rect b="b" l="l" r="r" t="t"/>
              <a:pathLst>
                <a:path extrusionOk="0" h="371" w="582">
                  <a:moveTo>
                    <a:pt x="352" y="1"/>
                  </a:moveTo>
                  <a:cubicBezTo>
                    <a:pt x="195" y="1"/>
                    <a:pt x="6" y="62"/>
                    <a:pt x="1" y="244"/>
                  </a:cubicBezTo>
                  <a:cubicBezTo>
                    <a:pt x="1" y="330"/>
                    <a:pt x="96" y="371"/>
                    <a:pt x="202" y="371"/>
                  </a:cubicBezTo>
                  <a:cubicBezTo>
                    <a:pt x="343" y="371"/>
                    <a:pt x="503" y="298"/>
                    <a:pt x="474" y="168"/>
                  </a:cubicBezTo>
                  <a:cubicBezTo>
                    <a:pt x="581" y="105"/>
                    <a:pt x="524" y="17"/>
                    <a:pt x="417" y="4"/>
                  </a:cubicBezTo>
                  <a:cubicBezTo>
                    <a:pt x="396" y="2"/>
                    <a:pt x="374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3069325" y="2171150"/>
              <a:ext cx="13425" cy="7825"/>
            </a:xfrm>
            <a:custGeom>
              <a:rect b="b" l="l" r="r" t="t"/>
              <a:pathLst>
                <a:path extrusionOk="0" h="313" w="537">
                  <a:moveTo>
                    <a:pt x="285" y="1"/>
                  </a:moveTo>
                  <a:cubicBezTo>
                    <a:pt x="245" y="1"/>
                    <a:pt x="203" y="9"/>
                    <a:pt x="164" y="28"/>
                  </a:cubicBezTo>
                  <a:cubicBezTo>
                    <a:pt x="145" y="35"/>
                    <a:pt x="126" y="47"/>
                    <a:pt x="107" y="60"/>
                  </a:cubicBezTo>
                  <a:lnTo>
                    <a:pt x="95" y="72"/>
                  </a:lnTo>
                  <a:cubicBezTo>
                    <a:pt x="44" y="98"/>
                    <a:pt x="0" y="142"/>
                    <a:pt x="25" y="199"/>
                  </a:cubicBezTo>
                  <a:cubicBezTo>
                    <a:pt x="25" y="211"/>
                    <a:pt x="32" y="224"/>
                    <a:pt x="32" y="230"/>
                  </a:cubicBezTo>
                  <a:cubicBezTo>
                    <a:pt x="54" y="292"/>
                    <a:pt x="116" y="312"/>
                    <a:pt x="185" y="312"/>
                  </a:cubicBezTo>
                  <a:cubicBezTo>
                    <a:pt x="272" y="312"/>
                    <a:pt x="371" y="280"/>
                    <a:pt x="416" y="255"/>
                  </a:cubicBezTo>
                  <a:cubicBezTo>
                    <a:pt x="454" y="230"/>
                    <a:pt x="486" y="192"/>
                    <a:pt x="498" y="154"/>
                  </a:cubicBezTo>
                  <a:cubicBezTo>
                    <a:pt x="536" y="47"/>
                    <a:pt x="391" y="16"/>
                    <a:pt x="322" y="3"/>
                  </a:cubicBezTo>
                  <a:cubicBezTo>
                    <a:pt x="310" y="2"/>
                    <a:pt x="297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2938075" y="2271900"/>
              <a:ext cx="16175" cy="6325"/>
            </a:xfrm>
            <a:custGeom>
              <a:rect b="b" l="l" r="r" t="t"/>
              <a:pathLst>
                <a:path extrusionOk="0" h="253" w="647">
                  <a:moveTo>
                    <a:pt x="376" y="0"/>
                  </a:moveTo>
                  <a:cubicBezTo>
                    <a:pt x="210" y="0"/>
                    <a:pt x="1" y="107"/>
                    <a:pt x="135" y="218"/>
                  </a:cubicBezTo>
                  <a:cubicBezTo>
                    <a:pt x="167" y="242"/>
                    <a:pt x="215" y="252"/>
                    <a:pt x="267" y="252"/>
                  </a:cubicBezTo>
                  <a:cubicBezTo>
                    <a:pt x="434" y="252"/>
                    <a:pt x="647" y="145"/>
                    <a:pt x="507" y="35"/>
                  </a:cubicBezTo>
                  <a:cubicBezTo>
                    <a:pt x="476" y="11"/>
                    <a:pt x="428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2906600" y="2292825"/>
              <a:ext cx="18000" cy="9625"/>
            </a:xfrm>
            <a:custGeom>
              <a:rect b="b" l="l" r="r" t="t"/>
              <a:pathLst>
                <a:path extrusionOk="0" h="385" w="720">
                  <a:moveTo>
                    <a:pt x="452" y="0"/>
                  </a:moveTo>
                  <a:cubicBezTo>
                    <a:pt x="420" y="0"/>
                    <a:pt x="389" y="4"/>
                    <a:pt x="366" y="11"/>
                  </a:cubicBezTo>
                  <a:lnTo>
                    <a:pt x="290" y="37"/>
                  </a:lnTo>
                  <a:cubicBezTo>
                    <a:pt x="101" y="93"/>
                    <a:pt x="0" y="320"/>
                    <a:pt x="259" y="371"/>
                  </a:cubicBezTo>
                  <a:cubicBezTo>
                    <a:pt x="293" y="380"/>
                    <a:pt x="327" y="384"/>
                    <a:pt x="362" y="384"/>
                  </a:cubicBezTo>
                  <a:cubicBezTo>
                    <a:pt x="451" y="384"/>
                    <a:pt x="540" y="356"/>
                    <a:pt x="612" y="301"/>
                  </a:cubicBezTo>
                  <a:cubicBezTo>
                    <a:pt x="694" y="232"/>
                    <a:pt x="719" y="163"/>
                    <a:pt x="637" y="81"/>
                  </a:cubicBezTo>
                  <a:lnTo>
                    <a:pt x="606" y="49"/>
                  </a:lnTo>
                  <a:cubicBezTo>
                    <a:pt x="570" y="13"/>
                    <a:pt x="508" y="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916525" y="2314700"/>
              <a:ext cx="22725" cy="11000"/>
            </a:xfrm>
            <a:custGeom>
              <a:rect b="b" l="l" r="r" t="t"/>
              <a:pathLst>
                <a:path extrusionOk="0" h="440" w="909">
                  <a:moveTo>
                    <a:pt x="518" y="0"/>
                  </a:moveTo>
                  <a:cubicBezTo>
                    <a:pt x="492" y="0"/>
                    <a:pt x="467" y="2"/>
                    <a:pt x="442" y="7"/>
                  </a:cubicBezTo>
                  <a:cubicBezTo>
                    <a:pt x="329" y="13"/>
                    <a:pt x="1" y="177"/>
                    <a:pt x="171" y="322"/>
                  </a:cubicBezTo>
                  <a:cubicBezTo>
                    <a:pt x="226" y="408"/>
                    <a:pt x="334" y="439"/>
                    <a:pt x="445" y="439"/>
                  </a:cubicBezTo>
                  <a:cubicBezTo>
                    <a:pt x="539" y="439"/>
                    <a:pt x="634" y="417"/>
                    <a:pt x="701" y="385"/>
                  </a:cubicBezTo>
                  <a:cubicBezTo>
                    <a:pt x="909" y="284"/>
                    <a:pt x="884" y="70"/>
                    <a:pt x="663" y="19"/>
                  </a:cubicBezTo>
                  <a:cubicBezTo>
                    <a:pt x="614" y="7"/>
                    <a:pt x="56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4"/>
          <p:cNvSpPr/>
          <p:nvPr/>
        </p:nvSpPr>
        <p:spPr>
          <a:xfrm>
            <a:off x="371231" y="-309049"/>
            <a:ext cx="1680488" cy="1819224"/>
          </a:xfrm>
          <a:custGeom>
            <a:rect b="b" l="l" r="r" t="t"/>
            <a:pathLst>
              <a:path extrusionOk="0" h="13821" w="12767">
                <a:moveTo>
                  <a:pt x="9336" y="0"/>
                </a:moveTo>
                <a:cubicBezTo>
                  <a:pt x="8373" y="0"/>
                  <a:pt x="7414" y="400"/>
                  <a:pt x="6693" y="1144"/>
                </a:cubicBezTo>
                <a:cubicBezTo>
                  <a:pt x="5097" y="2802"/>
                  <a:pt x="5639" y="4991"/>
                  <a:pt x="6169" y="7104"/>
                </a:cubicBezTo>
                <a:cubicBezTo>
                  <a:pt x="6428" y="8144"/>
                  <a:pt x="6674" y="9128"/>
                  <a:pt x="6680" y="10049"/>
                </a:cubicBezTo>
                <a:cubicBezTo>
                  <a:pt x="6699" y="12042"/>
                  <a:pt x="5400" y="13133"/>
                  <a:pt x="4176" y="13486"/>
                </a:cubicBezTo>
                <a:cubicBezTo>
                  <a:pt x="3819" y="13590"/>
                  <a:pt x="3457" y="13640"/>
                  <a:pt x="3102" y="13640"/>
                </a:cubicBezTo>
                <a:cubicBezTo>
                  <a:pt x="1898" y="13640"/>
                  <a:pt x="771" y="13066"/>
                  <a:pt x="152" y="12067"/>
                </a:cubicBezTo>
                <a:lnTo>
                  <a:pt x="1" y="12168"/>
                </a:lnTo>
                <a:cubicBezTo>
                  <a:pt x="650" y="13215"/>
                  <a:pt x="1842" y="13821"/>
                  <a:pt x="3104" y="13821"/>
                </a:cubicBezTo>
                <a:cubicBezTo>
                  <a:pt x="3482" y="13821"/>
                  <a:pt x="3861" y="13770"/>
                  <a:pt x="4227" y="13663"/>
                </a:cubicBezTo>
                <a:cubicBezTo>
                  <a:pt x="5507" y="13291"/>
                  <a:pt x="6882" y="12143"/>
                  <a:pt x="6863" y="10049"/>
                </a:cubicBezTo>
                <a:cubicBezTo>
                  <a:pt x="6850" y="9103"/>
                  <a:pt x="6592" y="8062"/>
                  <a:pt x="6346" y="7060"/>
                </a:cubicBezTo>
                <a:cubicBezTo>
                  <a:pt x="5829" y="4991"/>
                  <a:pt x="5299" y="2853"/>
                  <a:pt x="6825" y="1270"/>
                </a:cubicBezTo>
                <a:cubicBezTo>
                  <a:pt x="7507" y="561"/>
                  <a:pt x="8416" y="181"/>
                  <a:pt x="9332" y="181"/>
                </a:cubicBezTo>
                <a:cubicBezTo>
                  <a:pt x="9729" y="181"/>
                  <a:pt x="10127" y="253"/>
                  <a:pt x="10508" y="400"/>
                </a:cubicBezTo>
                <a:cubicBezTo>
                  <a:pt x="11782" y="898"/>
                  <a:pt x="12545" y="2102"/>
                  <a:pt x="12590" y="3704"/>
                </a:cubicBezTo>
                <a:lnTo>
                  <a:pt x="12766" y="3698"/>
                </a:lnTo>
                <a:cubicBezTo>
                  <a:pt x="12722" y="2020"/>
                  <a:pt x="11921" y="753"/>
                  <a:pt x="10571" y="229"/>
                </a:cubicBezTo>
                <a:cubicBezTo>
                  <a:pt x="10171" y="75"/>
                  <a:pt x="9753" y="0"/>
                  <a:pt x="93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4"/>
          <p:cNvGrpSpPr/>
          <p:nvPr/>
        </p:nvGrpSpPr>
        <p:grpSpPr>
          <a:xfrm>
            <a:off x="461868" y="897515"/>
            <a:ext cx="516273" cy="400138"/>
            <a:chOff x="1891175" y="2586225"/>
            <a:chExt cx="212100" cy="164375"/>
          </a:xfrm>
        </p:grpSpPr>
        <p:sp>
          <p:nvSpPr>
            <p:cNvPr id="579" name="Google Shape;579;p4"/>
            <p:cNvSpPr/>
            <p:nvPr/>
          </p:nvSpPr>
          <p:spPr>
            <a:xfrm>
              <a:off x="1891175" y="2586225"/>
              <a:ext cx="212100" cy="164375"/>
            </a:xfrm>
            <a:custGeom>
              <a:rect b="b" l="l" r="r" t="t"/>
              <a:pathLst>
                <a:path extrusionOk="0" h="6575" w="8484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039375" y="2650525"/>
              <a:ext cx="7925" cy="6675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050000" y="2649275"/>
              <a:ext cx="12425" cy="7925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56325" y="2663150"/>
              <a:ext cx="7375" cy="6975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043475" y="2665175"/>
              <a:ext cx="7275" cy="4725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052575" y="2616325"/>
              <a:ext cx="6550" cy="6225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2028975" y="2712825"/>
              <a:ext cx="7500" cy="5225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056825" y="269220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1937200" y="2668200"/>
              <a:ext cx="7450" cy="6975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1941250" y="2689950"/>
              <a:ext cx="6225" cy="5375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1966225" y="2673725"/>
              <a:ext cx="8500" cy="6850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1952675" y="2668575"/>
              <a:ext cx="7900" cy="6200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1957875" y="2648400"/>
              <a:ext cx="5800" cy="6475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1992175" y="2605350"/>
              <a:ext cx="7975" cy="6275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996975" y="2638150"/>
              <a:ext cx="8700" cy="7325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2014150" y="261245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990500" y="2704625"/>
              <a:ext cx="9325" cy="5375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1986125" y="2724650"/>
              <a:ext cx="7725" cy="7325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1997925" y="2729700"/>
              <a:ext cx="10725" cy="8350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4"/>
          <p:cNvGrpSpPr/>
          <p:nvPr/>
        </p:nvGrpSpPr>
        <p:grpSpPr>
          <a:xfrm>
            <a:off x="168116" y="2672313"/>
            <a:ext cx="443572" cy="962404"/>
            <a:chOff x="6681475" y="2709025"/>
            <a:chExt cx="120950" cy="262400"/>
          </a:xfrm>
        </p:grpSpPr>
        <p:sp>
          <p:nvSpPr>
            <p:cNvPr id="599" name="Google Shape;599;p4"/>
            <p:cNvSpPr/>
            <p:nvPr/>
          </p:nvSpPr>
          <p:spPr>
            <a:xfrm>
              <a:off x="6681475" y="2709025"/>
              <a:ext cx="120950" cy="262400"/>
            </a:xfrm>
            <a:custGeom>
              <a:rect b="b" l="l" r="r" t="t"/>
              <a:pathLst>
                <a:path extrusionOk="0" h="10496" w="4838">
                  <a:moveTo>
                    <a:pt x="1745" y="1"/>
                  </a:moveTo>
                  <a:cubicBezTo>
                    <a:pt x="1744" y="1"/>
                    <a:pt x="1742" y="1"/>
                    <a:pt x="1741" y="1"/>
                  </a:cubicBezTo>
                  <a:cubicBezTo>
                    <a:pt x="1180" y="33"/>
                    <a:pt x="0" y="8181"/>
                    <a:pt x="619" y="9411"/>
                  </a:cubicBezTo>
                  <a:cubicBezTo>
                    <a:pt x="977" y="10129"/>
                    <a:pt x="1791" y="10495"/>
                    <a:pt x="2590" y="10495"/>
                  </a:cubicBezTo>
                  <a:cubicBezTo>
                    <a:pt x="2873" y="10495"/>
                    <a:pt x="3154" y="10449"/>
                    <a:pt x="3413" y="10357"/>
                  </a:cubicBezTo>
                  <a:cubicBezTo>
                    <a:pt x="4012" y="10143"/>
                    <a:pt x="4491" y="9682"/>
                    <a:pt x="4592" y="8969"/>
                  </a:cubicBezTo>
                  <a:cubicBezTo>
                    <a:pt x="4837" y="7295"/>
                    <a:pt x="2313" y="1"/>
                    <a:pt x="17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6769800" y="2930900"/>
              <a:ext cx="6425" cy="6275"/>
            </a:xfrm>
            <a:custGeom>
              <a:rect b="b" l="l" r="r" t="t"/>
              <a:pathLst>
                <a:path extrusionOk="0" h="251" w="257">
                  <a:moveTo>
                    <a:pt x="121" y="0"/>
                  </a:moveTo>
                  <a:cubicBezTo>
                    <a:pt x="110" y="0"/>
                    <a:pt x="99" y="4"/>
                    <a:pt x="88" y="12"/>
                  </a:cubicBezTo>
                  <a:lnTo>
                    <a:pt x="81" y="12"/>
                  </a:lnTo>
                  <a:cubicBezTo>
                    <a:pt x="1" y="82"/>
                    <a:pt x="88" y="251"/>
                    <a:pt x="186" y="251"/>
                  </a:cubicBezTo>
                  <a:cubicBezTo>
                    <a:pt x="195" y="251"/>
                    <a:pt x="204" y="249"/>
                    <a:pt x="214" y="246"/>
                  </a:cubicBezTo>
                  <a:cubicBezTo>
                    <a:pt x="226" y="246"/>
                    <a:pt x="239" y="233"/>
                    <a:pt x="239" y="221"/>
                  </a:cubicBezTo>
                  <a:lnTo>
                    <a:pt x="245" y="208"/>
                  </a:lnTo>
                  <a:cubicBezTo>
                    <a:pt x="256" y="154"/>
                    <a:pt x="192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6760950" y="2942700"/>
              <a:ext cx="5325" cy="5500"/>
            </a:xfrm>
            <a:custGeom>
              <a:rect b="b" l="l" r="r" t="t"/>
              <a:pathLst>
                <a:path extrusionOk="0" h="220" w="213">
                  <a:moveTo>
                    <a:pt x="139" y="0"/>
                  </a:moveTo>
                  <a:cubicBezTo>
                    <a:pt x="130" y="0"/>
                    <a:pt x="122" y="4"/>
                    <a:pt x="114" y="14"/>
                  </a:cubicBezTo>
                  <a:cubicBezTo>
                    <a:pt x="95" y="26"/>
                    <a:pt x="76" y="26"/>
                    <a:pt x="63" y="26"/>
                  </a:cubicBezTo>
                  <a:cubicBezTo>
                    <a:pt x="0" y="26"/>
                    <a:pt x="25" y="127"/>
                    <a:pt x="44" y="159"/>
                  </a:cubicBezTo>
                  <a:cubicBezTo>
                    <a:pt x="57" y="177"/>
                    <a:pt x="76" y="203"/>
                    <a:pt x="101" y="215"/>
                  </a:cubicBezTo>
                  <a:cubicBezTo>
                    <a:pt x="107" y="218"/>
                    <a:pt x="113" y="220"/>
                    <a:pt x="118" y="220"/>
                  </a:cubicBezTo>
                  <a:cubicBezTo>
                    <a:pt x="161" y="220"/>
                    <a:pt x="196" y="142"/>
                    <a:pt x="202" y="108"/>
                  </a:cubicBezTo>
                  <a:cubicBezTo>
                    <a:pt x="212" y="77"/>
                    <a:pt x="176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6750525" y="2936075"/>
              <a:ext cx="6500" cy="7325"/>
            </a:xfrm>
            <a:custGeom>
              <a:rect b="b" l="l" r="r" t="t"/>
              <a:pathLst>
                <a:path extrusionOk="0" h="293" w="260">
                  <a:moveTo>
                    <a:pt x="74" y="0"/>
                  </a:moveTo>
                  <a:cubicBezTo>
                    <a:pt x="70" y="0"/>
                    <a:pt x="67" y="1"/>
                    <a:pt x="64" y="1"/>
                  </a:cubicBezTo>
                  <a:cubicBezTo>
                    <a:pt x="1" y="7"/>
                    <a:pt x="1" y="102"/>
                    <a:pt x="26" y="146"/>
                  </a:cubicBezTo>
                  <a:cubicBezTo>
                    <a:pt x="45" y="215"/>
                    <a:pt x="102" y="272"/>
                    <a:pt x="177" y="291"/>
                  </a:cubicBezTo>
                  <a:cubicBezTo>
                    <a:pt x="181" y="292"/>
                    <a:pt x="184" y="292"/>
                    <a:pt x="188" y="292"/>
                  </a:cubicBezTo>
                  <a:cubicBezTo>
                    <a:pt x="211" y="292"/>
                    <a:pt x="236" y="275"/>
                    <a:pt x="247" y="253"/>
                  </a:cubicBezTo>
                  <a:cubicBezTo>
                    <a:pt x="259" y="222"/>
                    <a:pt x="253" y="184"/>
                    <a:pt x="241" y="159"/>
                  </a:cubicBezTo>
                  <a:cubicBezTo>
                    <a:pt x="228" y="140"/>
                    <a:pt x="215" y="115"/>
                    <a:pt x="203" y="102"/>
                  </a:cubicBezTo>
                  <a:cubicBezTo>
                    <a:pt x="196" y="96"/>
                    <a:pt x="196" y="96"/>
                    <a:pt x="190" y="89"/>
                  </a:cubicBezTo>
                  <a:cubicBezTo>
                    <a:pt x="166" y="48"/>
                    <a:pt x="126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6759850" y="2930500"/>
              <a:ext cx="5150" cy="5450"/>
            </a:xfrm>
            <a:custGeom>
              <a:rect b="b" l="l" r="r" t="t"/>
              <a:pathLst>
                <a:path extrusionOk="0" h="218" w="206">
                  <a:moveTo>
                    <a:pt x="84" y="1"/>
                  </a:moveTo>
                  <a:cubicBezTo>
                    <a:pt x="74" y="1"/>
                    <a:pt x="62" y="5"/>
                    <a:pt x="50" y="16"/>
                  </a:cubicBezTo>
                  <a:lnTo>
                    <a:pt x="44" y="22"/>
                  </a:lnTo>
                  <a:cubicBezTo>
                    <a:pt x="0" y="54"/>
                    <a:pt x="25" y="123"/>
                    <a:pt x="50" y="155"/>
                  </a:cubicBezTo>
                  <a:lnTo>
                    <a:pt x="63" y="167"/>
                  </a:lnTo>
                  <a:cubicBezTo>
                    <a:pt x="97" y="203"/>
                    <a:pt x="121" y="217"/>
                    <a:pt x="138" y="217"/>
                  </a:cubicBezTo>
                  <a:cubicBezTo>
                    <a:pt x="205" y="217"/>
                    <a:pt x="15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6740800" y="2946375"/>
              <a:ext cx="4550" cy="4600"/>
            </a:xfrm>
            <a:custGeom>
              <a:rect b="b" l="l" r="r" t="t"/>
              <a:pathLst>
                <a:path extrusionOk="0" h="184" w="182">
                  <a:moveTo>
                    <a:pt x="111" y="1"/>
                  </a:moveTo>
                  <a:cubicBezTo>
                    <a:pt x="102" y="1"/>
                    <a:pt x="94" y="6"/>
                    <a:pt x="87" y="18"/>
                  </a:cubicBezTo>
                  <a:cubicBezTo>
                    <a:pt x="81" y="24"/>
                    <a:pt x="81" y="24"/>
                    <a:pt x="81" y="30"/>
                  </a:cubicBezTo>
                  <a:cubicBezTo>
                    <a:pt x="77" y="30"/>
                    <a:pt x="73" y="29"/>
                    <a:pt x="69" y="29"/>
                  </a:cubicBezTo>
                  <a:cubicBezTo>
                    <a:pt x="0" y="29"/>
                    <a:pt x="37" y="183"/>
                    <a:pt x="113" y="183"/>
                  </a:cubicBezTo>
                  <a:cubicBezTo>
                    <a:pt x="117" y="183"/>
                    <a:pt x="121" y="183"/>
                    <a:pt x="125" y="182"/>
                  </a:cubicBezTo>
                  <a:cubicBezTo>
                    <a:pt x="175" y="176"/>
                    <a:pt x="175" y="138"/>
                    <a:pt x="182" y="94"/>
                  </a:cubicBezTo>
                  <a:cubicBezTo>
                    <a:pt x="182" y="69"/>
                    <a:pt x="143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6726550" y="2815400"/>
              <a:ext cx="5250" cy="5750"/>
            </a:xfrm>
            <a:custGeom>
              <a:rect b="b" l="l" r="r" t="t"/>
              <a:pathLst>
                <a:path extrusionOk="0" h="230" w="210">
                  <a:moveTo>
                    <a:pt x="61" y="1"/>
                  </a:moveTo>
                  <a:cubicBezTo>
                    <a:pt x="43" y="1"/>
                    <a:pt x="28" y="12"/>
                    <a:pt x="20" y="41"/>
                  </a:cubicBezTo>
                  <a:cubicBezTo>
                    <a:pt x="1" y="109"/>
                    <a:pt x="93" y="229"/>
                    <a:pt x="152" y="229"/>
                  </a:cubicBezTo>
                  <a:cubicBezTo>
                    <a:pt x="169" y="229"/>
                    <a:pt x="183" y="219"/>
                    <a:pt x="190" y="192"/>
                  </a:cubicBezTo>
                  <a:cubicBezTo>
                    <a:pt x="210" y="120"/>
                    <a:pt x="119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6713650" y="2815575"/>
              <a:ext cx="5050" cy="5225"/>
            </a:xfrm>
            <a:custGeom>
              <a:rect b="b" l="l" r="r" t="t"/>
              <a:pathLst>
                <a:path extrusionOk="0" h="209" w="202">
                  <a:moveTo>
                    <a:pt x="74" y="0"/>
                  </a:moveTo>
                  <a:cubicBezTo>
                    <a:pt x="60" y="0"/>
                    <a:pt x="47" y="7"/>
                    <a:pt x="38" y="21"/>
                  </a:cubicBezTo>
                  <a:cubicBezTo>
                    <a:pt x="0" y="66"/>
                    <a:pt x="51" y="154"/>
                    <a:pt x="88" y="185"/>
                  </a:cubicBezTo>
                  <a:cubicBezTo>
                    <a:pt x="107" y="202"/>
                    <a:pt x="123" y="209"/>
                    <a:pt x="138" y="209"/>
                  </a:cubicBezTo>
                  <a:cubicBezTo>
                    <a:pt x="179" y="209"/>
                    <a:pt x="202" y="153"/>
                    <a:pt x="183" y="97"/>
                  </a:cubicBezTo>
                  <a:lnTo>
                    <a:pt x="170" y="85"/>
                  </a:lnTo>
                  <a:cubicBezTo>
                    <a:pt x="170" y="78"/>
                    <a:pt x="170" y="72"/>
                    <a:pt x="164" y="72"/>
                  </a:cubicBezTo>
                  <a:cubicBezTo>
                    <a:pt x="158" y="53"/>
                    <a:pt x="145" y="40"/>
                    <a:pt x="133" y="28"/>
                  </a:cubicBezTo>
                  <a:cubicBezTo>
                    <a:pt x="120" y="15"/>
                    <a:pt x="101" y="9"/>
                    <a:pt x="88" y="3"/>
                  </a:cubicBezTo>
                  <a:cubicBezTo>
                    <a:pt x="84" y="1"/>
                    <a:pt x="79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6707500" y="2835200"/>
              <a:ext cx="6000" cy="7850"/>
            </a:xfrm>
            <a:custGeom>
              <a:rect b="b" l="l" r="r" t="t"/>
              <a:pathLst>
                <a:path extrusionOk="0" h="314" w="240">
                  <a:moveTo>
                    <a:pt x="91" y="0"/>
                  </a:moveTo>
                  <a:cubicBezTo>
                    <a:pt x="80" y="0"/>
                    <a:pt x="68" y="4"/>
                    <a:pt x="57" y="12"/>
                  </a:cubicBezTo>
                  <a:cubicBezTo>
                    <a:pt x="32" y="25"/>
                    <a:pt x="19" y="50"/>
                    <a:pt x="13" y="75"/>
                  </a:cubicBezTo>
                  <a:cubicBezTo>
                    <a:pt x="0" y="151"/>
                    <a:pt x="32" y="233"/>
                    <a:pt x="88" y="277"/>
                  </a:cubicBezTo>
                  <a:cubicBezTo>
                    <a:pt x="114" y="299"/>
                    <a:pt x="144" y="313"/>
                    <a:pt x="170" y="313"/>
                  </a:cubicBezTo>
                  <a:cubicBezTo>
                    <a:pt x="197" y="313"/>
                    <a:pt x="221" y="299"/>
                    <a:pt x="233" y="264"/>
                  </a:cubicBezTo>
                  <a:cubicBezTo>
                    <a:pt x="240" y="233"/>
                    <a:pt x="240" y="195"/>
                    <a:pt x="233" y="164"/>
                  </a:cubicBezTo>
                  <a:cubicBezTo>
                    <a:pt x="223" y="121"/>
                    <a:pt x="157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6718375" y="2828075"/>
              <a:ext cx="7125" cy="7600"/>
            </a:xfrm>
            <a:custGeom>
              <a:rect b="b" l="l" r="r" t="t"/>
              <a:pathLst>
                <a:path extrusionOk="0" h="304" w="285">
                  <a:moveTo>
                    <a:pt x="84" y="0"/>
                  </a:moveTo>
                  <a:cubicBezTo>
                    <a:pt x="81" y="0"/>
                    <a:pt x="79" y="0"/>
                    <a:pt x="76" y="1"/>
                  </a:cubicBezTo>
                  <a:cubicBezTo>
                    <a:pt x="7" y="7"/>
                    <a:pt x="0" y="95"/>
                    <a:pt x="13" y="146"/>
                  </a:cubicBezTo>
                  <a:cubicBezTo>
                    <a:pt x="19" y="196"/>
                    <a:pt x="57" y="240"/>
                    <a:pt x="101" y="266"/>
                  </a:cubicBezTo>
                  <a:cubicBezTo>
                    <a:pt x="126" y="291"/>
                    <a:pt x="158" y="303"/>
                    <a:pt x="189" y="303"/>
                  </a:cubicBezTo>
                  <a:cubicBezTo>
                    <a:pt x="284" y="297"/>
                    <a:pt x="253" y="158"/>
                    <a:pt x="221" y="108"/>
                  </a:cubicBezTo>
                  <a:cubicBezTo>
                    <a:pt x="191" y="66"/>
                    <a:pt x="143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6726000" y="2841025"/>
              <a:ext cx="5325" cy="6450"/>
            </a:xfrm>
            <a:custGeom>
              <a:rect b="b" l="l" r="r" t="t"/>
              <a:pathLst>
                <a:path extrusionOk="0" h="258" w="213">
                  <a:moveTo>
                    <a:pt x="91" y="0"/>
                  </a:moveTo>
                  <a:cubicBezTo>
                    <a:pt x="79" y="0"/>
                    <a:pt x="69" y="7"/>
                    <a:pt x="61" y="25"/>
                  </a:cubicBezTo>
                  <a:cubicBezTo>
                    <a:pt x="55" y="38"/>
                    <a:pt x="48" y="50"/>
                    <a:pt x="42" y="57"/>
                  </a:cubicBezTo>
                  <a:cubicBezTo>
                    <a:pt x="1" y="144"/>
                    <a:pt x="96" y="257"/>
                    <a:pt x="159" y="257"/>
                  </a:cubicBezTo>
                  <a:cubicBezTo>
                    <a:pt x="182" y="257"/>
                    <a:pt x="201" y="241"/>
                    <a:pt x="206" y="202"/>
                  </a:cubicBezTo>
                  <a:lnTo>
                    <a:pt x="212" y="158"/>
                  </a:lnTo>
                  <a:cubicBezTo>
                    <a:pt x="212" y="117"/>
                    <a:pt x="140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6718050" y="2894000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52" y="0"/>
                  </a:moveTo>
                  <a:cubicBezTo>
                    <a:pt x="23" y="0"/>
                    <a:pt x="1" y="20"/>
                    <a:pt x="1" y="76"/>
                  </a:cubicBezTo>
                  <a:cubicBezTo>
                    <a:pt x="1" y="130"/>
                    <a:pt x="62" y="270"/>
                    <a:pt x="140" y="270"/>
                  </a:cubicBezTo>
                  <a:cubicBezTo>
                    <a:pt x="152" y="270"/>
                    <a:pt x="164" y="266"/>
                    <a:pt x="177" y="259"/>
                  </a:cubicBezTo>
                  <a:cubicBezTo>
                    <a:pt x="184" y="252"/>
                    <a:pt x="190" y="252"/>
                    <a:pt x="196" y="246"/>
                  </a:cubicBezTo>
                  <a:cubicBezTo>
                    <a:pt x="259" y="214"/>
                    <a:pt x="209" y="114"/>
                    <a:pt x="171" y="76"/>
                  </a:cubicBezTo>
                  <a:cubicBezTo>
                    <a:pt x="145" y="39"/>
                    <a:pt x="92" y="0"/>
                    <a:pt x="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6756175" y="2880900"/>
              <a:ext cx="4200" cy="4450"/>
            </a:xfrm>
            <a:custGeom>
              <a:rect b="b" l="l" r="r" t="t"/>
              <a:pathLst>
                <a:path extrusionOk="0" h="178" w="168">
                  <a:moveTo>
                    <a:pt x="48" y="0"/>
                  </a:moveTo>
                  <a:cubicBezTo>
                    <a:pt x="33" y="0"/>
                    <a:pt x="21" y="9"/>
                    <a:pt x="15" y="32"/>
                  </a:cubicBezTo>
                  <a:cubicBezTo>
                    <a:pt x="0" y="85"/>
                    <a:pt x="70" y="178"/>
                    <a:pt x="118" y="178"/>
                  </a:cubicBezTo>
                  <a:cubicBezTo>
                    <a:pt x="133" y="178"/>
                    <a:pt x="146" y="168"/>
                    <a:pt x="153" y="146"/>
                  </a:cubicBezTo>
                  <a:cubicBezTo>
                    <a:pt x="168" y="93"/>
                    <a:pt x="95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6753500" y="2892050"/>
              <a:ext cx="7625" cy="6075"/>
            </a:xfrm>
            <a:custGeom>
              <a:rect b="b" l="l" r="r" t="t"/>
              <a:pathLst>
                <a:path extrusionOk="0" h="243" w="305">
                  <a:moveTo>
                    <a:pt x="71" y="1"/>
                  </a:moveTo>
                  <a:cubicBezTo>
                    <a:pt x="0" y="1"/>
                    <a:pt x="36" y="160"/>
                    <a:pt x="90" y="198"/>
                  </a:cubicBezTo>
                  <a:cubicBezTo>
                    <a:pt x="122" y="229"/>
                    <a:pt x="159" y="242"/>
                    <a:pt x="204" y="242"/>
                  </a:cubicBezTo>
                  <a:cubicBezTo>
                    <a:pt x="304" y="236"/>
                    <a:pt x="210" y="72"/>
                    <a:pt x="166" y="47"/>
                  </a:cubicBezTo>
                  <a:cubicBezTo>
                    <a:pt x="147" y="34"/>
                    <a:pt x="134" y="21"/>
                    <a:pt x="115" y="15"/>
                  </a:cubicBezTo>
                  <a:cubicBezTo>
                    <a:pt x="98" y="5"/>
                    <a:pt x="83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6745275" y="2885650"/>
              <a:ext cx="3550" cy="2850"/>
            </a:xfrm>
            <a:custGeom>
              <a:rect b="b" l="l" r="r" t="t"/>
              <a:pathLst>
                <a:path extrusionOk="0" h="114" w="142">
                  <a:moveTo>
                    <a:pt x="41" y="0"/>
                  </a:moveTo>
                  <a:cubicBezTo>
                    <a:pt x="1" y="0"/>
                    <a:pt x="16" y="114"/>
                    <a:pt x="74" y="114"/>
                  </a:cubicBezTo>
                  <a:cubicBezTo>
                    <a:pt x="76" y="114"/>
                    <a:pt x="77" y="113"/>
                    <a:pt x="78" y="113"/>
                  </a:cubicBezTo>
                  <a:cubicBezTo>
                    <a:pt x="91" y="107"/>
                    <a:pt x="104" y="107"/>
                    <a:pt x="116" y="101"/>
                  </a:cubicBezTo>
                  <a:cubicBezTo>
                    <a:pt x="142" y="94"/>
                    <a:pt x="116" y="44"/>
                    <a:pt x="104" y="38"/>
                  </a:cubicBezTo>
                  <a:cubicBezTo>
                    <a:pt x="91" y="25"/>
                    <a:pt x="78" y="12"/>
                    <a:pt x="60" y="6"/>
                  </a:cubicBezTo>
                  <a:cubicBezTo>
                    <a:pt x="53" y="2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6768675" y="2888075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20" y="0"/>
                  </a:moveTo>
                  <a:cubicBezTo>
                    <a:pt x="110" y="0"/>
                    <a:pt x="99" y="3"/>
                    <a:pt x="88" y="10"/>
                  </a:cubicBezTo>
                  <a:cubicBezTo>
                    <a:pt x="0" y="67"/>
                    <a:pt x="82" y="193"/>
                    <a:pt x="164" y="206"/>
                  </a:cubicBezTo>
                  <a:lnTo>
                    <a:pt x="183" y="206"/>
                  </a:lnTo>
                  <a:cubicBezTo>
                    <a:pt x="184" y="206"/>
                    <a:pt x="185" y="206"/>
                    <a:pt x="186" y="206"/>
                  </a:cubicBezTo>
                  <a:cubicBezTo>
                    <a:pt x="260" y="206"/>
                    <a:pt x="204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6724025" y="2732200"/>
              <a:ext cx="4925" cy="4675"/>
            </a:xfrm>
            <a:custGeom>
              <a:rect b="b" l="l" r="r" t="t"/>
              <a:pathLst>
                <a:path extrusionOk="0" h="187" w="197">
                  <a:moveTo>
                    <a:pt x="34" y="1"/>
                  </a:moveTo>
                  <a:cubicBezTo>
                    <a:pt x="1" y="1"/>
                    <a:pt x="28" y="60"/>
                    <a:pt x="42" y="74"/>
                  </a:cubicBezTo>
                  <a:lnTo>
                    <a:pt x="42" y="74"/>
                  </a:lnTo>
                  <a:cubicBezTo>
                    <a:pt x="31" y="66"/>
                    <a:pt x="28" y="59"/>
                    <a:pt x="27" y="59"/>
                  </a:cubicBezTo>
                  <a:lnTo>
                    <a:pt x="27" y="59"/>
                  </a:lnTo>
                  <a:cubicBezTo>
                    <a:pt x="27" y="59"/>
                    <a:pt x="30" y="65"/>
                    <a:pt x="33" y="83"/>
                  </a:cubicBezTo>
                  <a:cubicBezTo>
                    <a:pt x="33" y="102"/>
                    <a:pt x="39" y="121"/>
                    <a:pt x="45" y="146"/>
                  </a:cubicBezTo>
                  <a:cubicBezTo>
                    <a:pt x="51" y="162"/>
                    <a:pt x="69" y="187"/>
                    <a:pt x="90" y="187"/>
                  </a:cubicBezTo>
                  <a:cubicBezTo>
                    <a:pt x="94" y="187"/>
                    <a:pt x="98" y="186"/>
                    <a:pt x="102" y="184"/>
                  </a:cubicBezTo>
                  <a:cubicBezTo>
                    <a:pt x="197" y="153"/>
                    <a:pt x="115" y="7"/>
                    <a:pt x="39" y="1"/>
                  </a:cubicBezTo>
                  <a:cubicBezTo>
                    <a:pt x="37" y="1"/>
                    <a:pt x="36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6723875" y="2759650"/>
              <a:ext cx="5725" cy="6175"/>
            </a:xfrm>
            <a:custGeom>
              <a:rect b="b" l="l" r="r" t="t"/>
              <a:pathLst>
                <a:path extrusionOk="0" h="247" w="229">
                  <a:moveTo>
                    <a:pt x="66" y="0"/>
                  </a:moveTo>
                  <a:cubicBezTo>
                    <a:pt x="46" y="0"/>
                    <a:pt x="29" y="13"/>
                    <a:pt x="20" y="45"/>
                  </a:cubicBezTo>
                  <a:cubicBezTo>
                    <a:pt x="1" y="117"/>
                    <a:pt x="98" y="247"/>
                    <a:pt x="163" y="247"/>
                  </a:cubicBezTo>
                  <a:cubicBezTo>
                    <a:pt x="183" y="247"/>
                    <a:pt x="200" y="234"/>
                    <a:pt x="209" y="202"/>
                  </a:cubicBezTo>
                  <a:cubicBezTo>
                    <a:pt x="228" y="130"/>
                    <a:pt x="131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6718050" y="2750125"/>
              <a:ext cx="7275" cy="6150"/>
            </a:xfrm>
            <a:custGeom>
              <a:rect b="b" l="l" r="r" t="t"/>
              <a:pathLst>
                <a:path extrusionOk="0" h="246" w="291">
                  <a:moveTo>
                    <a:pt x="92" y="1"/>
                  </a:moveTo>
                  <a:cubicBezTo>
                    <a:pt x="82" y="1"/>
                    <a:pt x="72" y="4"/>
                    <a:pt x="64" y="9"/>
                  </a:cubicBezTo>
                  <a:cubicBezTo>
                    <a:pt x="26" y="28"/>
                    <a:pt x="1" y="73"/>
                    <a:pt x="1" y="110"/>
                  </a:cubicBezTo>
                  <a:cubicBezTo>
                    <a:pt x="1" y="148"/>
                    <a:pt x="47" y="246"/>
                    <a:pt x="96" y="246"/>
                  </a:cubicBezTo>
                  <a:cubicBezTo>
                    <a:pt x="104" y="246"/>
                    <a:pt x="112" y="243"/>
                    <a:pt x="120" y="236"/>
                  </a:cubicBezTo>
                  <a:cubicBezTo>
                    <a:pt x="123" y="232"/>
                    <a:pt x="126" y="230"/>
                    <a:pt x="130" y="230"/>
                  </a:cubicBezTo>
                  <a:cubicBezTo>
                    <a:pt x="136" y="230"/>
                    <a:pt x="144" y="235"/>
                    <a:pt x="152" y="243"/>
                  </a:cubicBezTo>
                  <a:cubicBezTo>
                    <a:pt x="171" y="243"/>
                    <a:pt x="190" y="236"/>
                    <a:pt x="209" y="230"/>
                  </a:cubicBezTo>
                  <a:cubicBezTo>
                    <a:pt x="291" y="199"/>
                    <a:pt x="190" y="54"/>
                    <a:pt x="152" y="28"/>
                  </a:cubicBezTo>
                  <a:lnTo>
                    <a:pt x="127" y="16"/>
                  </a:lnTo>
                  <a:cubicBezTo>
                    <a:pt x="116" y="5"/>
                    <a:pt x="104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6729175" y="2749200"/>
              <a:ext cx="4200" cy="3750"/>
            </a:xfrm>
            <a:custGeom>
              <a:rect b="b" l="l" r="r" t="t"/>
              <a:pathLst>
                <a:path extrusionOk="0" h="150" w="168">
                  <a:moveTo>
                    <a:pt x="50" y="1"/>
                  </a:moveTo>
                  <a:cubicBezTo>
                    <a:pt x="0" y="1"/>
                    <a:pt x="26" y="129"/>
                    <a:pt x="85" y="141"/>
                  </a:cubicBezTo>
                  <a:lnTo>
                    <a:pt x="111" y="147"/>
                  </a:lnTo>
                  <a:cubicBezTo>
                    <a:pt x="114" y="149"/>
                    <a:pt x="118" y="150"/>
                    <a:pt x="122" y="150"/>
                  </a:cubicBezTo>
                  <a:cubicBezTo>
                    <a:pt x="130" y="150"/>
                    <a:pt x="138" y="146"/>
                    <a:pt x="142" y="141"/>
                  </a:cubicBezTo>
                  <a:lnTo>
                    <a:pt x="149" y="135"/>
                  </a:lnTo>
                  <a:cubicBezTo>
                    <a:pt x="167" y="110"/>
                    <a:pt x="149" y="72"/>
                    <a:pt x="136" y="53"/>
                  </a:cubicBezTo>
                  <a:cubicBezTo>
                    <a:pt x="117" y="28"/>
                    <a:pt x="92" y="15"/>
                    <a:pt x="60" y="2"/>
                  </a:cubicBez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4"/>
          <p:cNvSpPr/>
          <p:nvPr/>
        </p:nvSpPr>
        <p:spPr>
          <a:xfrm rot="-6774490">
            <a:off x="611710" y="4321332"/>
            <a:ext cx="443566" cy="383962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"/>
          <p:cNvSpPr/>
          <p:nvPr/>
        </p:nvSpPr>
        <p:spPr>
          <a:xfrm rot="7233818">
            <a:off x="5764737" y="-69697"/>
            <a:ext cx="443563" cy="383960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"/>
          <p:cNvSpPr txBox="1"/>
          <p:nvPr>
            <p:ph idx="1" type="subTitle"/>
          </p:nvPr>
        </p:nvSpPr>
        <p:spPr>
          <a:xfrm>
            <a:off x="2152450" y="2724075"/>
            <a:ext cx="4833000" cy="1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"/>
          <p:cNvSpPr txBox="1"/>
          <p:nvPr>
            <p:ph idx="1" type="subTitle"/>
          </p:nvPr>
        </p:nvSpPr>
        <p:spPr>
          <a:xfrm>
            <a:off x="1206725" y="3660275"/>
            <a:ext cx="2974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4" name="Google Shape;624;p5"/>
          <p:cNvSpPr txBox="1"/>
          <p:nvPr>
            <p:ph idx="2" type="subTitle"/>
          </p:nvPr>
        </p:nvSpPr>
        <p:spPr>
          <a:xfrm>
            <a:off x="5179573" y="3660275"/>
            <a:ext cx="275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5" name="Google Shape;625;p5"/>
          <p:cNvSpPr txBox="1"/>
          <p:nvPr>
            <p:ph type="ctrTitle"/>
          </p:nvPr>
        </p:nvSpPr>
        <p:spPr>
          <a:xfrm>
            <a:off x="1384517" y="2801011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26" name="Google Shape;626;p5"/>
          <p:cNvSpPr txBox="1"/>
          <p:nvPr>
            <p:ph idx="3" type="ctrTitle"/>
          </p:nvPr>
        </p:nvSpPr>
        <p:spPr>
          <a:xfrm>
            <a:off x="5249067" y="2801011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Condensed Medium"/>
              <a:buNone/>
              <a:defRPr sz="16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27" name="Google Shape;627;p5"/>
          <p:cNvSpPr txBox="1"/>
          <p:nvPr>
            <p:ph idx="4"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28" name="Google Shape;628;p5"/>
          <p:cNvGrpSpPr/>
          <p:nvPr/>
        </p:nvGrpSpPr>
        <p:grpSpPr>
          <a:xfrm>
            <a:off x="8511329" y="94466"/>
            <a:ext cx="976182" cy="756984"/>
            <a:chOff x="1982250" y="2295975"/>
            <a:chExt cx="334825" cy="259650"/>
          </a:xfrm>
        </p:grpSpPr>
        <p:sp>
          <p:nvSpPr>
            <p:cNvPr id="629" name="Google Shape;629;p5"/>
            <p:cNvSpPr/>
            <p:nvPr/>
          </p:nvSpPr>
          <p:spPr>
            <a:xfrm>
              <a:off x="1982250" y="2295975"/>
              <a:ext cx="334825" cy="259650"/>
            </a:xfrm>
            <a:custGeom>
              <a:rect b="b" l="l" r="r" t="t"/>
              <a:pathLst>
                <a:path extrusionOk="0" h="10386" w="13393">
                  <a:moveTo>
                    <a:pt x="7902" y="0"/>
                  </a:moveTo>
                  <a:cubicBezTo>
                    <a:pt x="3449" y="0"/>
                    <a:pt x="0" y="4648"/>
                    <a:pt x="2601" y="8721"/>
                  </a:cubicBezTo>
                  <a:cubicBezTo>
                    <a:pt x="3365" y="9917"/>
                    <a:pt x="4775" y="10385"/>
                    <a:pt x="6270" y="10385"/>
                  </a:cubicBezTo>
                  <a:cubicBezTo>
                    <a:pt x="8000" y="10385"/>
                    <a:pt x="9844" y="9760"/>
                    <a:pt x="10933" y="8911"/>
                  </a:cubicBezTo>
                  <a:cubicBezTo>
                    <a:pt x="13153" y="7182"/>
                    <a:pt x="13392" y="1222"/>
                    <a:pt x="9577" y="220"/>
                  </a:cubicBezTo>
                  <a:cubicBezTo>
                    <a:pt x="9010" y="70"/>
                    <a:pt x="8448" y="0"/>
                    <a:pt x="7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2216125" y="2397450"/>
              <a:ext cx="12500" cy="10625"/>
            </a:xfrm>
            <a:custGeom>
              <a:rect b="b" l="l" r="r" t="t"/>
              <a:pathLst>
                <a:path extrusionOk="0" h="425" w="500">
                  <a:moveTo>
                    <a:pt x="341" y="0"/>
                  </a:moveTo>
                  <a:cubicBezTo>
                    <a:pt x="243" y="0"/>
                    <a:pt x="145" y="78"/>
                    <a:pt x="89" y="159"/>
                  </a:cubicBezTo>
                  <a:cubicBezTo>
                    <a:pt x="39" y="235"/>
                    <a:pt x="1" y="348"/>
                    <a:pt x="102" y="405"/>
                  </a:cubicBezTo>
                  <a:cubicBezTo>
                    <a:pt x="121" y="418"/>
                    <a:pt x="152" y="424"/>
                    <a:pt x="178" y="424"/>
                  </a:cubicBezTo>
                  <a:cubicBezTo>
                    <a:pt x="304" y="411"/>
                    <a:pt x="405" y="317"/>
                    <a:pt x="424" y="191"/>
                  </a:cubicBezTo>
                  <a:cubicBezTo>
                    <a:pt x="474" y="121"/>
                    <a:pt x="499" y="46"/>
                    <a:pt x="411" y="14"/>
                  </a:cubicBezTo>
                  <a:cubicBezTo>
                    <a:pt x="388" y="4"/>
                    <a:pt x="365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2233075" y="2395575"/>
              <a:ext cx="19350" cy="12500"/>
            </a:xfrm>
            <a:custGeom>
              <a:rect b="b" l="l" r="r" t="t"/>
              <a:pathLst>
                <a:path extrusionOk="0" h="500" w="774">
                  <a:moveTo>
                    <a:pt x="615" y="1"/>
                  </a:moveTo>
                  <a:cubicBezTo>
                    <a:pt x="441" y="1"/>
                    <a:pt x="234" y="117"/>
                    <a:pt x="118" y="234"/>
                  </a:cubicBezTo>
                  <a:cubicBezTo>
                    <a:pt x="1" y="346"/>
                    <a:pt x="23" y="500"/>
                    <a:pt x="135" y="500"/>
                  </a:cubicBezTo>
                  <a:cubicBezTo>
                    <a:pt x="168" y="500"/>
                    <a:pt x="209" y="486"/>
                    <a:pt x="256" y="455"/>
                  </a:cubicBezTo>
                  <a:lnTo>
                    <a:pt x="256" y="455"/>
                  </a:lnTo>
                  <a:cubicBezTo>
                    <a:pt x="219" y="480"/>
                    <a:pt x="364" y="493"/>
                    <a:pt x="389" y="493"/>
                  </a:cubicBezTo>
                  <a:cubicBezTo>
                    <a:pt x="540" y="474"/>
                    <a:pt x="666" y="379"/>
                    <a:pt x="729" y="247"/>
                  </a:cubicBezTo>
                  <a:cubicBezTo>
                    <a:pt x="774" y="146"/>
                    <a:pt x="767" y="1"/>
                    <a:pt x="629" y="1"/>
                  </a:cubicBezTo>
                  <a:cubicBezTo>
                    <a:pt x="624" y="1"/>
                    <a:pt x="620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2243100" y="2417525"/>
              <a:ext cx="11375" cy="10950"/>
            </a:xfrm>
            <a:custGeom>
              <a:rect b="b" l="l" r="r" t="t"/>
              <a:pathLst>
                <a:path extrusionOk="0" h="438" w="455">
                  <a:moveTo>
                    <a:pt x="322" y="1"/>
                  </a:moveTo>
                  <a:cubicBezTo>
                    <a:pt x="181" y="1"/>
                    <a:pt x="71" y="174"/>
                    <a:pt x="32" y="290"/>
                  </a:cubicBezTo>
                  <a:cubicBezTo>
                    <a:pt x="0" y="390"/>
                    <a:pt x="66" y="437"/>
                    <a:pt x="141" y="437"/>
                  </a:cubicBezTo>
                  <a:cubicBezTo>
                    <a:pt x="171" y="437"/>
                    <a:pt x="201" y="430"/>
                    <a:pt x="228" y="416"/>
                  </a:cubicBezTo>
                  <a:cubicBezTo>
                    <a:pt x="322" y="372"/>
                    <a:pt x="455" y="233"/>
                    <a:pt x="417" y="107"/>
                  </a:cubicBezTo>
                  <a:cubicBezTo>
                    <a:pt x="417" y="107"/>
                    <a:pt x="410" y="107"/>
                    <a:pt x="410" y="100"/>
                  </a:cubicBezTo>
                  <a:cubicBezTo>
                    <a:pt x="429" y="63"/>
                    <a:pt x="436" y="25"/>
                    <a:pt x="385" y="12"/>
                  </a:cubicBezTo>
                  <a:cubicBezTo>
                    <a:pt x="364" y="4"/>
                    <a:pt x="343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2222600" y="2420625"/>
              <a:ext cx="11525" cy="7525"/>
            </a:xfrm>
            <a:custGeom>
              <a:rect b="b" l="l" r="r" t="t"/>
              <a:pathLst>
                <a:path extrusionOk="0" h="301" w="461">
                  <a:moveTo>
                    <a:pt x="309" y="0"/>
                  </a:moveTo>
                  <a:cubicBezTo>
                    <a:pt x="291" y="0"/>
                    <a:pt x="271" y="5"/>
                    <a:pt x="253" y="14"/>
                  </a:cubicBezTo>
                  <a:lnTo>
                    <a:pt x="228" y="27"/>
                  </a:lnTo>
                  <a:cubicBezTo>
                    <a:pt x="152" y="58"/>
                    <a:pt x="1" y="229"/>
                    <a:pt x="127" y="292"/>
                  </a:cubicBezTo>
                  <a:cubicBezTo>
                    <a:pt x="140" y="298"/>
                    <a:pt x="154" y="300"/>
                    <a:pt x="168" y="300"/>
                  </a:cubicBezTo>
                  <a:cubicBezTo>
                    <a:pt x="212" y="300"/>
                    <a:pt x="257" y="275"/>
                    <a:pt x="291" y="260"/>
                  </a:cubicBezTo>
                  <a:cubicBezTo>
                    <a:pt x="341" y="241"/>
                    <a:pt x="461" y="121"/>
                    <a:pt x="392" y="65"/>
                  </a:cubicBezTo>
                  <a:cubicBezTo>
                    <a:pt x="382" y="57"/>
                    <a:pt x="376" y="53"/>
                    <a:pt x="372" y="51"/>
                  </a:cubicBezTo>
                  <a:lnTo>
                    <a:pt x="372" y="51"/>
                  </a:lnTo>
                  <a:cubicBezTo>
                    <a:pt x="369" y="15"/>
                    <a:pt x="341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2236925" y="2343625"/>
              <a:ext cx="10325" cy="9725"/>
            </a:xfrm>
            <a:custGeom>
              <a:rect b="b" l="l" r="r" t="t"/>
              <a:pathLst>
                <a:path extrusionOk="0" h="389" w="413">
                  <a:moveTo>
                    <a:pt x="306" y="1"/>
                  </a:moveTo>
                  <a:cubicBezTo>
                    <a:pt x="188" y="1"/>
                    <a:pt x="0" y="131"/>
                    <a:pt x="46" y="288"/>
                  </a:cubicBezTo>
                  <a:cubicBezTo>
                    <a:pt x="52" y="307"/>
                    <a:pt x="58" y="326"/>
                    <a:pt x="71" y="338"/>
                  </a:cubicBezTo>
                  <a:cubicBezTo>
                    <a:pt x="91" y="374"/>
                    <a:pt x="120" y="389"/>
                    <a:pt x="152" y="389"/>
                  </a:cubicBezTo>
                  <a:cubicBezTo>
                    <a:pt x="233" y="389"/>
                    <a:pt x="332" y="300"/>
                    <a:pt x="355" y="237"/>
                  </a:cubicBezTo>
                  <a:cubicBezTo>
                    <a:pt x="367" y="199"/>
                    <a:pt x="380" y="162"/>
                    <a:pt x="393" y="124"/>
                  </a:cubicBezTo>
                  <a:cubicBezTo>
                    <a:pt x="412" y="37"/>
                    <a:pt x="369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2199750" y="2495950"/>
              <a:ext cx="11700" cy="8150"/>
            </a:xfrm>
            <a:custGeom>
              <a:rect b="b" l="l" r="r" t="t"/>
              <a:pathLst>
                <a:path extrusionOk="0" h="326" w="468">
                  <a:moveTo>
                    <a:pt x="329" y="1"/>
                  </a:moveTo>
                  <a:cubicBezTo>
                    <a:pt x="315" y="1"/>
                    <a:pt x="299" y="4"/>
                    <a:pt x="284" y="10"/>
                  </a:cubicBezTo>
                  <a:cubicBezTo>
                    <a:pt x="208" y="48"/>
                    <a:pt x="0" y="325"/>
                    <a:pt x="208" y="325"/>
                  </a:cubicBezTo>
                  <a:cubicBezTo>
                    <a:pt x="309" y="306"/>
                    <a:pt x="391" y="243"/>
                    <a:pt x="442" y="155"/>
                  </a:cubicBezTo>
                  <a:cubicBezTo>
                    <a:pt x="468" y="75"/>
                    <a:pt x="406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2243875" y="2463375"/>
              <a:ext cx="13450" cy="13550"/>
            </a:xfrm>
            <a:custGeom>
              <a:rect b="b" l="l" r="r" t="t"/>
              <a:pathLst>
                <a:path extrusionOk="0" h="542" w="538">
                  <a:moveTo>
                    <a:pt x="396" y="0"/>
                  </a:moveTo>
                  <a:cubicBezTo>
                    <a:pt x="225" y="0"/>
                    <a:pt x="83" y="221"/>
                    <a:pt x="39" y="354"/>
                  </a:cubicBezTo>
                  <a:cubicBezTo>
                    <a:pt x="0" y="465"/>
                    <a:pt x="78" y="541"/>
                    <a:pt x="179" y="541"/>
                  </a:cubicBezTo>
                  <a:cubicBezTo>
                    <a:pt x="193" y="541"/>
                    <a:pt x="207" y="540"/>
                    <a:pt x="222" y="537"/>
                  </a:cubicBezTo>
                  <a:cubicBezTo>
                    <a:pt x="266" y="518"/>
                    <a:pt x="310" y="499"/>
                    <a:pt x="354" y="468"/>
                  </a:cubicBezTo>
                  <a:cubicBezTo>
                    <a:pt x="373" y="455"/>
                    <a:pt x="392" y="436"/>
                    <a:pt x="411" y="417"/>
                  </a:cubicBezTo>
                  <a:cubicBezTo>
                    <a:pt x="442" y="386"/>
                    <a:pt x="474" y="348"/>
                    <a:pt x="493" y="304"/>
                  </a:cubicBezTo>
                  <a:lnTo>
                    <a:pt x="493" y="297"/>
                  </a:lnTo>
                  <a:cubicBezTo>
                    <a:pt x="499" y="291"/>
                    <a:pt x="499" y="278"/>
                    <a:pt x="499" y="272"/>
                  </a:cubicBezTo>
                  <a:cubicBezTo>
                    <a:pt x="512" y="240"/>
                    <a:pt x="524" y="215"/>
                    <a:pt x="524" y="184"/>
                  </a:cubicBezTo>
                  <a:cubicBezTo>
                    <a:pt x="524" y="177"/>
                    <a:pt x="524" y="177"/>
                    <a:pt x="524" y="171"/>
                  </a:cubicBezTo>
                  <a:lnTo>
                    <a:pt x="524" y="140"/>
                  </a:lnTo>
                  <a:cubicBezTo>
                    <a:pt x="537" y="89"/>
                    <a:pt x="518" y="39"/>
                    <a:pt x="468" y="13"/>
                  </a:cubicBezTo>
                  <a:cubicBezTo>
                    <a:pt x="443" y="4"/>
                    <a:pt x="419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2054675" y="2425375"/>
              <a:ext cx="11850" cy="11225"/>
            </a:xfrm>
            <a:custGeom>
              <a:rect b="b" l="l" r="r" t="t"/>
              <a:pathLst>
                <a:path extrusionOk="0" h="449" w="474">
                  <a:moveTo>
                    <a:pt x="348" y="1"/>
                  </a:moveTo>
                  <a:cubicBezTo>
                    <a:pt x="215" y="13"/>
                    <a:pt x="102" y="102"/>
                    <a:pt x="45" y="222"/>
                  </a:cubicBezTo>
                  <a:cubicBezTo>
                    <a:pt x="1" y="310"/>
                    <a:pt x="7" y="449"/>
                    <a:pt x="133" y="449"/>
                  </a:cubicBezTo>
                  <a:cubicBezTo>
                    <a:pt x="266" y="430"/>
                    <a:pt x="379" y="348"/>
                    <a:pt x="436" y="228"/>
                  </a:cubicBezTo>
                  <a:cubicBezTo>
                    <a:pt x="474" y="140"/>
                    <a:pt x="47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2061400" y="2459775"/>
              <a:ext cx="9550" cy="8525"/>
            </a:xfrm>
            <a:custGeom>
              <a:rect b="b" l="l" r="r" t="t"/>
              <a:pathLst>
                <a:path extrusionOk="0" h="341" w="382">
                  <a:moveTo>
                    <a:pt x="183" y="1"/>
                  </a:moveTo>
                  <a:cubicBezTo>
                    <a:pt x="127" y="1"/>
                    <a:pt x="56" y="83"/>
                    <a:pt x="47" y="126"/>
                  </a:cubicBezTo>
                  <a:cubicBezTo>
                    <a:pt x="22" y="164"/>
                    <a:pt x="9" y="214"/>
                    <a:pt x="3" y="258"/>
                  </a:cubicBezTo>
                  <a:cubicBezTo>
                    <a:pt x="0" y="319"/>
                    <a:pt x="31" y="340"/>
                    <a:pt x="71" y="340"/>
                  </a:cubicBezTo>
                  <a:cubicBezTo>
                    <a:pt x="131" y="340"/>
                    <a:pt x="212" y="295"/>
                    <a:pt x="242" y="265"/>
                  </a:cubicBezTo>
                  <a:cubicBezTo>
                    <a:pt x="312" y="202"/>
                    <a:pt x="381" y="69"/>
                    <a:pt x="230" y="31"/>
                  </a:cubicBezTo>
                  <a:cubicBezTo>
                    <a:pt x="217" y="10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2100550" y="2434350"/>
              <a:ext cx="13500" cy="10600"/>
            </a:xfrm>
            <a:custGeom>
              <a:rect b="b" l="l" r="r" t="t"/>
              <a:pathLst>
                <a:path extrusionOk="0" h="424" w="540">
                  <a:moveTo>
                    <a:pt x="371" y="1"/>
                  </a:moveTo>
                  <a:cubicBezTo>
                    <a:pt x="366" y="1"/>
                    <a:pt x="360" y="1"/>
                    <a:pt x="354" y="1"/>
                  </a:cubicBezTo>
                  <a:cubicBezTo>
                    <a:pt x="209" y="8"/>
                    <a:pt x="1" y="172"/>
                    <a:pt x="20" y="336"/>
                  </a:cubicBezTo>
                  <a:cubicBezTo>
                    <a:pt x="20" y="367"/>
                    <a:pt x="32" y="411"/>
                    <a:pt x="70" y="418"/>
                  </a:cubicBezTo>
                  <a:cubicBezTo>
                    <a:pt x="87" y="422"/>
                    <a:pt x="104" y="424"/>
                    <a:pt x="121" y="424"/>
                  </a:cubicBezTo>
                  <a:cubicBezTo>
                    <a:pt x="154" y="424"/>
                    <a:pt x="186" y="416"/>
                    <a:pt x="215" y="399"/>
                  </a:cubicBezTo>
                  <a:lnTo>
                    <a:pt x="234" y="386"/>
                  </a:lnTo>
                  <a:lnTo>
                    <a:pt x="247" y="392"/>
                  </a:lnTo>
                  <a:cubicBezTo>
                    <a:pt x="257" y="396"/>
                    <a:pt x="267" y="397"/>
                    <a:pt x="278" y="397"/>
                  </a:cubicBezTo>
                  <a:cubicBezTo>
                    <a:pt x="342" y="397"/>
                    <a:pt x="403" y="333"/>
                    <a:pt x="430" y="279"/>
                  </a:cubicBezTo>
                  <a:cubicBezTo>
                    <a:pt x="485" y="187"/>
                    <a:pt x="540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2079275" y="2426175"/>
              <a:ext cx="12250" cy="9700"/>
            </a:xfrm>
            <a:custGeom>
              <a:rect b="b" l="l" r="r" t="t"/>
              <a:pathLst>
                <a:path extrusionOk="0" h="388" w="490">
                  <a:moveTo>
                    <a:pt x="380" y="1"/>
                  </a:moveTo>
                  <a:cubicBezTo>
                    <a:pt x="367" y="1"/>
                    <a:pt x="352" y="3"/>
                    <a:pt x="335" y="7"/>
                  </a:cubicBezTo>
                  <a:cubicBezTo>
                    <a:pt x="234" y="32"/>
                    <a:pt x="1" y="240"/>
                    <a:pt x="127" y="354"/>
                  </a:cubicBezTo>
                  <a:cubicBezTo>
                    <a:pt x="155" y="379"/>
                    <a:pt x="185" y="388"/>
                    <a:pt x="217" y="388"/>
                  </a:cubicBezTo>
                  <a:cubicBezTo>
                    <a:pt x="257" y="388"/>
                    <a:pt x="299" y="374"/>
                    <a:pt x="341" y="360"/>
                  </a:cubicBezTo>
                  <a:cubicBezTo>
                    <a:pt x="385" y="341"/>
                    <a:pt x="461" y="266"/>
                    <a:pt x="430" y="215"/>
                  </a:cubicBezTo>
                  <a:lnTo>
                    <a:pt x="430" y="215"/>
                  </a:lnTo>
                  <a:cubicBezTo>
                    <a:pt x="476" y="125"/>
                    <a:pt x="489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2087325" y="2394300"/>
              <a:ext cx="9400" cy="10225"/>
            </a:xfrm>
            <a:custGeom>
              <a:rect b="b" l="l" r="r" t="t"/>
              <a:pathLst>
                <a:path extrusionOk="0" h="409" w="376">
                  <a:moveTo>
                    <a:pt x="309" y="1"/>
                  </a:moveTo>
                  <a:cubicBezTo>
                    <a:pt x="298" y="1"/>
                    <a:pt x="286" y="3"/>
                    <a:pt x="271" y="8"/>
                  </a:cubicBezTo>
                  <a:cubicBezTo>
                    <a:pt x="164" y="39"/>
                    <a:pt x="82" y="115"/>
                    <a:pt x="38" y="216"/>
                  </a:cubicBezTo>
                  <a:cubicBezTo>
                    <a:pt x="6" y="273"/>
                    <a:pt x="0" y="361"/>
                    <a:pt x="70" y="386"/>
                  </a:cubicBezTo>
                  <a:lnTo>
                    <a:pt x="114" y="405"/>
                  </a:lnTo>
                  <a:cubicBezTo>
                    <a:pt x="121" y="408"/>
                    <a:pt x="129" y="409"/>
                    <a:pt x="137" y="409"/>
                  </a:cubicBezTo>
                  <a:cubicBezTo>
                    <a:pt x="187" y="409"/>
                    <a:pt x="239" y="361"/>
                    <a:pt x="271" y="323"/>
                  </a:cubicBezTo>
                  <a:cubicBezTo>
                    <a:pt x="322" y="266"/>
                    <a:pt x="353" y="197"/>
                    <a:pt x="360" y="121"/>
                  </a:cubicBezTo>
                  <a:cubicBezTo>
                    <a:pt x="376" y="68"/>
                    <a:pt x="36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2141575" y="2326175"/>
              <a:ext cx="12775" cy="9875"/>
            </a:xfrm>
            <a:custGeom>
              <a:rect b="b" l="l" r="r" t="t"/>
              <a:pathLst>
                <a:path extrusionOk="0" h="395" w="511">
                  <a:moveTo>
                    <a:pt x="397" y="0"/>
                  </a:moveTo>
                  <a:cubicBezTo>
                    <a:pt x="256" y="0"/>
                    <a:pt x="0" y="208"/>
                    <a:pt x="132" y="355"/>
                  </a:cubicBezTo>
                  <a:lnTo>
                    <a:pt x="139" y="368"/>
                  </a:lnTo>
                  <a:cubicBezTo>
                    <a:pt x="155" y="387"/>
                    <a:pt x="180" y="394"/>
                    <a:pt x="206" y="394"/>
                  </a:cubicBezTo>
                  <a:cubicBezTo>
                    <a:pt x="241" y="394"/>
                    <a:pt x="278" y="382"/>
                    <a:pt x="303" y="368"/>
                  </a:cubicBezTo>
                  <a:cubicBezTo>
                    <a:pt x="422" y="311"/>
                    <a:pt x="511" y="204"/>
                    <a:pt x="479" y="59"/>
                  </a:cubicBezTo>
                  <a:cubicBezTo>
                    <a:pt x="469" y="18"/>
                    <a:pt x="438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2149125" y="2378025"/>
              <a:ext cx="13675" cy="11675"/>
            </a:xfrm>
            <a:custGeom>
              <a:rect b="b" l="l" r="r" t="t"/>
              <a:pathLst>
                <a:path extrusionOk="0" h="467" w="547">
                  <a:moveTo>
                    <a:pt x="354" y="0"/>
                  </a:moveTo>
                  <a:cubicBezTo>
                    <a:pt x="330" y="0"/>
                    <a:pt x="301" y="9"/>
                    <a:pt x="272" y="28"/>
                  </a:cubicBezTo>
                  <a:cubicBezTo>
                    <a:pt x="146" y="110"/>
                    <a:pt x="1" y="287"/>
                    <a:pt x="114" y="432"/>
                  </a:cubicBezTo>
                  <a:cubicBezTo>
                    <a:pt x="134" y="456"/>
                    <a:pt x="161" y="467"/>
                    <a:pt x="191" y="467"/>
                  </a:cubicBezTo>
                  <a:cubicBezTo>
                    <a:pt x="335" y="467"/>
                    <a:pt x="547" y="215"/>
                    <a:pt x="410" y="110"/>
                  </a:cubicBezTo>
                  <a:cubicBezTo>
                    <a:pt x="436" y="38"/>
                    <a:pt x="404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2176100" y="2337375"/>
              <a:ext cx="9475" cy="9725"/>
            </a:xfrm>
            <a:custGeom>
              <a:rect b="b" l="l" r="r" t="t"/>
              <a:pathLst>
                <a:path extrusionOk="0" h="389" w="379">
                  <a:moveTo>
                    <a:pt x="292" y="0"/>
                  </a:moveTo>
                  <a:cubicBezTo>
                    <a:pt x="245" y="0"/>
                    <a:pt x="188" y="30"/>
                    <a:pt x="158" y="52"/>
                  </a:cubicBezTo>
                  <a:cubicBezTo>
                    <a:pt x="114" y="71"/>
                    <a:pt x="76" y="109"/>
                    <a:pt x="57" y="153"/>
                  </a:cubicBezTo>
                  <a:cubicBezTo>
                    <a:pt x="50" y="172"/>
                    <a:pt x="38" y="191"/>
                    <a:pt x="32" y="210"/>
                  </a:cubicBezTo>
                  <a:lnTo>
                    <a:pt x="32" y="229"/>
                  </a:lnTo>
                  <a:cubicBezTo>
                    <a:pt x="0" y="266"/>
                    <a:pt x="13" y="330"/>
                    <a:pt x="57" y="355"/>
                  </a:cubicBezTo>
                  <a:lnTo>
                    <a:pt x="82" y="374"/>
                  </a:lnTo>
                  <a:cubicBezTo>
                    <a:pt x="99" y="384"/>
                    <a:pt x="116" y="388"/>
                    <a:pt x="133" y="388"/>
                  </a:cubicBezTo>
                  <a:cubicBezTo>
                    <a:pt x="234" y="388"/>
                    <a:pt x="339" y="236"/>
                    <a:pt x="366" y="172"/>
                  </a:cubicBezTo>
                  <a:cubicBezTo>
                    <a:pt x="378" y="134"/>
                    <a:pt x="378" y="90"/>
                    <a:pt x="366" y="52"/>
                  </a:cubicBezTo>
                  <a:cubicBezTo>
                    <a:pt x="353" y="14"/>
                    <a:pt x="325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2139025" y="2483100"/>
              <a:ext cx="14550" cy="8525"/>
            </a:xfrm>
            <a:custGeom>
              <a:rect b="b" l="l" r="r" t="t"/>
              <a:pathLst>
                <a:path extrusionOk="0" h="341" w="582">
                  <a:moveTo>
                    <a:pt x="373" y="0"/>
                  </a:moveTo>
                  <a:cubicBezTo>
                    <a:pt x="222" y="0"/>
                    <a:pt x="1" y="341"/>
                    <a:pt x="209" y="341"/>
                  </a:cubicBezTo>
                  <a:cubicBezTo>
                    <a:pt x="360" y="341"/>
                    <a:pt x="581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2132100" y="2514750"/>
              <a:ext cx="12000" cy="11400"/>
            </a:xfrm>
            <a:custGeom>
              <a:rect b="b" l="l" r="r" t="t"/>
              <a:pathLst>
                <a:path extrusionOk="0" h="456" w="480">
                  <a:moveTo>
                    <a:pt x="294" y="0"/>
                  </a:moveTo>
                  <a:cubicBezTo>
                    <a:pt x="228" y="0"/>
                    <a:pt x="155" y="69"/>
                    <a:pt x="120" y="115"/>
                  </a:cubicBezTo>
                  <a:lnTo>
                    <a:pt x="82" y="172"/>
                  </a:lnTo>
                  <a:cubicBezTo>
                    <a:pt x="1" y="289"/>
                    <a:pt x="22" y="456"/>
                    <a:pt x="143" y="456"/>
                  </a:cubicBezTo>
                  <a:cubicBezTo>
                    <a:pt x="172" y="456"/>
                    <a:pt x="206" y="446"/>
                    <a:pt x="246" y="424"/>
                  </a:cubicBezTo>
                  <a:cubicBezTo>
                    <a:pt x="354" y="380"/>
                    <a:pt x="436" y="286"/>
                    <a:pt x="461" y="178"/>
                  </a:cubicBezTo>
                  <a:cubicBezTo>
                    <a:pt x="480" y="84"/>
                    <a:pt x="448" y="21"/>
                    <a:pt x="354" y="8"/>
                  </a:cubicBezTo>
                  <a:lnTo>
                    <a:pt x="309" y="2"/>
                  </a:lnTo>
                  <a:cubicBezTo>
                    <a:pt x="304" y="1"/>
                    <a:pt x="299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2150550" y="2522550"/>
              <a:ext cx="17175" cy="13350"/>
            </a:xfrm>
            <a:custGeom>
              <a:rect b="b" l="l" r="r" t="t"/>
              <a:pathLst>
                <a:path extrusionOk="0" h="534" w="687">
                  <a:moveTo>
                    <a:pt x="493" y="1"/>
                  </a:moveTo>
                  <a:cubicBezTo>
                    <a:pt x="459" y="1"/>
                    <a:pt x="420" y="10"/>
                    <a:pt x="379" y="30"/>
                  </a:cubicBezTo>
                  <a:cubicBezTo>
                    <a:pt x="316" y="56"/>
                    <a:pt x="259" y="100"/>
                    <a:pt x="215" y="144"/>
                  </a:cubicBezTo>
                  <a:cubicBezTo>
                    <a:pt x="139" y="220"/>
                    <a:pt x="0" y="516"/>
                    <a:pt x="202" y="522"/>
                  </a:cubicBezTo>
                  <a:cubicBezTo>
                    <a:pt x="223" y="530"/>
                    <a:pt x="245" y="533"/>
                    <a:pt x="266" y="533"/>
                  </a:cubicBezTo>
                  <a:cubicBezTo>
                    <a:pt x="412" y="533"/>
                    <a:pt x="563" y="379"/>
                    <a:pt x="612" y="264"/>
                  </a:cubicBezTo>
                  <a:cubicBezTo>
                    <a:pt x="686" y="121"/>
                    <a:pt x="617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5"/>
          <p:cNvGrpSpPr/>
          <p:nvPr/>
        </p:nvGrpSpPr>
        <p:grpSpPr>
          <a:xfrm>
            <a:off x="8511329" y="396970"/>
            <a:ext cx="484453" cy="1239321"/>
            <a:chOff x="2508475" y="2379100"/>
            <a:chExt cx="147125" cy="376350"/>
          </a:xfrm>
        </p:grpSpPr>
        <p:sp>
          <p:nvSpPr>
            <p:cNvPr id="649" name="Google Shape;649;p5"/>
            <p:cNvSpPr/>
            <p:nvPr/>
          </p:nvSpPr>
          <p:spPr>
            <a:xfrm>
              <a:off x="2508475" y="24387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4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6"/>
                    <a:pt x="309" y="5623"/>
                    <a:pt x="297" y="6355"/>
                  </a:cubicBezTo>
                  <a:cubicBezTo>
                    <a:pt x="284" y="7093"/>
                    <a:pt x="278" y="7850"/>
                    <a:pt x="284" y="8594"/>
                  </a:cubicBezTo>
                  <a:cubicBezTo>
                    <a:pt x="284" y="8783"/>
                    <a:pt x="297" y="8966"/>
                    <a:pt x="315" y="9149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1000" y="12590"/>
                    <a:pt x="1179" y="12670"/>
                    <a:pt x="1332" y="12670"/>
                  </a:cubicBezTo>
                  <a:cubicBezTo>
                    <a:pt x="2297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9" y="357"/>
                  </a:cubicBezTo>
                  <a:cubicBezTo>
                    <a:pt x="1673" y="109"/>
                    <a:pt x="1527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2537725" y="2468000"/>
              <a:ext cx="8450" cy="6100"/>
            </a:xfrm>
            <a:custGeom>
              <a:rect b="b" l="l" r="r" t="t"/>
              <a:pathLst>
                <a:path extrusionOk="0" h="244" w="338">
                  <a:moveTo>
                    <a:pt x="191" y="0"/>
                  </a:moveTo>
                  <a:cubicBezTo>
                    <a:pt x="127" y="0"/>
                    <a:pt x="59" y="69"/>
                    <a:pt x="35" y="119"/>
                  </a:cubicBezTo>
                  <a:cubicBezTo>
                    <a:pt x="0" y="193"/>
                    <a:pt x="32" y="244"/>
                    <a:pt x="90" y="244"/>
                  </a:cubicBezTo>
                  <a:cubicBezTo>
                    <a:pt x="105" y="244"/>
                    <a:pt x="123" y="240"/>
                    <a:pt x="142" y="232"/>
                  </a:cubicBezTo>
                  <a:lnTo>
                    <a:pt x="186" y="213"/>
                  </a:lnTo>
                  <a:cubicBezTo>
                    <a:pt x="224" y="194"/>
                    <a:pt x="337" y="87"/>
                    <a:pt x="268" y="37"/>
                  </a:cubicBezTo>
                  <a:cubicBezTo>
                    <a:pt x="262" y="30"/>
                    <a:pt x="255" y="24"/>
                    <a:pt x="243" y="18"/>
                  </a:cubicBezTo>
                  <a:cubicBezTo>
                    <a:pt x="227" y="5"/>
                    <a:pt x="209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2547875" y="2471400"/>
              <a:ext cx="7500" cy="5125"/>
            </a:xfrm>
            <a:custGeom>
              <a:rect b="b" l="l" r="r" t="t"/>
              <a:pathLst>
                <a:path extrusionOk="0" h="205" w="300">
                  <a:moveTo>
                    <a:pt x="187" y="0"/>
                  </a:moveTo>
                  <a:cubicBezTo>
                    <a:pt x="182" y="0"/>
                    <a:pt x="177" y="1"/>
                    <a:pt x="171" y="1"/>
                  </a:cubicBezTo>
                  <a:cubicBezTo>
                    <a:pt x="108" y="8"/>
                    <a:pt x="45" y="46"/>
                    <a:pt x="20" y="109"/>
                  </a:cubicBezTo>
                  <a:cubicBezTo>
                    <a:pt x="13" y="128"/>
                    <a:pt x="1" y="165"/>
                    <a:pt x="20" y="184"/>
                  </a:cubicBezTo>
                  <a:lnTo>
                    <a:pt x="26" y="191"/>
                  </a:lnTo>
                  <a:cubicBezTo>
                    <a:pt x="39" y="200"/>
                    <a:pt x="51" y="205"/>
                    <a:pt x="64" y="205"/>
                  </a:cubicBezTo>
                  <a:cubicBezTo>
                    <a:pt x="77" y="205"/>
                    <a:pt x="89" y="200"/>
                    <a:pt x="102" y="191"/>
                  </a:cubicBezTo>
                  <a:cubicBezTo>
                    <a:pt x="103" y="191"/>
                    <a:pt x="105" y="191"/>
                    <a:pt x="106" y="191"/>
                  </a:cubicBezTo>
                  <a:cubicBezTo>
                    <a:pt x="207" y="191"/>
                    <a:pt x="30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2532900" y="2478150"/>
              <a:ext cx="8225" cy="6550"/>
            </a:xfrm>
            <a:custGeom>
              <a:rect b="b" l="l" r="r" t="t"/>
              <a:pathLst>
                <a:path extrusionOk="0" h="262" w="329">
                  <a:moveTo>
                    <a:pt x="204" y="0"/>
                  </a:moveTo>
                  <a:cubicBezTo>
                    <a:pt x="162" y="0"/>
                    <a:pt x="105" y="60"/>
                    <a:pt x="95" y="85"/>
                  </a:cubicBezTo>
                  <a:cubicBezTo>
                    <a:pt x="95" y="85"/>
                    <a:pt x="102" y="78"/>
                    <a:pt x="108" y="78"/>
                  </a:cubicBezTo>
                  <a:cubicBezTo>
                    <a:pt x="64" y="123"/>
                    <a:pt x="1" y="255"/>
                    <a:pt x="108" y="261"/>
                  </a:cubicBezTo>
                  <a:cubicBezTo>
                    <a:pt x="152" y="261"/>
                    <a:pt x="196" y="236"/>
                    <a:pt x="221" y="198"/>
                  </a:cubicBezTo>
                  <a:cubicBezTo>
                    <a:pt x="272" y="154"/>
                    <a:pt x="329" y="34"/>
                    <a:pt x="221" y="22"/>
                  </a:cubicBezTo>
                  <a:lnTo>
                    <a:pt x="234" y="15"/>
                  </a:lnTo>
                  <a:cubicBezTo>
                    <a:pt x="226" y="4"/>
                    <a:pt x="216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2531950" y="2695725"/>
              <a:ext cx="7450" cy="6750"/>
            </a:xfrm>
            <a:custGeom>
              <a:rect b="b" l="l" r="r" t="t"/>
              <a:pathLst>
                <a:path extrusionOk="0" h="270" w="298">
                  <a:moveTo>
                    <a:pt x="205" y="0"/>
                  </a:moveTo>
                  <a:cubicBezTo>
                    <a:pt x="153" y="0"/>
                    <a:pt x="94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1" y="224"/>
                    <a:pt x="70" y="243"/>
                  </a:cubicBezTo>
                  <a:cubicBezTo>
                    <a:pt x="70" y="249"/>
                    <a:pt x="70" y="249"/>
                    <a:pt x="70" y="249"/>
                  </a:cubicBezTo>
                  <a:cubicBezTo>
                    <a:pt x="80" y="264"/>
                    <a:pt x="93" y="269"/>
                    <a:pt x="108" y="269"/>
                  </a:cubicBezTo>
                  <a:cubicBezTo>
                    <a:pt x="156" y="269"/>
                    <a:pt x="220" y="203"/>
                    <a:pt x="234" y="174"/>
                  </a:cubicBezTo>
                  <a:cubicBezTo>
                    <a:pt x="234" y="167"/>
                    <a:pt x="234" y="161"/>
                    <a:pt x="241" y="161"/>
                  </a:cubicBezTo>
                  <a:cubicBezTo>
                    <a:pt x="266" y="129"/>
                    <a:pt x="297" y="47"/>
                    <a:pt x="253" y="16"/>
                  </a:cubicBezTo>
                  <a:cubicBezTo>
                    <a:pt x="239" y="5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2532750" y="2716450"/>
              <a:ext cx="11375" cy="6650"/>
            </a:xfrm>
            <a:custGeom>
              <a:rect b="b" l="l" r="r" t="t"/>
              <a:pathLst>
                <a:path extrusionOk="0" h="266" w="455">
                  <a:moveTo>
                    <a:pt x="290" y="0"/>
                  </a:moveTo>
                  <a:cubicBezTo>
                    <a:pt x="171" y="0"/>
                    <a:pt x="0" y="265"/>
                    <a:pt x="158" y="265"/>
                  </a:cubicBezTo>
                  <a:cubicBezTo>
                    <a:pt x="278" y="26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2527375" y="2658100"/>
              <a:ext cx="13750" cy="21000"/>
            </a:xfrm>
            <a:custGeom>
              <a:rect b="b" l="l" r="r" t="t"/>
              <a:pathLst>
                <a:path extrusionOk="0" h="840" w="550">
                  <a:moveTo>
                    <a:pt x="480" y="1"/>
                  </a:moveTo>
                  <a:cubicBezTo>
                    <a:pt x="411" y="7"/>
                    <a:pt x="348" y="51"/>
                    <a:pt x="316" y="121"/>
                  </a:cubicBezTo>
                  <a:cubicBezTo>
                    <a:pt x="278" y="190"/>
                    <a:pt x="278" y="278"/>
                    <a:pt x="316" y="348"/>
                  </a:cubicBezTo>
                  <a:cubicBezTo>
                    <a:pt x="196" y="386"/>
                    <a:pt x="102" y="474"/>
                    <a:pt x="45" y="587"/>
                  </a:cubicBezTo>
                  <a:cubicBezTo>
                    <a:pt x="1" y="682"/>
                    <a:pt x="1" y="840"/>
                    <a:pt x="146" y="840"/>
                  </a:cubicBezTo>
                  <a:cubicBezTo>
                    <a:pt x="291" y="840"/>
                    <a:pt x="430" y="714"/>
                    <a:pt x="487" y="594"/>
                  </a:cubicBezTo>
                  <a:cubicBezTo>
                    <a:pt x="518" y="531"/>
                    <a:pt x="524" y="455"/>
                    <a:pt x="493" y="392"/>
                  </a:cubicBezTo>
                  <a:cubicBezTo>
                    <a:pt x="499" y="386"/>
                    <a:pt x="505" y="373"/>
                    <a:pt x="499" y="360"/>
                  </a:cubicBezTo>
                  <a:cubicBezTo>
                    <a:pt x="480" y="259"/>
                    <a:pt x="518" y="184"/>
                    <a:pt x="537" y="89"/>
                  </a:cubicBezTo>
                  <a:cubicBezTo>
                    <a:pt x="550" y="45"/>
                    <a:pt x="537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2522650" y="2589625"/>
              <a:ext cx="9775" cy="7100"/>
            </a:xfrm>
            <a:custGeom>
              <a:rect b="b" l="l" r="r" t="t"/>
              <a:pathLst>
                <a:path extrusionOk="0" h="284" w="391">
                  <a:moveTo>
                    <a:pt x="295" y="1"/>
                  </a:moveTo>
                  <a:cubicBezTo>
                    <a:pt x="276" y="1"/>
                    <a:pt x="255" y="4"/>
                    <a:pt x="234" y="9"/>
                  </a:cubicBezTo>
                  <a:cubicBezTo>
                    <a:pt x="171" y="22"/>
                    <a:pt x="1" y="198"/>
                    <a:pt x="121" y="242"/>
                  </a:cubicBezTo>
                  <a:lnTo>
                    <a:pt x="133" y="242"/>
                  </a:lnTo>
                  <a:cubicBezTo>
                    <a:pt x="143" y="273"/>
                    <a:pt x="169" y="284"/>
                    <a:pt x="196" y="284"/>
                  </a:cubicBezTo>
                  <a:cubicBezTo>
                    <a:pt x="218" y="284"/>
                    <a:pt x="242" y="276"/>
                    <a:pt x="259" y="268"/>
                  </a:cubicBezTo>
                  <a:cubicBezTo>
                    <a:pt x="329" y="236"/>
                    <a:pt x="379" y="173"/>
                    <a:pt x="385" y="97"/>
                  </a:cubicBezTo>
                  <a:cubicBezTo>
                    <a:pt x="390" y="24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2534950" y="2602450"/>
              <a:ext cx="6975" cy="4425"/>
            </a:xfrm>
            <a:custGeom>
              <a:rect b="b" l="l" r="r" t="t"/>
              <a:pathLst>
                <a:path extrusionOk="0" h="177" w="279">
                  <a:moveTo>
                    <a:pt x="175" y="0"/>
                  </a:moveTo>
                  <a:cubicBezTo>
                    <a:pt x="144" y="0"/>
                    <a:pt x="107" y="22"/>
                    <a:pt x="89" y="45"/>
                  </a:cubicBezTo>
                  <a:lnTo>
                    <a:pt x="83" y="45"/>
                  </a:lnTo>
                  <a:cubicBezTo>
                    <a:pt x="64" y="51"/>
                    <a:pt x="1" y="108"/>
                    <a:pt x="39" y="133"/>
                  </a:cubicBezTo>
                  <a:lnTo>
                    <a:pt x="57" y="165"/>
                  </a:lnTo>
                  <a:cubicBezTo>
                    <a:pt x="66" y="173"/>
                    <a:pt x="78" y="176"/>
                    <a:pt x="92" y="176"/>
                  </a:cubicBezTo>
                  <a:cubicBezTo>
                    <a:pt x="108" y="176"/>
                    <a:pt x="126" y="171"/>
                    <a:pt x="139" y="165"/>
                  </a:cubicBezTo>
                  <a:cubicBezTo>
                    <a:pt x="184" y="139"/>
                    <a:pt x="278" y="76"/>
                    <a:pt x="209" y="13"/>
                  </a:cubicBezTo>
                  <a:cubicBezTo>
                    <a:pt x="200" y="4"/>
                    <a:pt x="18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2541325" y="2588875"/>
              <a:ext cx="9100" cy="5100"/>
            </a:xfrm>
            <a:custGeom>
              <a:rect b="b" l="l" r="r" t="t"/>
              <a:pathLst>
                <a:path extrusionOk="0" h="204" w="364">
                  <a:moveTo>
                    <a:pt x="197" y="1"/>
                  </a:moveTo>
                  <a:cubicBezTo>
                    <a:pt x="96" y="1"/>
                    <a:pt x="0" y="203"/>
                    <a:pt x="96" y="203"/>
                  </a:cubicBezTo>
                  <a:cubicBezTo>
                    <a:pt x="99" y="203"/>
                    <a:pt x="102" y="203"/>
                    <a:pt x="105" y="203"/>
                  </a:cubicBezTo>
                  <a:cubicBezTo>
                    <a:pt x="130" y="203"/>
                    <a:pt x="149" y="203"/>
                    <a:pt x="175" y="190"/>
                  </a:cubicBezTo>
                  <a:cubicBezTo>
                    <a:pt x="225" y="184"/>
                    <a:pt x="364" y="45"/>
                    <a:pt x="263" y="14"/>
                  </a:cubicBezTo>
                  <a:cubicBezTo>
                    <a:pt x="244" y="1"/>
                    <a:pt x="225" y="1"/>
                    <a:pt x="206" y="1"/>
                  </a:cubicBezTo>
                  <a:cubicBezTo>
                    <a:pt x="203" y="1"/>
                    <a:pt x="200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2534475" y="2553725"/>
              <a:ext cx="12475" cy="7275"/>
            </a:xfrm>
            <a:custGeom>
              <a:rect b="b" l="l" r="r" t="t"/>
              <a:pathLst>
                <a:path extrusionOk="0" h="291" w="499">
                  <a:moveTo>
                    <a:pt x="316" y="1"/>
                  </a:moveTo>
                  <a:cubicBezTo>
                    <a:pt x="184" y="1"/>
                    <a:pt x="1" y="291"/>
                    <a:pt x="177" y="291"/>
                  </a:cubicBezTo>
                  <a:cubicBezTo>
                    <a:pt x="310" y="291"/>
                    <a:pt x="49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2544900" y="2523150"/>
              <a:ext cx="6325" cy="5225"/>
            </a:xfrm>
            <a:custGeom>
              <a:rect b="b" l="l" r="r" t="t"/>
              <a:pathLst>
                <a:path extrusionOk="0" h="209" w="253">
                  <a:moveTo>
                    <a:pt x="202" y="0"/>
                  </a:moveTo>
                  <a:cubicBezTo>
                    <a:pt x="170" y="0"/>
                    <a:pt x="139" y="6"/>
                    <a:pt x="107" y="25"/>
                  </a:cubicBezTo>
                  <a:cubicBezTo>
                    <a:pt x="82" y="32"/>
                    <a:pt x="0" y="120"/>
                    <a:pt x="50" y="145"/>
                  </a:cubicBezTo>
                  <a:cubicBezTo>
                    <a:pt x="63" y="158"/>
                    <a:pt x="69" y="164"/>
                    <a:pt x="76" y="177"/>
                  </a:cubicBezTo>
                  <a:cubicBezTo>
                    <a:pt x="82" y="200"/>
                    <a:pt x="95" y="209"/>
                    <a:pt x="111" y="209"/>
                  </a:cubicBezTo>
                  <a:cubicBezTo>
                    <a:pt x="163" y="209"/>
                    <a:pt x="248" y="119"/>
                    <a:pt x="252" y="76"/>
                  </a:cubicBezTo>
                  <a:cubicBezTo>
                    <a:pt x="252" y="57"/>
                    <a:pt x="246" y="44"/>
                    <a:pt x="246" y="32"/>
                  </a:cubicBezTo>
                  <a:cubicBezTo>
                    <a:pt x="233" y="13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2540325" y="2540925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0"/>
                  </a:moveTo>
                  <a:cubicBezTo>
                    <a:pt x="273" y="0"/>
                    <a:pt x="266" y="1"/>
                    <a:pt x="259" y="2"/>
                  </a:cubicBezTo>
                  <a:cubicBezTo>
                    <a:pt x="240" y="2"/>
                    <a:pt x="227" y="8"/>
                    <a:pt x="215" y="14"/>
                  </a:cubicBezTo>
                  <a:cubicBezTo>
                    <a:pt x="158" y="27"/>
                    <a:pt x="0" y="178"/>
                    <a:pt x="114" y="216"/>
                  </a:cubicBezTo>
                  <a:cubicBezTo>
                    <a:pt x="133" y="229"/>
                    <a:pt x="151" y="229"/>
                    <a:pt x="177" y="235"/>
                  </a:cubicBezTo>
                  <a:cubicBezTo>
                    <a:pt x="181" y="236"/>
                    <a:pt x="185" y="236"/>
                    <a:pt x="189" y="236"/>
                  </a:cubicBezTo>
                  <a:cubicBezTo>
                    <a:pt x="306" y="236"/>
                    <a:pt x="419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2594725" y="23791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0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5"/>
                    <a:pt x="309" y="5623"/>
                    <a:pt x="296" y="6355"/>
                  </a:cubicBezTo>
                  <a:cubicBezTo>
                    <a:pt x="278" y="7093"/>
                    <a:pt x="278" y="7850"/>
                    <a:pt x="284" y="8594"/>
                  </a:cubicBezTo>
                  <a:cubicBezTo>
                    <a:pt x="284" y="8777"/>
                    <a:pt x="296" y="8966"/>
                    <a:pt x="315" y="9143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999" y="12590"/>
                    <a:pt x="1178" y="12670"/>
                    <a:pt x="1330" y="12670"/>
                  </a:cubicBezTo>
                  <a:cubicBezTo>
                    <a:pt x="2292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3" y="357"/>
                  </a:cubicBezTo>
                  <a:cubicBezTo>
                    <a:pt x="1667" y="109"/>
                    <a:pt x="1523" y="1"/>
                    <a:pt x="1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2623925" y="2408375"/>
              <a:ext cx="8350" cy="5975"/>
            </a:xfrm>
            <a:custGeom>
              <a:rect b="b" l="l" r="r" t="t"/>
              <a:pathLst>
                <a:path extrusionOk="0" h="239" w="334">
                  <a:moveTo>
                    <a:pt x="191" y="0"/>
                  </a:moveTo>
                  <a:cubicBezTo>
                    <a:pt x="127" y="0"/>
                    <a:pt x="60" y="66"/>
                    <a:pt x="30" y="120"/>
                  </a:cubicBezTo>
                  <a:cubicBezTo>
                    <a:pt x="1" y="189"/>
                    <a:pt x="33" y="239"/>
                    <a:pt x="91" y="239"/>
                  </a:cubicBezTo>
                  <a:cubicBezTo>
                    <a:pt x="107" y="239"/>
                    <a:pt x="125" y="235"/>
                    <a:pt x="144" y="227"/>
                  </a:cubicBezTo>
                  <a:lnTo>
                    <a:pt x="188" y="208"/>
                  </a:lnTo>
                  <a:cubicBezTo>
                    <a:pt x="226" y="189"/>
                    <a:pt x="333" y="82"/>
                    <a:pt x="270" y="38"/>
                  </a:cubicBezTo>
                  <a:lnTo>
                    <a:pt x="245" y="19"/>
                  </a:lnTo>
                  <a:cubicBezTo>
                    <a:pt x="228" y="6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2626075" y="2427050"/>
              <a:ext cx="9025" cy="7625"/>
            </a:xfrm>
            <a:custGeom>
              <a:rect b="b" l="l" r="r" t="t"/>
              <a:pathLst>
                <a:path extrusionOk="0" h="305" w="361">
                  <a:moveTo>
                    <a:pt x="177" y="0"/>
                  </a:moveTo>
                  <a:cubicBezTo>
                    <a:pt x="151" y="0"/>
                    <a:pt x="122" y="24"/>
                    <a:pt x="108" y="47"/>
                  </a:cubicBezTo>
                  <a:cubicBezTo>
                    <a:pt x="89" y="73"/>
                    <a:pt x="70" y="104"/>
                    <a:pt x="52" y="129"/>
                  </a:cubicBezTo>
                  <a:cubicBezTo>
                    <a:pt x="0" y="206"/>
                    <a:pt x="12" y="304"/>
                    <a:pt x="89" y="304"/>
                  </a:cubicBezTo>
                  <a:cubicBezTo>
                    <a:pt x="106" y="304"/>
                    <a:pt x="128" y="299"/>
                    <a:pt x="152" y="287"/>
                  </a:cubicBezTo>
                  <a:cubicBezTo>
                    <a:pt x="228" y="249"/>
                    <a:pt x="361" y="98"/>
                    <a:pt x="247" y="35"/>
                  </a:cubicBezTo>
                  <a:lnTo>
                    <a:pt x="203" y="10"/>
                  </a:lnTo>
                  <a:cubicBezTo>
                    <a:pt x="195" y="3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2634125" y="2411650"/>
              <a:ext cx="7550" cy="5175"/>
            </a:xfrm>
            <a:custGeom>
              <a:rect b="b" l="l" r="r" t="t"/>
              <a:pathLst>
                <a:path extrusionOk="0" h="207" w="302">
                  <a:moveTo>
                    <a:pt x="182" y="1"/>
                  </a:moveTo>
                  <a:cubicBezTo>
                    <a:pt x="179" y="1"/>
                    <a:pt x="175" y="1"/>
                    <a:pt x="171" y="1"/>
                  </a:cubicBezTo>
                  <a:cubicBezTo>
                    <a:pt x="102" y="7"/>
                    <a:pt x="45" y="52"/>
                    <a:pt x="20" y="108"/>
                  </a:cubicBezTo>
                  <a:cubicBezTo>
                    <a:pt x="13" y="134"/>
                    <a:pt x="1" y="165"/>
                    <a:pt x="20" y="190"/>
                  </a:cubicBezTo>
                  <a:lnTo>
                    <a:pt x="26" y="197"/>
                  </a:lnTo>
                  <a:cubicBezTo>
                    <a:pt x="35" y="203"/>
                    <a:pt x="48" y="206"/>
                    <a:pt x="61" y="206"/>
                  </a:cubicBezTo>
                  <a:cubicBezTo>
                    <a:pt x="73" y="206"/>
                    <a:pt x="86" y="203"/>
                    <a:pt x="95" y="197"/>
                  </a:cubicBezTo>
                  <a:cubicBezTo>
                    <a:pt x="97" y="197"/>
                    <a:pt x="98" y="197"/>
                    <a:pt x="100" y="197"/>
                  </a:cubicBezTo>
                  <a:cubicBezTo>
                    <a:pt x="203" y="197"/>
                    <a:pt x="3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2619150" y="2418525"/>
              <a:ext cx="8075" cy="6400"/>
            </a:xfrm>
            <a:custGeom>
              <a:rect b="b" l="l" r="r" t="t"/>
              <a:pathLst>
                <a:path extrusionOk="0" h="256" w="323">
                  <a:moveTo>
                    <a:pt x="202" y="0"/>
                  </a:moveTo>
                  <a:cubicBezTo>
                    <a:pt x="160" y="0"/>
                    <a:pt x="105" y="56"/>
                    <a:pt x="95" y="86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4" y="117"/>
                    <a:pt x="1" y="250"/>
                    <a:pt x="102" y="256"/>
                  </a:cubicBezTo>
                  <a:cubicBezTo>
                    <a:pt x="152" y="256"/>
                    <a:pt x="196" y="237"/>
                    <a:pt x="221" y="199"/>
                  </a:cubicBezTo>
                  <a:cubicBezTo>
                    <a:pt x="272" y="149"/>
                    <a:pt x="322" y="35"/>
                    <a:pt x="221" y="23"/>
                  </a:cubicBezTo>
                  <a:lnTo>
                    <a:pt x="234" y="16"/>
                  </a:lnTo>
                  <a:cubicBezTo>
                    <a:pt x="225" y="5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2618050" y="2636125"/>
              <a:ext cx="7600" cy="6675"/>
            </a:xfrm>
            <a:custGeom>
              <a:rect b="b" l="l" r="r" t="t"/>
              <a:pathLst>
                <a:path extrusionOk="0" h="267" w="304">
                  <a:moveTo>
                    <a:pt x="207" y="0"/>
                  </a:moveTo>
                  <a:cubicBezTo>
                    <a:pt x="153" y="0"/>
                    <a:pt x="93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0" y="218"/>
                    <a:pt x="70" y="243"/>
                  </a:cubicBezTo>
                  <a:cubicBezTo>
                    <a:pt x="70" y="243"/>
                    <a:pt x="70" y="243"/>
                    <a:pt x="70" y="249"/>
                  </a:cubicBezTo>
                  <a:cubicBezTo>
                    <a:pt x="79" y="261"/>
                    <a:pt x="91" y="266"/>
                    <a:pt x="105" y="266"/>
                  </a:cubicBezTo>
                  <a:cubicBezTo>
                    <a:pt x="155" y="266"/>
                    <a:pt x="224" y="197"/>
                    <a:pt x="234" y="167"/>
                  </a:cubicBezTo>
                  <a:lnTo>
                    <a:pt x="240" y="155"/>
                  </a:lnTo>
                  <a:cubicBezTo>
                    <a:pt x="265" y="123"/>
                    <a:pt x="303" y="41"/>
                    <a:pt x="259" y="16"/>
                  </a:cubicBezTo>
                  <a:cubicBezTo>
                    <a:pt x="243" y="5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2618825" y="2656700"/>
              <a:ext cx="11400" cy="6650"/>
            </a:xfrm>
            <a:custGeom>
              <a:rect b="b" l="l" r="r" t="t"/>
              <a:pathLst>
                <a:path extrusionOk="0" h="266" w="456">
                  <a:moveTo>
                    <a:pt x="297" y="0"/>
                  </a:moveTo>
                  <a:cubicBezTo>
                    <a:pt x="171" y="0"/>
                    <a:pt x="1" y="265"/>
                    <a:pt x="165" y="265"/>
                  </a:cubicBezTo>
                  <a:cubicBezTo>
                    <a:pt x="285" y="265"/>
                    <a:pt x="4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2630025" y="2637450"/>
              <a:ext cx="5075" cy="2875"/>
            </a:xfrm>
            <a:custGeom>
              <a:rect b="b" l="l" r="r" t="t"/>
              <a:pathLst>
                <a:path extrusionOk="0" h="115" w="203">
                  <a:moveTo>
                    <a:pt x="127" y="1"/>
                  </a:moveTo>
                  <a:cubicBezTo>
                    <a:pt x="76" y="1"/>
                    <a:pt x="1" y="114"/>
                    <a:pt x="70" y="114"/>
                  </a:cubicBezTo>
                  <a:cubicBezTo>
                    <a:pt x="127" y="114"/>
                    <a:pt x="203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2621200" y="2542675"/>
              <a:ext cx="6975" cy="4500"/>
            </a:xfrm>
            <a:custGeom>
              <a:rect b="b" l="l" r="r" t="t"/>
              <a:pathLst>
                <a:path extrusionOk="0" h="180" w="279">
                  <a:moveTo>
                    <a:pt x="175" y="1"/>
                  </a:moveTo>
                  <a:cubicBezTo>
                    <a:pt x="143" y="1"/>
                    <a:pt x="107" y="23"/>
                    <a:pt x="89" y="45"/>
                  </a:cubicBezTo>
                  <a:lnTo>
                    <a:pt x="83" y="45"/>
                  </a:lnTo>
                  <a:cubicBezTo>
                    <a:pt x="64" y="52"/>
                    <a:pt x="1" y="115"/>
                    <a:pt x="38" y="134"/>
                  </a:cubicBezTo>
                  <a:lnTo>
                    <a:pt x="57" y="165"/>
                  </a:lnTo>
                  <a:cubicBezTo>
                    <a:pt x="65" y="176"/>
                    <a:pt x="78" y="180"/>
                    <a:pt x="91" y="180"/>
                  </a:cubicBezTo>
                  <a:cubicBezTo>
                    <a:pt x="109" y="180"/>
                    <a:pt x="128" y="172"/>
                    <a:pt x="139" y="165"/>
                  </a:cubicBezTo>
                  <a:cubicBezTo>
                    <a:pt x="183" y="146"/>
                    <a:pt x="278" y="83"/>
                    <a:pt x="209" y="14"/>
                  </a:cubicBezTo>
                  <a:cubicBezTo>
                    <a:pt x="199" y="5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2627550" y="2529125"/>
              <a:ext cx="9125" cy="5250"/>
            </a:xfrm>
            <a:custGeom>
              <a:rect b="b" l="l" r="r" t="t"/>
              <a:pathLst>
                <a:path extrusionOk="0" h="210" w="365">
                  <a:moveTo>
                    <a:pt x="198" y="0"/>
                  </a:moveTo>
                  <a:cubicBezTo>
                    <a:pt x="91" y="0"/>
                    <a:pt x="1" y="209"/>
                    <a:pt x="98" y="209"/>
                  </a:cubicBezTo>
                  <a:cubicBezTo>
                    <a:pt x="100" y="209"/>
                    <a:pt x="103" y="209"/>
                    <a:pt x="106" y="209"/>
                  </a:cubicBezTo>
                  <a:cubicBezTo>
                    <a:pt x="125" y="209"/>
                    <a:pt x="150" y="203"/>
                    <a:pt x="175" y="196"/>
                  </a:cubicBezTo>
                  <a:cubicBezTo>
                    <a:pt x="226" y="184"/>
                    <a:pt x="365" y="51"/>
                    <a:pt x="264" y="13"/>
                  </a:cubicBezTo>
                  <a:cubicBezTo>
                    <a:pt x="245" y="7"/>
                    <a:pt x="226" y="1"/>
                    <a:pt x="207" y="1"/>
                  </a:cubicBezTo>
                  <a:cubicBezTo>
                    <a:pt x="204" y="0"/>
                    <a:pt x="201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2620725" y="2493975"/>
              <a:ext cx="12325" cy="7425"/>
            </a:xfrm>
            <a:custGeom>
              <a:rect b="b" l="l" r="r" t="t"/>
              <a:pathLst>
                <a:path extrusionOk="0" h="297" w="493">
                  <a:moveTo>
                    <a:pt x="316" y="0"/>
                  </a:moveTo>
                  <a:cubicBezTo>
                    <a:pt x="184" y="0"/>
                    <a:pt x="1" y="297"/>
                    <a:pt x="177" y="297"/>
                  </a:cubicBezTo>
                  <a:cubicBezTo>
                    <a:pt x="310" y="297"/>
                    <a:pt x="493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2631125" y="2463500"/>
              <a:ext cx="6175" cy="5250"/>
            </a:xfrm>
            <a:custGeom>
              <a:rect b="b" l="l" r="r" t="t"/>
              <a:pathLst>
                <a:path extrusionOk="0" h="210" w="247">
                  <a:moveTo>
                    <a:pt x="179" y="0"/>
                  </a:moveTo>
                  <a:cubicBezTo>
                    <a:pt x="154" y="0"/>
                    <a:pt x="129" y="11"/>
                    <a:pt x="108" y="21"/>
                  </a:cubicBezTo>
                  <a:cubicBezTo>
                    <a:pt x="83" y="34"/>
                    <a:pt x="1" y="116"/>
                    <a:pt x="45" y="147"/>
                  </a:cubicBezTo>
                  <a:cubicBezTo>
                    <a:pt x="64" y="153"/>
                    <a:pt x="70" y="160"/>
                    <a:pt x="77" y="179"/>
                  </a:cubicBezTo>
                  <a:cubicBezTo>
                    <a:pt x="83" y="201"/>
                    <a:pt x="95" y="210"/>
                    <a:pt x="111" y="210"/>
                  </a:cubicBezTo>
                  <a:cubicBezTo>
                    <a:pt x="162" y="210"/>
                    <a:pt x="247" y="115"/>
                    <a:pt x="247" y="72"/>
                  </a:cubicBezTo>
                  <a:cubicBezTo>
                    <a:pt x="247" y="59"/>
                    <a:pt x="247" y="40"/>
                    <a:pt x="241" y="27"/>
                  </a:cubicBezTo>
                  <a:cubicBezTo>
                    <a:pt x="234" y="8"/>
                    <a:pt x="215" y="2"/>
                    <a:pt x="196" y="2"/>
                  </a:cubicBezTo>
                  <a:cubicBezTo>
                    <a:pt x="191" y="1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2626575" y="2481150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1"/>
                  </a:moveTo>
                  <a:cubicBezTo>
                    <a:pt x="273" y="1"/>
                    <a:pt x="266" y="1"/>
                    <a:pt x="259" y="3"/>
                  </a:cubicBezTo>
                  <a:cubicBezTo>
                    <a:pt x="240" y="9"/>
                    <a:pt x="227" y="9"/>
                    <a:pt x="208" y="15"/>
                  </a:cubicBezTo>
                  <a:cubicBezTo>
                    <a:pt x="158" y="28"/>
                    <a:pt x="0" y="179"/>
                    <a:pt x="114" y="223"/>
                  </a:cubicBezTo>
                  <a:cubicBezTo>
                    <a:pt x="132" y="230"/>
                    <a:pt x="151" y="236"/>
                    <a:pt x="170" y="236"/>
                  </a:cubicBezTo>
                  <a:cubicBezTo>
                    <a:pt x="175" y="236"/>
                    <a:pt x="179" y="237"/>
                    <a:pt x="183" y="237"/>
                  </a:cubicBezTo>
                  <a:cubicBezTo>
                    <a:pt x="305" y="237"/>
                    <a:pt x="419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5"/>
          <p:cNvGrpSpPr/>
          <p:nvPr/>
        </p:nvGrpSpPr>
        <p:grpSpPr>
          <a:xfrm>
            <a:off x="-182466" y="3995885"/>
            <a:ext cx="858848" cy="666725"/>
            <a:chOff x="1145300" y="2753225"/>
            <a:chExt cx="173375" cy="134575"/>
          </a:xfrm>
        </p:grpSpPr>
        <p:sp>
          <p:nvSpPr>
            <p:cNvPr id="676" name="Google Shape;676;p5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5"/>
          <p:cNvSpPr/>
          <p:nvPr/>
        </p:nvSpPr>
        <p:spPr>
          <a:xfrm rot="5400000">
            <a:off x="191915" y="4292819"/>
            <a:ext cx="484450" cy="419327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5"/>
          <p:cNvGrpSpPr/>
          <p:nvPr/>
        </p:nvGrpSpPr>
        <p:grpSpPr>
          <a:xfrm>
            <a:off x="579704" y="4744699"/>
            <a:ext cx="280573" cy="265806"/>
            <a:chOff x="484075" y="3026900"/>
            <a:chExt cx="161975" cy="153450"/>
          </a:xfrm>
        </p:grpSpPr>
        <p:sp>
          <p:nvSpPr>
            <p:cNvPr id="694" name="Google Shape;694;p5"/>
            <p:cNvSpPr/>
            <p:nvPr/>
          </p:nvSpPr>
          <p:spPr>
            <a:xfrm>
              <a:off x="492450" y="3034950"/>
              <a:ext cx="144125" cy="137525"/>
            </a:xfrm>
            <a:custGeom>
              <a:rect b="b" l="l" r="r" t="t"/>
              <a:pathLst>
                <a:path extrusionOk="0" h="5501" w="5765">
                  <a:moveTo>
                    <a:pt x="2554" y="0"/>
                  </a:moveTo>
                  <a:cubicBezTo>
                    <a:pt x="2126" y="0"/>
                    <a:pt x="1703" y="108"/>
                    <a:pt x="1331" y="316"/>
                  </a:cubicBezTo>
                  <a:cubicBezTo>
                    <a:pt x="776" y="619"/>
                    <a:pt x="379" y="1167"/>
                    <a:pt x="202" y="1848"/>
                  </a:cubicBezTo>
                  <a:cubicBezTo>
                    <a:pt x="0" y="2662"/>
                    <a:pt x="126" y="3520"/>
                    <a:pt x="568" y="4232"/>
                  </a:cubicBezTo>
                  <a:cubicBezTo>
                    <a:pt x="1079" y="5052"/>
                    <a:pt x="1873" y="5500"/>
                    <a:pt x="2813" y="5500"/>
                  </a:cubicBezTo>
                  <a:cubicBezTo>
                    <a:pt x="3866" y="5500"/>
                    <a:pt x="4875" y="4907"/>
                    <a:pt x="5330" y="4024"/>
                  </a:cubicBezTo>
                  <a:cubicBezTo>
                    <a:pt x="5765" y="3179"/>
                    <a:pt x="5639" y="2208"/>
                    <a:pt x="4983" y="1293"/>
                  </a:cubicBezTo>
                  <a:cubicBezTo>
                    <a:pt x="4402" y="480"/>
                    <a:pt x="3494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484075" y="3026900"/>
              <a:ext cx="161975" cy="153450"/>
            </a:xfrm>
            <a:custGeom>
              <a:rect b="b" l="l" r="r" t="t"/>
              <a:pathLst>
                <a:path extrusionOk="0" h="6138" w="6479">
                  <a:moveTo>
                    <a:pt x="2889" y="631"/>
                  </a:moveTo>
                  <a:cubicBezTo>
                    <a:pt x="3703" y="631"/>
                    <a:pt x="4529" y="1054"/>
                    <a:pt x="5059" y="1798"/>
                  </a:cubicBezTo>
                  <a:cubicBezTo>
                    <a:pt x="6478" y="3779"/>
                    <a:pt x="4832" y="5500"/>
                    <a:pt x="3148" y="5500"/>
                  </a:cubicBezTo>
                  <a:cubicBezTo>
                    <a:pt x="2410" y="5500"/>
                    <a:pt x="1666" y="5172"/>
                    <a:pt x="1168" y="4384"/>
                  </a:cubicBezTo>
                  <a:cubicBezTo>
                    <a:pt x="430" y="3205"/>
                    <a:pt x="714" y="1527"/>
                    <a:pt x="1817" y="909"/>
                  </a:cubicBezTo>
                  <a:cubicBezTo>
                    <a:pt x="2145" y="732"/>
                    <a:pt x="2517" y="638"/>
                    <a:pt x="2889" y="638"/>
                  </a:cubicBezTo>
                  <a:lnTo>
                    <a:pt x="2889" y="631"/>
                  </a:lnTo>
                  <a:close/>
                  <a:moveTo>
                    <a:pt x="2889" y="1"/>
                  </a:moveTo>
                  <a:lnTo>
                    <a:pt x="2889" y="7"/>
                  </a:lnTo>
                  <a:cubicBezTo>
                    <a:pt x="2410" y="7"/>
                    <a:pt x="1931" y="121"/>
                    <a:pt x="1508" y="354"/>
                  </a:cubicBezTo>
                  <a:cubicBezTo>
                    <a:pt x="884" y="701"/>
                    <a:pt x="423" y="1319"/>
                    <a:pt x="228" y="2088"/>
                  </a:cubicBezTo>
                  <a:cubicBezTo>
                    <a:pt x="1" y="2984"/>
                    <a:pt x="152" y="3930"/>
                    <a:pt x="632" y="4718"/>
                  </a:cubicBezTo>
                  <a:cubicBezTo>
                    <a:pt x="1199" y="5620"/>
                    <a:pt x="2114" y="6137"/>
                    <a:pt x="3148" y="6137"/>
                  </a:cubicBezTo>
                  <a:cubicBezTo>
                    <a:pt x="4315" y="6137"/>
                    <a:pt x="5437" y="5475"/>
                    <a:pt x="5942" y="4491"/>
                  </a:cubicBezTo>
                  <a:cubicBezTo>
                    <a:pt x="6428" y="3545"/>
                    <a:pt x="6295" y="2435"/>
                    <a:pt x="5576" y="1432"/>
                  </a:cubicBezTo>
                  <a:cubicBezTo>
                    <a:pt x="4939" y="537"/>
                    <a:pt x="3930" y="1"/>
                    <a:pt x="2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25400" y="3102200"/>
              <a:ext cx="14850" cy="10125"/>
            </a:xfrm>
            <a:custGeom>
              <a:rect b="b" l="l" r="r" t="t"/>
              <a:pathLst>
                <a:path extrusionOk="0" h="405" w="594">
                  <a:moveTo>
                    <a:pt x="249" y="0"/>
                  </a:moveTo>
                  <a:cubicBezTo>
                    <a:pt x="233" y="0"/>
                    <a:pt x="218" y="1"/>
                    <a:pt x="202" y="4"/>
                  </a:cubicBezTo>
                  <a:cubicBezTo>
                    <a:pt x="114" y="22"/>
                    <a:pt x="0" y="111"/>
                    <a:pt x="70" y="237"/>
                  </a:cubicBezTo>
                  <a:cubicBezTo>
                    <a:pt x="125" y="343"/>
                    <a:pt x="235" y="404"/>
                    <a:pt x="355" y="404"/>
                  </a:cubicBezTo>
                  <a:cubicBezTo>
                    <a:pt x="371" y="404"/>
                    <a:pt x="388" y="403"/>
                    <a:pt x="404" y="401"/>
                  </a:cubicBezTo>
                  <a:cubicBezTo>
                    <a:pt x="517" y="395"/>
                    <a:pt x="593" y="275"/>
                    <a:pt x="536" y="167"/>
                  </a:cubicBezTo>
                  <a:cubicBezTo>
                    <a:pt x="475" y="62"/>
                    <a:pt x="365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527125" y="3082050"/>
              <a:ext cx="10600" cy="7375"/>
            </a:xfrm>
            <a:custGeom>
              <a:rect b="b" l="l" r="r" t="t"/>
              <a:pathLst>
                <a:path extrusionOk="0" h="295" w="424">
                  <a:moveTo>
                    <a:pt x="173" y="0"/>
                  </a:moveTo>
                  <a:cubicBezTo>
                    <a:pt x="162" y="0"/>
                    <a:pt x="151" y="1"/>
                    <a:pt x="139" y="2"/>
                  </a:cubicBezTo>
                  <a:cubicBezTo>
                    <a:pt x="57" y="9"/>
                    <a:pt x="1" y="97"/>
                    <a:pt x="45" y="173"/>
                  </a:cubicBezTo>
                  <a:cubicBezTo>
                    <a:pt x="84" y="251"/>
                    <a:pt x="168" y="294"/>
                    <a:pt x="252" y="294"/>
                  </a:cubicBezTo>
                  <a:cubicBezTo>
                    <a:pt x="263" y="294"/>
                    <a:pt x="274" y="294"/>
                    <a:pt x="284" y="292"/>
                  </a:cubicBezTo>
                  <a:cubicBezTo>
                    <a:pt x="373" y="286"/>
                    <a:pt x="423" y="198"/>
                    <a:pt x="385" y="122"/>
                  </a:cubicBezTo>
                  <a:cubicBezTo>
                    <a:pt x="341" y="44"/>
                    <a:pt x="261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541950" y="3079500"/>
              <a:ext cx="9025" cy="7225"/>
            </a:xfrm>
            <a:custGeom>
              <a:rect b="b" l="l" r="r" t="t"/>
              <a:pathLst>
                <a:path extrusionOk="0" h="289" w="361">
                  <a:moveTo>
                    <a:pt x="96" y="0"/>
                  </a:moveTo>
                  <a:cubicBezTo>
                    <a:pt x="46" y="0"/>
                    <a:pt x="1" y="18"/>
                    <a:pt x="1" y="73"/>
                  </a:cubicBezTo>
                  <a:lnTo>
                    <a:pt x="1" y="111"/>
                  </a:lnTo>
                  <a:cubicBezTo>
                    <a:pt x="1" y="236"/>
                    <a:pt x="119" y="289"/>
                    <a:pt x="206" y="289"/>
                  </a:cubicBezTo>
                  <a:cubicBezTo>
                    <a:pt x="216" y="289"/>
                    <a:pt x="225" y="288"/>
                    <a:pt x="234" y="287"/>
                  </a:cubicBezTo>
                  <a:cubicBezTo>
                    <a:pt x="354" y="268"/>
                    <a:pt x="360" y="155"/>
                    <a:pt x="272" y="73"/>
                  </a:cubicBezTo>
                  <a:lnTo>
                    <a:pt x="234" y="41"/>
                  </a:lnTo>
                  <a:cubicBezTo>
                    <a:pt x="214" y="21"/>
                    <a:pt x="152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46375" y="3097850"/>
              <a:ext cx="5375" cy="4175"/>
            </a:xfrm>
            <a:custGeom>
              <a:rect b="b" l="l" r="r" t="t"/>
              <a:pathLst>
                <a:path extrusionOk="0" h="167" w="215">
                  <a:moveTo>
                    <a:pt x="58" y="1"/>
                  </a:moveTo>
                  <a:cubicBezTo>
                    <a:pt x="43" y="1"/>
                    <a:pt x="29" y="7"/>
                    <a:pt x="19" y="26"/>
                  </a:cubicBezTo>
                  <a:cubicBezTo>
                    <a:pt x="13" y="26"/>
                    <a:pt x="13" y="26"/>
                    <a:pt x="13" y="32"/>
                  </a:cubicBezTo>
                  <a:cubicBezTo>
                    <a:pt x="0" y="45"/>
                    <a:pt x="0" y="64"/>
                    <a:pt x="13" y="83"/>
                  </a:cubicBezTo>
                  <a:cubicBezTo>
                    <a:pt x="13" y="89"/>
                    <a:pt x="19" y="102"/>
                    <a:pt x="19" y="108"/>
                  </a:cubicBezTo>
                  <a:cubicBezTo>
                    <a:pt x="32" y="148"/>
                    <a:pt x="75" y="167"/>
                    <a:pt x="114" y="167"/>
                  </a:cubicBezTo>
                  <a:cubicBezTo>
                    <a:pt x="167" y="167"/>
                    <a:pt x="214" y="132"/>
                    <a:pt x="170" y="70"/>
                  </a:cubicBezTo>
                  <a:cubicBezTo>
                    <a:pt x="158" y="45"/>
                    <a:pt x="133" y="20"/>
                    <a:pt x="101" y="14"/>
                  </a:cubicBezTo>
                  <a:cubicBezTo>
                    <a:pt x="88" y="7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84525" y="3105800"/>
              <a:ext cx="12625" cy="8900"/>
            </a:xfrm>
            <a:custGeom>
              <a:rect b="b" l="l" r="r" t="t"/>
              <a:pathLst>
                <a:path extrusionOk="0" h="356" w="505">
                  <a:moveTo>
                    <a:pt x="208" y="1"/>
                  </a:moveTo>
                  <a:cubicBezTo>
                    <a:pt x="194" y="1"/>
                    <a:pt x="179" y="2"/>
                    <a:pt x="164" y="5"/>
                  </a:cubicBezTo>
                  <a:cubicBezTo>
                    <a:pt x="63" y="11"/>
                    <a:pt x="0" y="118"/>
                    <a:pt x="38" y="206"/>
                  </a:cubicBezTo>
                  <a:cubicBezTo>
                    <a:pt x="93" y="300"/>
                    <a:pt x="191" y="355"/>
                    <a:pt x="295" y="355"/>
                  </a:cubicBezTo>
                  <a:cubicBezTo>
                    <a:pt x="310" y="355"/>
                    <a:pt x="326" y="354"/>
                    <a:pt x="341" y="351"/>
                  </a:cubicBezTo>
                  <a:cubicBezTo>
                    <a:pt x="442" y="345"/>
                    <a:pt x="505" y="238"/>
                    <a:pt x="461" y="143"/>
                  </a:cubicBezTo>
                  <a:cubicBezTo>
                    <a:pt x="406" y="55"/>
                    <a:pt x="308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03" name="Google Shape;703;p6"/>
          <p:cNvGrpSpPr/>
          <p:nvPr/>
        </p:nvGrpSpPr>
        <p:grpSpPr>
          <a:xfrm>
            <a:off x="8078707" y="4674762"/>
            <a:ext cx="854131" cy="515897"/>
            <a:chOff x="3922950" y="2959850"/>
            <a:chExt cx="787000" cy="475350"/>
          </a:xfrm>
        </p:grpSpPr>
        <p:sp>
          <p:nvSpPr>
            <p:cNvPr id="704" name="Google Shape;704;p6"/>
            <p:cNvSpPr/>
            <p:nvPr/>
          </p:nvSpPr>
          <p:spPr>
            <a:xfrm>
              <a:off x="3922950" y="2959850"/>
              <a:ext cx="787000" cy="475350"/>
            </a:xfrm>
            <a:custGeom>
              <a:rect b="b" l="l" r="r" t="t"/>
              <a:pathLst>
                <a:path extrusionOk="0" h="19014" w="31480">
                  <a:moveTo>
                    <a:pt x="29666" y="1"/>
                  </a:moveTo>
                  <a:cubicBezTo>
                    <a:pt x="27642" y="1"/>
                    <a:pt x="24382" y="1084"/>
                    <a:pt x="23381" y="1312"/>
                  </a:cubicBezTo>
                  <a:cubicBezTo>
                    <a:pt x="17824" y="2554"/>
                    <a:pt x="12810" y="3014"/>
                    <a:pt x="7248" y="4263"/>
                  </a:cubicBezTo>
                  <a:cubicBezTo>
                    <a:pt x="5740" y="4597"/>
                    <a:pt x="4214" y="4837"/>
                    <a:pt x="2713" y="5197"/>
                  </a:cubicBezTo>
                  <a:cubicBezTo>
                    <a:pt x="1887" y="5392"/>
                    <a:pt x="537" y="5714"/>
                    <a:pt x="247" y="6672"/>
                  </a:cubicBezTo>
                  <a:cubicBezTo>
                    <a:pt x="1" y="7499"/>
                    <a:pt x="506" y="8243"/>
                    <a:pt x="985" y="8874"/>
                  </a:cubicBezTo>
                  <a:cubicBezTo>
                    <a:pt x="1906" y="10066"/>
                    <a:pt x="3060" y="11087"/>
                    <a:pt x="4214" y="12046"/>
                  </a:cubicBezTo>
                  <a:cubicBezTo>
                    <a:pt x="6346" y="13818"/>
                    <a:pt x="8635" y="15370"/>
                    <a:pt x="10735" y="17186"/>
                  </a:cubicBezTo>
                  <a:cubicBezTo>
                    <a:pt x="11872" y="18166"/>
                    <a:pt x="13156" y="19013"/>
                    <a:pt x="14629" y="19013"/>
                  </a:cubicBezTo>
                  <a:cubicBezTo>
                    <a:pt x="14937" y="19013"/>
                    <a:pt x="15254" y="18976"/>
                    <a:pt x="15579" y="18895"/>
                  </a:cubicBezTo>
                  <a:cubicBezTo>
                    <a:pt x="16651" y="18630"/>
                    <a:pt x="17484" y="17956"/>
                    <a:pt x="18279" y="17224"/>
                  </a:cubicBezTo>
                  <a:cubicBezTo>
                    <a:pt x="19458" y="16145"/>
                    <a:pt x="20536" y="14953"/>
                    <a:pt x="21583" y="13749"/>
                  </a:cubicBezTo>
                  <a:cubicBezTo>
                    <a:pt x="23709" y="11321"/>
                    <a:pt x="25759" y="8810"/>
                    <a:pt x="27783" y="6300"/>
                  </a:cubicBezTo>
                  <a:cubicBezTo>
                    <a:pt x="28723" y="5127"/>
                    <a:pt x="29656" y="3954"/>
                    <a:pt x="30558" y="2750"/>
                  </a:cubicBezTo>
                  <a:cubicBezTo>
                    <a:pt x="31315" y="1747"/>
                    <a:pt x="31479" y="1053"/>
                    <a:pt x="31258" y="599"/>
                  </a:cubicBezTo>
                  <a:cubicBezTo>
                    <a:pt x="31047" y="163"/>
                    <a:pt x="30449" y="1"/>
                    <a:pt x="296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4162775" y="3301900"/>
              <a:ext cx="16125" cy="9575"/>
            </a:xfrm>
            <a:custGeom>
              <a:rect b="b" l="l" r="r" t="t"/>
              <a:pathLst>
                <a:path extrusionOk="0" h="383" w="645">
                  <a:moveTo>
                    <a:pt x="364" y="1"/>
                  </a:moveTo>
                  <a:cubicBezTo>
                    <a:pt x="304" y="1"/>
                    <a:pt x="244" y="17"/>
                    <a:pt x="190" y="48"/>
                  </a:cubicBezTo>
                  <a:cubicBezTo>
                    <a:pt x="95" y="79"/>
                    <a:pt x="1" y="149"/>
                    <a:pt x="20" y="250"/>
                  </a:cubicBezTo>
                  <a:cubicBezTo>
                    <a:pt x="36" y="349"/>
                    <a:pt x="135" y="382"/>
                    <a:pt x="241" y="382"/>
                  </a:cubicBezTo>
                  <a:cubicBezTo>
                    <a:pt x="337" y="382"/>
                    <a:pt x="439" y="355"/>
                    <a:pt x="493" y="325"/>
                  </a:cubicBezTo>
                  <a:cubicBezTo>
                    <a:pt x="638" y="243"/>
                    <a:pt x="644" y="86"/>
                    <a:pt x="480" y="23"/>
                  </a:cubicBezTo>
                  <a:cubicBezTo>
                    <a:pt x="443" y="8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4172550" y="3289325"/>
              <a:ext cx="11850" cy="6800"/>
            </a:xfrm>
            <a:custGeom>
              <a:rect b="b" l="l" r="r" t="t"/>
              <a:pathLst>
                <a:path extrusionOk="0" h="272" w="474">
                  <a:moveTo>
                    <a:pt x="283" y="0"/>
                  </a:moveTo>
                  <a:cubicBezTo>
                    <a:pt x="231" y="0"/>
                    <a:pt x="180" y="13"/>
                    <a:pt x="133" y="40"/>
                  </a:cubicBezTo>
                  <a:lnTo>
                    <a:pt x="114" y="53"/>
                  </a:lnTo>
                  <a:cubicBezTo>
                    <a:pt x="45" y="97"/>
                    <a:pt x="1" y="160"/>
                    <a:pt x="70" y="229"/>
                  </a:cubicBezTo>
                  <a:cubicBezTo>
                    <a:pt x="100" y="254"/>
                    <a:pt x="134" y="271"/>
                    <a:pt x="171" y="271"/>
                  </a:cubicBezTo>
                  <a:cubicBezTo>
                    <a:pt x="181" y="271"/>
                    <a:pt x="192" y="270"/>
                    <a:pt x="203" y="267"/>
                  </a:cubicBezTo>
                  <a:cubicBezTo>
                    <a:pt x="291" y="261"/>
                    <a:pt x="373" y="223"/>
                    <a:pt x="430" y="154"/>
                  </a:cubicBezTo>
                  <a:cubicBezTo>
                    <a:pt x="474" y="97"/>
                    <a:pt x="436" y="40"/>
                    <a:pt x="379" y="15"/>
                  </a:cubicBezTo>
                  <a:cubicBezTo>
                    <a:pt x="348" y="5"/>
                    <a:pt x="315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4194800" y="3307100"/>
              <a:ext cx="9150" cy="5425"/>
            </a:xfrm>
            <a:custGeom>
              <a:rect b="b" l="l" r="r" t="t"/>
              <a:pathLst>
                <a:path extrusionOk="0" h="217" w="366">
                  <a:moveTo>
                    <a:pt x="192" y="1"/>
                  </a:moveTo>
                  <a:cubicBezTo>
                    <a:pt x="123" y="1"/>
                    <a:pt x="23" y="30"/>
                    <a:pt x="13" y="98"/>
                  </a:cubicBezTo>
                  <a:cubicBezTo>
                    <a:pt x="0" y="124"/>
                    <a:pt x="6" y="155"/>
                    <a:pt x="19" y="180"/>
                  </a:cubicBezTo>
                  <a:cubicBezTo>
                    <a:pt x="33" y="208"/>
                    <a:pt x="68" y="217"/>
                    <a:pt x="104" y="217"/>
                  </a:cubicBezTo>
                  <a:cubicBezTo>
                    <a:pt x="133" y="217"/>
                    <a:pt x="163" y="211"/>
                    <a:pt x="183" y="206"/>
                  </a:cubicBezTo>
                  <a:cubicBezTo>
                    <a:pt x="221" y="187"/>
                    <a:pt x="252" y="168"/>
                    <a:pt x="284" y="143"/>
                  </a:cubicBezTo>
                  <a:cubicBezTo>
                    <a:pt x="366" y="86"/>
                    <a:pt x="303" y="16"/>
                    <a:pt x="227" y="4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4184225" y="3322475"/>
              <a:ext cx="9725" cy="8675"/>
            </a:xfrm>
            <a:custGeom>
              <a:rect b="b" l="l" r="r" t="t"/>
              <a:pathLst>
                <a:path extrusionOk="0" h="347" w="389">
                  <a:moveTo>
                    <a:pt x="303" y="1"/>
                  </a:moveTo>
                  <a:cubicBezTo>
                    <a:pt x="277" y="1"/>
                    <a:pt x="247" y="10"/>
                    <a:pt x="234" y="20"/>
                  </a:cubicBezTo>
                  <a:cubicBezTo>
                    <a:pt x="221" y="26"/>
                    <a:pt x="215" y="32"/>
                    <a:pt x="215" y="32"/>
                  </a:cubicBezTo>
                  <a:cubicBezTo>
                    <a:pt x="202" y="32"/>
                    <a:pt x="190" y="38"/>
                    <a:pt x="184" y="45"/>
                  </a:cubicBezTo>
                  <a:cubicBezTo>
                    <a:pt x="146" y="64"/>
                    <a:pt x="114" y="83"/>
                    <a:pt x="89" y="108"/>
                  </a:cubicBezTo>
                  <a:cubicBezTo>
                    <a:pt x="20" y="146"/>
                    <a:pt x="1" y="234"/>
                    <a:pt x="45" y="297"/>
                  </a:cubicBezTo>
                  <a:cubicBezTo>
                    <a:pt x="71" y="330"/>
                    <a:pt x="127" y="347"/>
                    <a:pt x="186" y="347"/>
                  </a:cubicBezTo>
                  <a:cubicBezTo>
                    <a:pt x="284" y="347"/>
                    <a:pt x="388" y="302"/>
                    <a:pt x="373" y="215"/>
                  </a:cubicBezTo>
                  <a:cubicBezTo>
                    <a:pt x="366" y="190"/>
                    <a:pt x="373" y="152"/>
                    <a:pt x="373" y="127"/>
                  </a:cubicBezTo>
                  <a:cubicBezTo>
                    <a:pt x="373" y="102"/>
                    <a:pt x="341" y="64"/>
                    <a:pt x="347" y="38"/>
                  </a:cubicBezTo>
                  <a:cubicBezTo>
                    <a:pt x="351" y="10"/>
                    <a:pt x="329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4214125" y="3327050"/>
              <a:ext cx="15225" cy="6700"/>
            </a:xfrm>
            <a:custGeom>
              <a:rect b="b" l="l" r="r" t="t"/>
              <a:pathLst>
                <a:path extrusionOk="0" h="268" w="609">
                  <a:moveTo>
                    <a:pt x="362" y="1"/>
                  </a:moveTo>
                  <a:cubicBezTo>
                    <a:pt x="312" y="1"/>
                    <a:pt x="268" y="7"/>
                    <a:pt x="230" y="19"/>
                  </a:cubicBezTo>
                  <a:cubicBezTo>
                    <a:pt x="200" y="33"/>
                    <a:pt x="184" y="39"/>
                    <a:pt x="181" y="39"/>
                  </a:cubicBezTo>
                  <a:cubicBezTo>
                    <a:pt x="179" y="39"/>
                    <a:pt x="187" y="35"/>
                    <a:pt x="205" y="26"/>
                  </a:cubicBezTo>
                  <a:lnTo>
                    <a:pt x="205" y="26"/>
                  </a:lnTo>
                  <a:cubicBezTo>
                    <a:pt x="189" y="32"/>
                    <a:pt x="180" y="35"/>
                    <a:pt x="175" y="35"/>
                  </a:cubicBezTo>
                  <a:cubicBezTo>
                    <a:pt x="170" y="35"/>
                    <a:pt x="170" y="32"/>
                    <a:pt x="173" y="26"/>
                  </a:cubicBezTo>
                  <a:cubicBezTo>
                    <a:pt x="171" y="25"/>
                    <a:pt x="168" y="25"/>
                    <a:pt x="165" y="25"/>
                  </a:cubicBezTo>
                  <a:cubicBezTo>
                    <a:pt x="122" y="25"/>
                    <a:pt x="0" y="61"/>
                    <a:pt x="47" y="114"/>
                  </a:cubicBezTo>
                  <a:cubicBezTo>
                    <a:pt x="60" y="133"/>
                    <a:pt x="79" y="158"/>
                    <a:pt x="104" y="171"/>
                  </a:cubicBezTo>
                  <a:lnTo>
                    <a:pt x="110" y="177"/>
                  </a:lnTo>
                  <a:cubicBezTo>
                    <a:pt x="116" y="190"/>
                    <a:pt x="123" y="196"/>
                    <a:pt x="129" y="202"/>
                  </a:cubicBezTo>
                  <a:cubicBezTo>
                    <a:pt x="171" y="247"/>
                    <a:pt x="233" y="268"/>
                    <a:pt x="296" y="268"/>
                  </a:cubicBezTo>
                  <a:cubicBezTo>
                    <a:pt x="366" y="268"/>
                    <a:pt x="439" y="242"/>
                    <a:pt x="489" y="196"/>
                  </a:cubicBezTo>
                  <a:cubicBezTo>
                    <a:pt x="608" y="95"/>
                    <a:pt x="470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4220325" y="3342975"/>
              <a:ext cx="10975" cy="7175"/>
            </a:xfrm>
            <a:custGeom>
              <a:rect b="b" l="l" r="r" t="t"/>
              <a:pathLst>
                <a:path extrusionOk="0" h="287" w="439">
                  <a:moveTo>
                    <a:pt x="149" y="1"/>
                  </a:moveTo>
                  <a:cubicBezTo>
                    <a:pt x="112" y="1"/>
                    <a:pt x="76" y="21"/>
                    <a:pt x="58" y="57"/>
                  </a:cubicBezTo>
                  <a:cubicBezTo>
                    <a:pt x="51" y="76"/>
                    <a:pt x="45" y="89"/>
                    <a:pt x="39" y="108"/>
                  </a:cubicBezTo>
                  <a:cubicBezTo>
                    <a:pt x="14" y="127"/>
                    <a:pt x="1" y="171"/>
                    <a:pt x="20" y="202"/>
                  </a:cubicBezTo>
                  <a:cubicBezTo>
                    <a:pt x="32" y="221"/>
                    <a:pt x="45" y="240"/>
                    <a:pt x="64" y="259"/>
                  </a:cubicBezTo>
                  <a:cubicBezTo>
                    <a:pt x="86" y="278"/>
                    <a:pt x="118" y="287"/>
                    <a:pt x="152" y="287"/>
                  </a:cubicBezTo>
                  <a:cubicBezTo>
                    <a:pt x="276" y="287"/>
                    <a:pt x="439" y="182"/>
                    <a:pt x="335" y="108"/>
                  </a:cubicBezTo>
                  <a:cubicBezTo>
                    <a:pt x="310" y="95"/>
                    <a:pt x="285" y="83"/>
                    <a:pt x="266" y="70"/>
                  </a:cubicBezTo>
                  <a:cubicBezTo>
                    <a:pt x="247" y="57"/>
                    <a:pt x="234" y="45"/>
                    <a:pt x="228" y="32"/>
                  </a:cubicBezTo>
                  <a:cubicBezTo>
                    <a:pt x="204" y="11"/>
                    <a:pt x="176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4312775" y="3363375"/>
              <a:ext cx="7725" cy="4450"/>
            </a:xfrm>
            <a:custGeom>
              <a:rect b="b" l="l" r="r" t="t"/>
              <a:pathLst>
                <a:path extrusionOk="0" h="178" w="309">
                  <a:moveTo>
                    <a:pt x="216" y="0"/>
                  </a:moveTo>
                  <a:cubicBezTo>
                    <a:pt x="169" y="0"/>
                    <a:pt x="115" y="14"/>
                    <a:pt x="100" y="30"/>
                  </a:cubicBezTo>
                  <a:cubicBezTo>
                    <a:pt x="74" y="49"/>
                    <a:pt x="62" y="68"/>
                    <a:pt x="43" y="86"/>
                  </a:cubicBezTo>
                  <a:cubicBezTo>
                    <a:pt x="1" y="144"/>
                    <a:pt x="64" y="172"/>
                    <a:pt x="134" y="172"/>
                  </a:cubicBezTo>
                  <a:cubicBezTo>
                    <a:pt x="148" y="172"/>
                    <a:pt x="162" y="171"/>
                    <a:pt x="175" y="168"/>
                  </a:cubicBezTo>
                  <a:lnTo>
                    <a:pt x="175" y="168"/>
                  </a:lnTo>
                  <a:cubicBezTo>
                    <a:pt x="163" y="175"/>
                    <a:pt x="158" y="178"/>
                    <a:pt x="161" y="178"/>
                  </a:cubicBezTo>
                  <a:cubicBezTo>
                    <a:pt x="164" y="178"/>
                    <a:pt x="175" y="175"/>
                    <a:pt x="194" y="168"/>
                  </a:cubicBezTo>
                  <a:cubicBezTo>
                    <a:pt x="220" y="162"/>
                    <a:pt x="245" y="143"/>
                    <a:pt x="264" y="124"/>
                  </a:cubicBezTo>
                  <a:cubicBezTo>
                    <a:pt x="276" y="105"/>
                    <a:pt x="283" y="86"/>
                    <a:pt x="289" y="61"/>
                  </a:cubicBezTo>
                  <a:cubicBezTo>
                    <a:pt x="308" y="16"/>
                    <a:pt x="266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4312000" y="3377950"/>
              <a:ext cx="11300" cy="4925"/>
            </a:xfrm>
            <a:custGeom>
              <a:rect b="b" l="l" r="r" t="t"/>
              <a:pathLst>
                <a:path extrusionOk="0" h="197" w="452">
                  <a:moveTo>
                    <a:pt x="251" y="1"/>
                  </a:moveTo>
                  <a:cubicBezTo>
                    <a:pt x="129" y="1"/>
                    <a:pt x="0" y="110"/>
                    <a:pt x="124" y="172"/>
                  </a:cubicBezTo>
                  <a:lnTo>
                    <a:pt x="169" y="191"/>
                  </a:lnTo>
                  <a:cubicBezTo>
                    <a:pt x="178" y="195"/>
                    <a:pt x="192" y="197"/>
                    <a:pt x="208" y="197"/>
                  </a:cubicBezTo>
                  <a:cubicBezTo>
                    <a:pt x="294" y="197"/>
                    <a:pt x="452" y="145"/>
                    <a:pt x="383" y="71"/>
                  </a:cubicBezTo>
                  <a:lnTo>
                    <a:pt x="358" y="40"/>
                  </a:lnTo>
                  <a:cubicBezTo>
                    <a:pt x="329" y="12"/>
                    <a:pt x="290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4266050" y="3123350"/>
              <a:ext cx="14225" cy="9125"/>
            </a:xfrm>
            <a:custGeom>
              <a:rect b="b" l="l" r="r" t="t"/>
              <a:pathLst>
                <a:path extrusionOk="0" h="365" w="569">
                  <a:moveTo>
                    <a:pt x="289" y="0"/>
                  </a:moveTo>
                  <a:cubicBezTo>
                    <a:pt x="211" y="0"/>
                    <a:pt x="136" y="27"/>
                    <a:pt x="77" y="82"/>
                  </a:cubicBezTo>
                  <a:cubicBezTo>
                    <a:pt x="26" y="120"/>
                    <a:pt x="1" y="183"/>
                    <a:pt x="14" y="240"/>
                  </a:cubicBezTo>
                  <a:cubicBezTo>
                    <a:pt x="28" y="341"/>
                    <a:pt x="146" y="365"/>
                    <a:pt x="242" y="365"/>
                  </a:cubicBezTo>
                  <a:cubicBezTo>
                    <a:pt x="272" y="365"/>
                    <a:pt x="300" y="362"/>
                    <a:pt x="323" y="359"/>
                  </a:cubicBezTo>
                  <a:cubicBezTo>
                    <a:pt x="386" y="347"/>
                    <a:pt x="442" y="328"/>
                    <a:pt x="493" y="290"/>
                  </a:cubicBezTo>
                  <a:cubicBezTo>
                    <a:pt x="569" y="164"/>
                    <a:pt x="569" y="88"/>
                    <a:pt x="493" y="50"/>
                  </a:cubicBezTo>
                  <a:cubicBezTo>
                    <a:pt x="455" y="25"/>
                    <a:pt x="417" y="13"/>
                    <a:pt x="379" y="6"/>
                  </a:cubicBezTo>
                  <a:lnTo>
                    <a:pt x="354" y="6"/>
                  </a:lnTo>
                  <a:cubicBezTo>
                    <a:pt x="332" y="2"/>
                    <a:pt x="31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4264950" y="3137750"/>
              <a:ext cx="13900" cy="8800"/>
            </a:xfrm>
            <a:custGeom>
              <a:rect b="b" l="l" r="r" t="t"/>
              <a:pathLst>
                <a:path extrusionOk="0" h="352" w="556">
                  <a:moveTo>
                    <a:pt x="296" y="0"/>
                  </a:moveTo>
                  <a:cubicBezTo>
                    <a:pt x="271" y="0"/>
                    <a:pt x="243" y="8"/>
                    <a:pt x="234" y="17"/>
                  </a:cubicBezTo>
                  <a:cubicBezTo>
                    <a:pt x="171" y="86"/>
                    <a:pt x="58" y="99"/>
                    <a:pt x="32" y="193"/>
                  </a:cubicBezTo>
                  <a:cubicBezTo>
                    <a:pt x="1" y="313"/>
                    <a:pt x="152" y="351"/>
                    <a:pt x="234" y="351"/>
                  </a:cubicBezTo>
                  <a:cubicBezTo>
                    <a:pt x="335" y="351"/>
                    <a:pt x="499" y="307"/>
                    <a:pt x="531" y="193"/>
                  </a:cubicBezTo>
                  <a:cubicBezTo>
                    <a:pt x="556" y="86"/>
                    <a:pt x="430" y="55"/>
                    <a:pt x="341" y="36"/>
                  </a:cubicBezTo>
                  <a:cubicBezTo>
                    <a:pt x="348" y="9"/>
                    <a:pt x="323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4293150" y="3132450"/>
              <a:ext cx="14350" cy="10225"/>
            </a:xfrm>
            <a:custGeom>
              <a:rect b="b" l="l" r="r" t="t"/>
              <a:pathLst>
                <a:path extrusionOk="0" h="409" w="574">
                  <a:moveTo>
                    <a:pt x="283" y="1"/>
                  </a:moveTo>
                  <a:cubicBezTo>
                    <a:pt x="271" y="1"/>
                    <a:pt x="259" y="1"/>
                    <a:pt x="248" y="2"/>
                  </a:cubicBezTo>
                  <a:cubicBezTo>
                    <a:pt x="185" y="8"/>
                    <a:pt x="122" y="33"/>
                    <a:pt x="77" y="77"/>
                  </a:cubicBezTo>
                  <a:cubicBezTo>
                    <a:pt x="33" y="115"/>
                    <a:pt x="8" y="172"/>
                    <a:pt x="14" y="235"/>
                  </a:cubicBezTo>
                  <a:cubicBezTo>
                    <a:pt x="0" y="354"/>
                    <a:pt x="113" y="408"/>
                    <a:pt x="241" y="408"/>
                  </a:cubicBezTo>
                  <a:cubicBezTo>
                    <a:pt x="396" y="408"/>
                    <a:pt x="573" y="327"/>
                    <a:pt x="563" y="185"/>
                  </a:cubicBezTo>
                  <a:cubicBezTo>
                    <a:pt x="557" y="35"/>
                    <a:pt x="410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4293500" y="3105650"/>
              <a:ext cx="9875" cy="7125"/>
            </a:xfrm>
            <a:custGeom>
              <a:rect b="b" l="l" r="r" t="t"/>
              <a:pathLst>
                <a:path extrusionOk="0" h="285" w="395">
                  <a:moveTo>
                    <a:pt x="181" y="1"/>
                  </a:moveTo>
                  <a:cubicBezTo>
                    <a:pt x="109" y="1"/>
                    <a:pt x="37" y="30"/>
                    <a:pt x="19" y="103"/>
                  </a:cubicBezTo>
                  <a:cubicBezTo>
                    <a:pt x="13" y="115"/>
                    <a:pt x="13" y="128"/>
                    <a:pt x="7" y="140"/>
                  </a:cubicBezTo>
                  <a:cubicBezTo>
                    <a:pt x="0" y="166"/>
                    <a:pt x="13" y="191"/>
                    <a:pt x="38" y="210"/>
                  </a:cubicBezTo>
                  <a:cubicBezTo>
                    <a:pt x="63" y="222"/>
                    <a:pt x="76" y="254"/>
                    <a:pt x="101" y="273"/>
                  </a:cubicBezTo>
                  <a:cubicBezTo>
                    <a:pt x="109" y="281"/>
                    <a:pt x="125" y="284"/>
                    <a:pt x="144" y="284"/>
                  </a:cubicBezTo>
                  <a:cubicBezTo>
                    <a:pt x="201" y="284"/>
                    <a:pt x="284" y="252"/>
                    <a:pt x="246" y="210"/>
                  </a:cubicBezTo>
                  <a:lnTo>
                    <a:pt x="246" y="197"/>
                  </a:lnTo>
                  <a:cubicBezTo>
                    <a:pt x="265" y="178"/>
                    <a:pt x="284" y="166"/>
                    <a:pt x="303" y="147"/>
                  </a:cubicBezTo>
                  <a:cubicBezTo>
                    <a:pt x="394" y="67"/>
                    <a:pt x="28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4270625" y="3079825"/>
              <a:ext cx="10900" cy="5700"/>
            </a:xfrm>
            <a:custGeom>
              <a:rect b="b" l="l" r="r" t="t"/>
              <a:pathLst>
                <a:path extrusionOk="0" h="228" w="436">
                  <a:moveTo>
                    <a:pt x="291" y="0"/>
                  </a:moveTo>
                  <a:cubicBezTo>
                    <a:pt x="222" y="0"/>
                    <a:pt x="1" y="89"/>
                    <a:pt x="127" y="183"/>
                  </a:cubicBezTo>
                  <a:cubicBezTo>
                    <a:pt x="152" y="196"/>
                    <a:pt x="184" y="208"/>
                    <a:pt x="215" y="208"/>
                  </a:cubicBezTo>
                  <a:cubicBezTo>
                    <a:pt x="220" y="222"/>
                    <a:pt x="237" y="228"/>
                    <a:pt x="258" y="228"/>
                  </a:cubicBezTo>
                  <a:cubicBezTo>
                    <a:pt x="295" y="228"/>
                    <a:pt x="342" y="212"/>
                    <a:pt x="354" y="196"/>
                  </a:cubicBezTo>
                  <a:lnTo>
                    <a:pt x="373" y="177"/>
                  </a:lnTo>
                  <a:cubicBezTo>
                    <a:pt x="386" y="171"/>
                    <a:pt x="398" y="158"/>
                    <a:pt x="411" y="145"/>
                  </a:cubicBezTo>
                  <a:cubicBezTo>
                    <a:pt x="411" y="139"/>
                    <a:pt x="417" y="139"/>
                    <a:pt x="417" y="133"/>
                  </a:cubicBezTo>
                  <a:cubicBezTo>
                    <a:pt x="423" y="126"/>
                    <a:pt x="423" y="120"/>
                    <a:pt x="423" y="114"/>
                  </a:cubicBezTo>
                  <a:cubicBezTo>
                    <a:pt x="430" y="101"/>
                    <a:pt x="436" y="89"/>
                    <a:pt x="430" y="76"/>
                  </a:cubicBezTo>
                  <a:lnTo>
                    <a:pt x="430" y="70"/>
                  </a:lnTo>
                  <a:cubicBezTo>
                    <a:pt x="430" y="76"/>
                    <a:pt x="430" y="76"/>
                    <a:pt x="423" y="76"/>
                  </a:cubicBezTo>
                  <a:cubicBezTo>
                    <a:pt x="423" y="32"/>
                    <a:pt x="367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4257550" y="3092575"/>
              <a:ext cx="11050" cy="6575"/>
            </a:xfrm>
            <a:custGeom>
              <a:rect b="b" l="l" r="r" t="t"/>
              <a:pathLst>
                <a:path extrusionOk="0" h="263" w="442">
                  <a:moveTo>
                    <a:pt x="289" y="1"/>
                  </a:moveTo>
                  <a:cubicBezTo>
                    <a:pt x="268" y="1"/>
                    <a:pt x="247" y="5"/>
                    <a:pt x="227" y="14"/>
                  </a:cubicBezTo>
                  <a:lnTo>
                    <a:pt x="177" y="33"/>
                  </a:lnTo>
                  <a:cubicBezTo>
                    <a:pt x="63" y="64"/>
                    <a:pt x="0" y="171"/>
                    <a:pt x="120" y="234"/>
                  </a:cubicBezTo>
                  <a:cubicBezTo>
                    <a:pt x="115" y="233"/>
                    <a:pt x="112" y="232"/>
                    <a:pt x="111" y="232"/>
                  </a:cubicBezTo>
                  <a:cubicBezTo>
                    <a:pt x="107" y="232"/>
                    <a:pt x="118" y="238"/>
                    <a:pt x="145" y="247"/>
                  </a:cubicBezTo>
                  <a:cubicBezTo>
                    <a:pt x="158" y="260"/>
                    <a:pt x="183" y="260"/>
                    <a:pt x="202" y="260"/>
                  </a:cubicBezTo>
                  <a:cubicBezTo>
                    <a:pt x="214" y="261"/>
                    <a:pt x="227" y="262"/>
                    <a:pt x="241" y="262"/>
                  </a:cubicBezTo>
                  <a:cubicBezTo>
                    <a:pt x="327" y="262"/>
                    <a:pt x="436" y="226"/>
                    <a:pt x="436" y="134"/>
                  </a:cubicBezTo>
                  <a:lnTo>
                    <a:pt x="436" y="121"/>
                  </a:lnTo>
                  <a:cubicBezTo>
                    <a:pt x="442" y="96"/>
                    <a:pt x="429" y="64"/>
                    <a:pt x="398" y="45"/>
                  </a:cubicBezTo>
                  <a:cubicBezTo>
                    <a:pt x="369" y="16"/>
                    <a:pt x="329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4291600" y="3078350"/>
              <a:ext cx="11300" cy="6700"/>
            </a:xfrm>
            <a:custGeom>
              <a:rect b="b" l="l" r="r" t="t"/>
              <a:pathLst>
                <a:path extrusionOk="0" h="268" w="452">
                  <a:moveTo>
                    <a:pt x="270" y="1"/>
                  </a:moveTo>
                  <a:cubicBezTo>
                    <a:pt x="201" y="1"/>
                    <a:pt x="127" y="22"/>
                    <a:pt x="95" y="59"/>
                  </a:cubicBezTo>
                  <a:cubicBezTo>
                    <a:pt x="64" y="84"/>
                    <a:pt x="38" y="116"/>
                    <a:pt x="26" y="154"/>
                  </a:cubicBezTo>
                  <a:cubicBezTo>
                    <a:pt x="1" y="217"/>
                    <a:pt x="83" y="261"/>
                    <a:pt x="133" y="267"/>
                  </a:cubicBezTo>
                  <a:lnTo>
                    <a:pt x="228" y="267"/>
                  </a:lnTo>
                  <a:cubicBezTo>
                    <a:pt x="259" y="261"/>
                    <a:pt x="284" y="248"/>
                    <a:pt x="316" y="236"/>
                  </a:cubicBezTo>
                  <a:cubicBezTo>
                    <a:pt x="322" y="230"/>
                    <a:pt x="335" y="223"/>
                    <a:pt x="348" y="217"/>
                  </a:cubicBezTo>
                  <a:lnTo>
                    <a:pt x="348" y="211"/>
                  </a:lnTo>
                  <a:cubicBezTo>
                    <a:pt x="366" y="192"/>
                    <a:pt x="392" y="166"/>
                    <a:pt x="404" y="141"/>
                  </a:cubicBezTo>
                  <a:cubicBezTo>
                    <a:pt x="452" y="42"/>
                    <a:pt x="365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4377075" y="3042000"/>
              <a:ext cx="5050" cy="3475"/>
            </a:xfrm>
            <a:custGeom>
              <a:rect b="b" l="l" r="r" t="t"/>
              <a:pathLst>
                <a:path extrusionOk="0" h="139" w="202">
                  <a:moveTo>
                    <a:pt x="157" y="0"/>
                  </a:moveTo>
                  <a:cubicBezTo>
                    <a:pt x="138" y="0"/>
                    <a:pt x="116" y="6"/>
                    <a:pt x="107" y="12"/>
                  </a:cubicBezTo>
                  <a:lnTo>
                    <a:pt x="93" y="24"/>
                  </a:lnTo>
                  <a:lnTo>
                    <a:pt x="93" y="24"/>
                  </a:lnTo>
                  <a:cubicBezTo>
                    <a:pt x="88" y="25"/>
                    <a:pt x="65" y="40"/>
                    <a:pt x="57" y="44"/>
                  </a:cubicBezTo>
                  <a:cubicBezTo>
                    <a:pt x="19" y="69"/>
                    <a:pt x="0" y="113"/>
                    <a:pt x="57" y="132"/>
                  </a:cubicBezTo>
                  <a:cubicBezTo>
                    <a:pt x="69" y="136"/>
                    <a:pt x="83" y="138"/>
                    <a:pt x="98" y="138"/>
                  </a:cubicBezTo>
                  <a:cubicBezTo>
                    <a:pt x="126" y="138"/>
                    <a:pt x="156" y="130"/>
                    <a:pt x="177" y="113"/>
                  </a:cubicBezTo>
                  <a:cubicBezTo>
                    <a:pt x="202" y="88"/>
                    <a:pt x="189" y="63"/>
                    <a:pt x="196" y="31"/>
                  </a:cubicBezTo>
                  <a:cubicBezTo>
                    <a:pt x="199" y="8"/>
                    <a:pt x="179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4389800" y="3061250"/>
              <a:ext cx="7950" cy="3825"/>
            </a:xfrm>
            <a:custGeom>
              <a:rect b="b" l="l" r="r" t="t"/>
              <a:pathLst>
                <a:path extrusionOk="0" h="153" w="318">
                  <a:moveTo>
                    <a:pt x="214" y="0"/>
                  </a:moveTo>
                  <a:cubicBezTo>
                    <a:pt x="121" y="0"/>
                    <a:pt x="0" y="116"/>
                    <a:pt x="134" y="144"/>
                  </a:cubicBezTo>
                  <a:cubicBezTo>
                    <a:pt x="156" y="148"/>
                    <a:pt x="184" y="152"/>
                    <a:pt x="210" y="152"/>
                  </a:cubicBezTo>
                  <a:cubicBezTo>
                    <a:pt x="267" y="152"/>
                    <a:pt x="318" y="133"/>
                    <a:pt x="292" y="56"/>
                  </a:cubicBezTo>
                  <a:cubicBezTo>
                    <a:pt x="279" y="16"/>
                    <a:pt x="24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4419725" y="3039025"/>
              <a:ext cx="7050" cy="2850"/>
            </a:xfrm>
            <a:custGeom>
              <a:rect b="b" l="l" r="r" t="t"/>
              <a:pathLst>
                <a:path extrusionOk="0" h="114" w="282">
                  <a:moveTo>
                    <a:pt x="173" y="1"/>
                  </a:moveTo>
                  <a:cubicBezTo>
                    <a:pt x="101" y="1"/>
                    <a:pt x="1" y="54"/>
                    <a:pt x="66" y="100"/>
                  </a:cubicBezTo>
                  <a:cubicBezTo>
                    <a:pt x="79" y="109"/>
                    <a:pt x="97" y="114"/>
                    <a:pt x="117" y="114"/>
                  </a:cubicBezTo>
                  <a:cubicBezTo>
                    <a:pt x="188" y="114"/>
                    <a:pt x="282" y="61"/>
                    <a:pt x="218" y="11"/>
                  </a:cubicBezTo>
                  <a:cubicBezTo>
                    <a:pt x="206" y="4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4658200" y="2997400"/>
              <a:ext cx="13575" cy="8350"/>
            </a:xfrm>
            <a:custGeom>
              <a:rect b="b" l="l" r="r" t="t"/>
              <a:pathLst>
                <a:path extrusionOk="0" h="334" w="543">
                  <a:moveTo>
                    <a:pt x="321" y="1"/>
                  </a:moveTo>
                  <a:cubicBezTo>
                    <a:pt x="184" y="1"/>
                    <a:pt x="28" y="62"/>
                    <a:pt x="7" y="169"/>
                  </a:cubicBezTo>
                  <a:cubicBezTo>
                    <a:pt x="0" y="188"/>
                    <a:pt x="0" y="207"/>
                    <a:pt x="7" y="226"/>
                  </a:cubicBezTo>
                  <a:cubicBezTo>
                    <a:pt x="19" y="295"/>
                    <a:pt x="89" y="320"/>
                    <a:pt x="171" y="327"/>
                  </a:cubicBezTo>
                  <a:cubicBezTo>
                    <a:pt x="190" y="333"/>
                    <a:pt x="208" y="333"/>
                    <a:pt x="227" y="333"/>
                  </a:cubicBezTo>
                  <a:cubicBezTo>
                    <a:pt x="328" y="333"/>
                    <a:pt x="486" y="301"/>
                    <a:pt x="524" y="194"/>
                  </a:cubicBezTo>
                  <a:cubicBezTo>
                    <a:pt x="536" y="175"/>
                    <a:pt x="543" y="150"/>
                    <a:pt x="543" y="125"/>
                  </a:cubicBezTo>
                  <a:cubicBezTo>
                    <a:pt x="543" y="119"/>
                    <a:pt x="536" y="119"/>
                    <a:pt x="536" y="112"/>
                  </a:cubicBezTo>
                  <a:cubicBezTo>
                    <a:pt x="520" y="36"/>
                    <a:pt x="426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4631575" y="3016550"/>
              <a:ext cx="11425" cy="6400"/>
            </a:xfrm>
            <a:custGeom>
              <a:rect b="b" l="l" r="r" t="t"/>
              <a:pathLst>
                <a:path extrusionOk="0" h="256" w="457">
                  <a:moveTo>
                    <a:pt x="339" y="0"/>
                  </a:moveTo>
                  <a:cubicBezTo>
                    <a:pt x="326" y="0"/>
                    <a:pt x="314" y="1"/>
                    <a:pt x="302" y="2"/>
                  </a:cubicBezTo>
                  <a:lnTo>
                    <a:pt x="239" y="2"/>
                  </a:lnTo>
                  <a:cubicBezTo>
                    <a:pt x="201" y="2"/>
                    <a:pt x="163" y="8"/>
                    <a:pt x="132" y="21"/>
                  </a:cubicBezTo>
                  <a:cubicBezTo>
                    <a:pt x="119" y="26"/>
                    <a:pt x="45" y="65"/>
                    <a:pt x="48" y="65"/>
                  </a:cubicBezTo>
                  <a:cubicBezTo>
                    <a:pt x="49" y="65"/>
                    <a:pt x="64" y="58"/>
                    <a:pt x="100" y="40"/>
                  </a:cubicBezTo>
                  <a:lnTo>
                    <a:pt x="100" y="40"/>
                  </a:lnTo>
                  <a:cubicBezTo>
                    <a:pt x="69" y="59"/>
                    <a:pt x="18" y="78"/>
                    <a:pt x="12" y="122"/>
                  </a:cubicBezTo>
                  <a:lnTo>
                    <a:pt x="12" y="135"/>
                  </a:lnTo>
                  <a:cubicBezTo>
                    <a:pt x="0" y="211"/>
                    <a:pt x="88" y="255"/>
                    <a:pt x="162" y="255"/>
                  </a:cubicBezTo>
                  <a:cubicBezTo>
                    <a:pt x="166" y="255"/>
                    <a:pt x="171" y="255"/>
                    <a:pt x="176" y="254"/>
                  </a:cubicBezTo>
                  <a:lnTo>
                    <a:pt x="201" y="254"/>
                  </a:lnTo>
                  <a:cubicBezTo>
                    <a:pt x="264" y="242"/>
                    <a:pt x="454" y="198"/>
                    <a:pt x="428" y="97"/>
                  </a:cubicBezTo>
                  <a:cubicBezTo>
                    <a:pt x="435" y="90"/>
                    <a:pt x="435" y="78"/>
                    <a:pt x="441" y="72"/>
                  </a:cubicBezTo>
                  <a:cubicBezTo>
                    <a:pt x="456" y="15"/>
                    <a:pt x="396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4624150" y="2987950"/>
              <a:ext cx="9150" cy="5675"/>
            </a:xfrm>
            <a:custGeom>
              <a:rect b="b" l="l" r="r" t="t"/>
              <a:pathLst>
                <a:path extrusionOk="0" h="227" w="366">
                  <a:moveTo>
                    <a:pt x="176" y="0"/>
                  </a:moveTo>
                  <a:cubicBezTo>
                    <a:pt x="108" y="0"/>
                    <a:pt x="46" y="24"/>
                    <a:pt x="0" y="87"/>
                  </a:cubicBezTo>
                  <a:cubicBezTo>
                    <a:pt x="13" y="118"/>
                    <a:pt x="19" y="156"/>
                    <a:pt x="25" y="194"/>
                  </a:cubicBezTo>
                  <a:cubicBezTo>
                    <a:pt x="65" y="215"/>
                    <a:pt x="107" y="226"/>
                    <a:pt x="149" y="226"/>
                  </a:cubicBezTo>
                  <a:cubicBezTo>
                    <a:pt x="194" y="226"/>
                    <a:pt x="238" y="214"/>
                    <a:pt x="278" y="188"/>
                  </a:cubicBezTo>
                  <a:cubicBezTo>
                    <a:pt x="296" y="175"/>
                    <a:pt x="315" y="162"/>
                    <a:pt x="334" y="150"/>
                  </a:cubicBezTo>
                  <a:cubicBezTo>
                    <a:pt x="360" y="131"/>
                    <a:pt x="366" y="87"/>
                    <a:pt x="341" y="68"/>
                  </a:cubicBezTo>
                  <a:cubicBezTo>
                    <a:pt x="328" y="42"/>
                    <a:pt x="309" y="24"/>
                    <a:pt x="284" y="17"/>
                  </a:cubicBezTo>
                  <a:cubicBezTo>
                    <a:pt x="247" y="7"/>
                    <a:pt x="211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4015300" y="3144925"/>
              <a:ext cx="12075" cy="5775"/>
            </a:xfrm>
            <a:custGeom>
              <a:rect b="b" l="l" r="r" t="t"/>
              <a:pathLst>
                <a:path extrusionOk="0" h="231" w="483">
                  <a:moveTo>
                    <a:pt x="319" y="1"/>
                  </a:moveTo>
                  <a:cubicBezTo>
                    <a:pt x="236" y="1"/>
                    <a:pt x="1" y="57"/>
                    <a:pt x="85" y="171"/>
                  </a:cubicBezTo>
                  <a:cubicBezTo>
                    <a:pt x="119" y="216"/>
                    <a:pt x="161" y="231"/>
                    <a:pt x="207" y="231"/>
                  </a:cubicBezTo>
                  <a:cubicBezTo>
                    <a:pt x="244" y="231"/>
                    <a:pt x="284" y="221"/>
                    <a:pt x="324" y="209"/>
                  </a:cubicBezTo>
                  <a:cubicBezTo>
                    <a:pt x="444" y="178"/>
                    <a:pt x="482" y="26"/>
                    <a:pt x="331" y="1"/>
                  </a:cubicBezTo>
                  <a:cubicBezTo>
                    <a:pt x="327" y="1"/>
                    <a:pt x="323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4005275" y="3171025"/>
              <a:ext cx="14375" cy="10275"/>
            </a:xfrm>
            <a:custGeom>
              <a:rect b="b" l="l" r="r" t="t"/>
              <a:pathLst>
                <a:path extrusionOk="0" h="411" w="575">
                  <a:moveTo>
                    <a:pt x="384" y="0"/>
                  </a:moveTo>
                  <a:cubicBezTo>
                    <a:pt x="321" y="0"/>
                    <a:pt x="256" y="27"/>
                    <a:pt x="252" y="80"/>
                  </a:cubicBezTo>
                  <a:cubicBezTo>
                    <a:pt x="252" y="86"/>
                    <a:pt x="246" y="92"/>
                    <a:pt x="246" y="105"/>
                  </a:cubicBezTo>
                  <a:cubicBezTo>
                    <a:pt x="208" y="111"/>
                    <a:pt x="177" y="124"/>
                    <a:pt x="152" y="143"/>
                  </a:cubicBezTo>
                  <a:cubicBezTo>
                    <a:pt x="44" y="206"/>
                    <a:pt x="0" y="338"/>
                    <a:pt x="139" y="389"/>
                  </a:cubicBezTo>
                  <a:cubicBezTo>
                    <a:pt x="180" y="404"/>
                    <a:pt x="222" y="411"/>
                    <a:pt x="265" y="411"/>
                  </a:cubicBezTo>
                  <a:cubicBezTo>
                    <a:pt x="365" y="411"/>
                    <a:pt x="463" y="370"/>
                    <a:pt x="530" y="294"/>
                  </a:cubicBezTo>
                  <a:lnTo>
                    <a:pt x="549" y="275"/>
                  </a:lnTo>
                  <a:cubicBezTo>
                    <a:pt x="574" y="237"/>
                    <a:pt x="574" y="193"/>
                    <a:pt x="549" y="155"/>
                  </a:cubicBezTo>
                  <a:cubicBezTo>
                    <a:pt x="530" y="124"/>
                    <a:pt x="511" y="92"/>
                    <a:pt x="498" y="54"/>
                  </a:cubicBezTo>
                  <a:cubicBezTo>
                    <a:pt x="484" y="18"/>
                    <a:pt x="435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3979400" y="3156425"/>
              <a:ext cx="11350" cy="8775"/>
            </a:xfrm>
            <a:custGeom>
              <a:rect b="b" l="l" r="r" t="t"/>
              <a:pathLst>
                <a:path extrusionOk="0" h="351" w="454">
                  <a:moveTo>
                    <a:pt x="297" y="1"/>
                  </a:moveTo>
                  <a:cubicBezTo>
                    <a:pt x="192" y="1"/>
                    <a:pt x="64" y="55"/>
                    <a:pt x="32" y="128"/>
                  </a:cubicBezTo>
                  <a:cubicBezTo>
                    <a:pt x="32" y="134"/>
                    <a:pt x="26" y="146"/>
                    <a:pt x="20" y="153"/>
                  </a:cubicBezTo>
                  <a:cubicBezTo>
                    <a:pt x="1" y="203"/>
                    <a:pt x="58" y="247"/>
                    <a:pt x="102" y="266"/>
                  </a:cubicBezTo>
                  <a:lnTo>
                    <a:pt x="108" y="266"/>
                  </a:lnTo>
                  <a:cubicBezTo>
                    <a:pt x="146" y="298"/>
                    <a:pt x="184" y="323"/>
                    <a:pt x="234" y="342"/>
                  </a:cubicBezTo>
                  <a:cubicBezTo>
                    <a:pt x="243" y="347"/>
                    <a:pt x="258" y="350"/>
                    <a:pt x="276" y="350"/>
                  </a:cubicBezTo>
                  <a:cubicBezTo>
                    <a:pt x="322" y="350"/>
                    <a:pt x="382" y="331"/>
                    <a:pt x="373" y="285"/>
                  </a:cubicBezTo>
                  <a:cubicBezTo>
                    <a:pt x="363" y="265"/>
                    <a:pt x="382" y="236"/>
                    <a:pt x="369" y="236"/>
                  </a:cubicBezTo>
                  <a:cubicBezTo>
                    <a:pt x="368" y="236"/>
                    <a:pt x="366" y="236"/>
                    <a:pt x="364" y="237"/>
                  </a:cubicBezTo>
                  <a:lnTo>
                    <a:pt x="364" y="237"/>
                  </a:lnTo>
                  <a:cubicBezTo>
                    <a:pt x="409" y="216"/>
                    <a:pt x="436" y="175"/>
                    <a:pt x="442" y="128"/>
                  </a:cubicBezTo>
                  <a:cubicBezTo>
                    <a:pt x="454" y="37"/>
                    <a:pt x="383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3985925" y="3145150"/>
              <a:ext cx="8250" cy="4450"/>
            </a:xfrm>
            <a:custGeom>
              <a:rect b="b" l="l" r="r" t="t"/>
              <a:pathLst>
                <a:path extrusionOk="0" h="178" w="330">
                  <a:moveTo>
                    <a:pt x="193" y="0"/>
                  </a:moveTo>
                  <a:cubicBezTo>
                    <a:pt x="106" y="0"/>
                    <a:pt x="1" y="52"/>
                    <a:pt x="36" y="131"/>
                  </a:cubicBezTo>
                  <a:cubicBezTo>
                    <a:pt x="22" y="166"/>
                    <a:pt x="52" y="178"/>
                    <a:pt x="88" y="178"/>
                  </a:cubicBezTo>
                  <a:cubicBezTo>
                    <a:pt x="117" y="178"/>
                    <a:pt x="149" y="171"/>
                    <a:pt x="169" y="162"/>
                  </a:cubicBezTo>
                  <a:cubicBezTo>
                    <a:pt x="173" y="163"/>
                    <a:pt x="177" y="163"/>
                    <a:pt x="182" y="163"/>
                  </a:cubicBezTo>
                  <a:cubicBezTo>
                    <a:pt x="240" y="163"/>
                    <a:pt x="330" y="126"/>
                    <a:pt x="295" y="61"/>
                  </a:cubicBezTo>
                  <a:cubicBezTo>
                    <a:pt x="290" y="19"/>
                    <a:pt x="245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4033975" y="3170625"/>
              <a:ext cx="11850" cy="6825"/>
            </a:xfrm>
            <a:custGeom>
              <a:rect b="b" l="l" r="r" t="t"/>
              <a:pathLst>
                <a:path extrusionOk="0" h="273" w="474">
                  <a:moveTo>
                    <a:pt x="261" y="0"/>
                  </a:moveTo>
                  <a:cubicBezTo>
                    <a:pt x="174" y="0"/>
                    <a:pt x="90" y="44"/>
                    <a:pt x="44" y="121"/>
                  </a:cubicBezTo>
                  <a:cubicBezTo>
                    <a:pt x="44" y="134"/>
                    <a:pt x="38" y="146"/>
                    <a:pt x="32" y="159"/>
                  </a:cubicBezTo>
                  <a:cubicBezTo>
                    <a:pt x="0" y="222"/>
                    <a:pt x="95" y="260"/>
                    <a:pt x="139" y="266"/>
                  </a:cubicBezTo>
                  <a:cubicBezTo>
                    <a:pt x="157" y="270"/>
                    <a:pt x="176" y="272"/>
                    <a:pt x="194" y="272"/>
                  </a:cubicBezTo>
                  <a:cubicBezTo>
                    <a:pt x="257" y="272"/>
                    <a:pt x="317" y="248"/>
                    <a:pt x="366" y="209"/>
                  </a:cubicBezTo>
                  <a:lnTo>
                    <a:pt x="391" y="184"/>
                  </a:lnTo>
                  <a:cubicBezTo>
                    <a:pt x="473" y="102"/>
                    <a:pt x="429" y="20"/>
                    <a:pt x="322" y="7"/>
                  </a:cubicBezTo>
                  <a:cubicBezTo>
                    <a:pt x="302" y="3"/>
                    <a:pt x="281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4023075" y="3193550"/>
              <a:ext cx="17075" cy="8775"/>
            </a:xfrm>
            <a:custGeom>
              <a:rect b="b" l="l" r="r" t="t"/>
              <a:pathLst>
                <a:path extrusionOk="0" h="351" w="683">
                  <a:moveTo>
                    <a:pt x="377" y="0"/>
                  </a:moveTo>
                  <a:cubicBezTo>
                    <a:pt x="305" y="0"/>
                    <a:pt x="234" y="19"/>
                    <a:pt x="171" y="55"/>
                  </a:cubicBezTo>
                  <a:cubicBezTo>
                    <a:pt x="83" y="106"/>
                    <a:pt x="1" y="226"/>
                    <a:pt x="114" y="301"/>
                  </a:cubicBezTo>
                  <a:cubicBezTo>
                    <a:pt x="172" y="334"/>
                    <a:pt x="236" y="350"/>
                    <a:pt x="301" y="350"/>
                  </a:cubicBezTo>
                  <a:cubicBezTo>
                    <a:pt x="372" y="350"/>
                    <a:pt x="443" y="331"/>
                    <a:pt x="505" y="295"/>
                  </a:cubicBezTo>
                  <a:cubicBezTo>
                    <a:pt x="594" y="245"/>
                    <a:pt x="682" y="125"/>
                    <a:pt x="569" y="49"/>
                  </a:cubicBezTo>
                  <a:cubicBezTo>
                    <a:pt x="508" y="16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4045150" y="3153475"/>
              <a:ext cx="12500" cy="7625"/>
            </a:xfrm>
            <a:custGeom>
              <a:rect b="b" l="l" r="r" t="t"/>
              <a:pathLst>
                <a:path extrusionOk="0" h="305" w="500">
                  <a:moveTo>
                    <a:pt x="305" y="0"/>
                  </a:moveTo>
                  <a:cubicBezTo>
                    <a:pt x="250" y="0"/>
                    <a:pt x="190" y="17"/>
                    <a:pt x="152" y="31"/>
                  </a:cubicBezTo>
                  <a:cubicBezTo>
                    <a:pt x="39" y="88"/>
                    <a:pt x="1" y="233"/>
                    <a:pt x="140" y="290"/>
                  </a:cubicBezTo>
                  <a:cubicBezTo>
                    <a:pt x="170" y="300"/>
                    <a:pt x="202" y="305"/>
                    <a:pt x="235" y="305"/>
                  </a:cubicBezTo>
                  <a:cubicBezTo>
                    <a:pt x="284" y="305"/>
                    <a:pt x="334" y="294"/>
                    <a:pt x="379" y="271"/>
                  </a:cubicBezTo>
                  <a:cubicBezTo>
                    <a:pt x="436" y="239"/>
                    <a:pt x="499" y="151"/>
                    <a:pt x="455" y="88"/>
                  </a:cubicBezTo>
                  <a:cubicBezTo>
                    <a:pt x="455" y="88"/>
                    <a:pt x="416" y="44"/>
                    <a:pt x="413" y="44"/>
                  </a:cubicBezTo>
                  <a:lnTo>
                    <a:pt x="413" y="44"/>
                  </a:lnTo>
                  <a:cubicBezTo>
                    <a:pt x="413" y="44"/>
                    <a:pt x="413" y="44"/>
                    <a:pt x="413" y="44"/>
                  </a:cubicBezTo>
                  <a:lnTo>
                    <a:pt x="413" y="44"/>
                  </a:lnTo>
                  <a:cubicBezTo>
                    <a:pt x="389" y="11"/>
                    <a:pt x="34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4204875" y="3377600"/>
              <a:ext cx="15800" cy="8450"/>
            </a:xfrm>
            <a:custGeom>
              <a:rect b="b" l="l" r="r" t="t"/>
              <a:pathLst>
                <a:path extrusionOk="0" h="338" w="632">
                  <a:moveTo>
                    <a:pt x="344" y="1"/>
                  </a:moveTo>
                  <a:cubicBezTo>
                    <a:pt x="278" y="1"/>
                    <a:pt x="213" y="18"/>
                    <a:pt x="158" y="54"/>
                  </a:cubicBezTo>
                  <a:cubicBezTo>
                    <a:pt x="77" y="104"/>
                    <a:pt x="1" y="211"/>
                    <a:pt x="102" y="293"/>
                  </a:cubicBezTo>
                  <a:cubicBezTo>
                    <a:pt x="156" y="323"/>
                    <a:pt x="215" y="337"/>
                    <a:pt x="275" y="337"/>
                  </a:cubicBezTo>
                  <a:cubicBezTo>
                    <a:pt x="341" y="337"/>
                    <a:pt x="408" y="320"/>
                    <a:pt x="468" y="287"/>
                  </a:cubicBezTo>
                  <a:cubicBezTo>
                    <a:pt x="550" y="236"/>
                    <a:pt x="632" y="123"/>
                    <a:pt x="524" y="47"/>
                  </a:cubicBezTo>
                  <a:cubicBezTo>
                    <a:pt x="469" y="16"/>
                    <a:pt x="406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4198025" y="3353225"/>
              <a:ext cx="9575" cy="5575"/>
            </a:xfrm>
            <a:custGeom>
              <a:rect b="b" l="l" r="r" t="t"/>
              <a:pathLst>
                <a:path extrusionOk="0" h="223" w="383">
                  <a:moveTo>
                    <a:pt x="220" y="1"/>
                  </a:moveTo>
                  <a:cubicBezTo>
                    <a:pt x="110" y="1"/>
                    <a:pt x="0" y="65"/>
                    <a:pt x="60" y="190"/>
                  </a:cubicBezTo>
                  <a:cubicBezTo>
                    <a:pt x="74" y="213"/>
                    <a:pt x="103" y="222"/>
                    <a:pt x="134" y="222"/>
                  </a:cubicBezTo>
                  <a:cubicBezTo>
                    <a:pt x="190" y="222"/>
                    <a:pt x="256" y="192"/>
                    <a:pt x="269" y="152"/>
                  </a:cubicBezTo>
                  <a:cubicBezTo>
                    <a:pt x="287" y="146"/>
                    <a:pt x="313" y="139"/>
                    <a:pt x="332" y="127"/>
                  </a:cubicBezTo>
                  <a:cubicBezTo>
                    <a:pt x="382" y="101"/>
                    <a:pt x="382" y="51"/>
                    <a:pt x="332" y="26"/>
                  </a:cubicBezTo>
                  <a:cubicBezTo>
                    <a:pt x="300" y="9"/>
                    <a:pt x="260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4442825" y="3245725"/>
              <a:ext cx="11850" cy="6750"/>
            </a:xfrm>
            <a:custGeom>
              <a:rect b="b" l="l" r="r" t="t"/>
              <a:pathLst>
                <a:path extrusionOk="0" h="270" w="474">
                  <a:moveTo>
                    <a:pt x="277" y="0"/>
                  </a:moveTo>
                  <a:cubicBezTo>
                    <a:pt x="205" y="0"/>
                    <a:pt x="133" y="31"/>
                    <a:pt x="82" y="87"/>
                  </a:cubicBezTo>
                  <a:lnTo>
                    <a:pt x="57" y="119"/>
                  </a:lnTo>
                  <a:cubicBezTo>
                    <a:pt x="0" y="188"/>
                    <a:pt x="88" y="251"/>
                    <a:pt x="151" y="264"/>
                  </a:cubicBezTo>
                  <a:cubicBezTo>
                    <a:pt x="168" y="268"/>
                    <a:pt x="185" y="269"/>
                    <a:pt x="203" y="269"/>
                  </a:cubicBezTo>
                  <a:cubicBezTo>
                    <a:pt x="276" y="269"/>
                    <a:pt x="351" y="237"/>
                    <a:pt x="397" y="176"/>
                  </a:cubicBezTo>
                  <a:lnTo>
                    <a:pt x="423" y="144"/>
                  </a:lnTo>
                  <a:cubicBezTo>
                    <a:pt x="473" y="62"/>
                    <a:pt x="397" y="12"/>
                    <a:pt x="328" y="5"/>
                  </a:cubicBezTo>
                  <a:cubicBezTo>
                    <a:pt x="311" y="2"/>
                    <a:pt x="294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4468825" y="3259125"/>
              <a:ext cx="11550" cy="5675"/>
            </a:xfrm>
            <a:custGeom>
              <a:rect b="b" l="l" r="r" t="t"/>
              <a:pathLst>
                <a:path extrusionOk="0" h="227" w="462">
                  <a:moveTo>
                    <a:pt x="194" y="1"/>
                  </a:moveTo>
                  <a:cubicBezTo>
                    <a:pt x="177" y="1"/>
                    <a:pt x="162" y="2"/>
                    <a:pt x="146" y="6"/>
                  </a:cubicBezTo>
                  <a:cubicBezTo>
                    <a:pt x="102" y="12"/>
                    <a:pt x="32" y="37"/>
                    <a:pt x="20" y="88"/>
                  </a:cubicBezTo>
                  <a:cubicBezTo>
                    <a:pt x="20" y="106"/>
                    <a:pt x="13" y="119"/>
                    <a:pt x="7" y="132"/>
                  </a:cubicBezTo>
                  <a:cubicBezTo>
                    <a:pt x="1" y="176"/>
                    <a:pt x="26" y="188"/>
                    <a:pt x="57" y="195"/>
                  </a:cubicBezTo>
                  <a:cubicBezTo>
                    <a:pt x="83" y="218"/>
                    <a:pt x="126" y="227"/>
                    <a:pt x="169" y="227"/>
                  </a:cubicBezTo>
                  <a:cubicBezTo>
                    <a:pt x="231" y="227"/>
                    <a:pt x="296" y="210"/>
                    <a:pt x="322" y="195"/>
                  </a:cubicBezTo>
                  <a:cubicBezTo>
                    <a:pt x="461" y="113"/>
                    <a:pt x="360" y="12"/>
                    <a:pt x="247" y="6"/>
                  </a:cubicBezTo>
                  <a:cubicBezTo>
                    <a:pt x="228" y="2"/>
                    <a:pt x="21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4477825" y="3229375"/>
              <a:ext cx="9800" cy="6200"/>
            </a:xfrm>
            <a:custGeom>
              <a:rect b="b" l="l" r="r" t="t"/>
              <a:pathLst>
                <a:path extrusionOk="0" h="248" w="392">
                  <a:moveTo>
                    <a:pt x="212" y="1"/>
                  </a:moveTo>
                  <a:cubicBezTo>
                    <a:pt x="136" y="1"/>
                    <a:pt x="34" y="30"/>
                    <a:pt x="13" y="104"/>
                  </a:cubicBezTo>
                  <a:cubicBezTo>
                    <a:pt x="0" y="149"/>
                    <a:pt x="13" y="193"/>
                    <a:pt x="38" y="224"/>
                  </a:cubicBezTo>
                  <a:cubicBezTo>
                    <a:pt x="48" y="241"/>
                    <a:pt x="71" y="247"/>
                    <a:pt x="94" y="247"/>
                  </a:cubicBezTo>
                  <a:cubicBezTo>
                    <a:pt x="114" y="247"/>
                    <a:pt x="134" y="243"/>
                    <a:pt x="145" y="237"/>
                  </a:cubicBezTo>
                  <a:lnTo>
                    <a:pt x="164" y="231"/>
                  </a:lnTo>
                  <a:cubicBezTo>
                    <a:pt x="221" y="218"/>
                    <a:pt x="265" y="193"/>
                    <a:pt x="309" y="155"/>
                  </a:cubicBezTo>
                  <a:cubicBezTo>
                    <a:pt x="391" y="92"/>
                    <a:pt x="328" y="16"/>
                    <a:pt x="252" y="4"/>
                  </a:cubicBezTo>
                  <a:cubicBezTo>
                    <a:pt x="240" y="2"/>
                    <a:pt x="227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4440600" y="3200975"/>
              <a:ext cx="11175" cy="6075"/>
            </a:xfrm>
            <a:custGeom>
              <a:rect b="b" l="l" r="r" t="t"/>
              <a:pathLst>
                <a:path extrusionOk="0" h="243" w="447">
                  <a:moveTo>
                    <a:pt x="249" y="0"/>
                  </a:moveTo>
                  <a:cubicBezTo>
                    <a:pt x="211" y="0"/>
                    <a:pt x="176" y="5"/>
                    <a:pt x="158" y="11"/>
                  </a:cubicBezTo>
                  <a:cubicBezTo>
                    <a:pt x="32" y="55"/>
                    <a:pt x="1" y="181"/>
                    <a:pt x="152" y="219"/>
                  </a:cubicBezTo>
                  <a:lnTo>
                    <a:pt x="203" y="238"/>
                  </a:lnTo>
                  <a:cubicBezTo>
                    <a:pt x="211" y="241"/>
                    <a:pt x="221" y="243"/>
                    <a:pt x="230" y="243"/>
                  </a:cubicBezTo>
                  <a:cubicBezTo>
                    <a:pt x="254" y="243"/>
                    <a:pt x="279" y="232"/>
                    <a:pt x="297" y="219"/>
                  </a:cubicBezTo>
                  <a:cubicBezTo>
                    <a:pt x="304" y="223"/>
                    <a:pt x="316" y="225"/>
                    <a:pt x="330" y="225"/>
                  </a:cubicBezTo>
                  <a:cubicBezTo>
                    <a:pt x="377" y="225"/>
                    <a:pt x="446" y="201"/>
                    <a:pt x="417" y="162"/>
                  </a:cubicBezTo>
                  <a:cubicBezTo>
                    <a:pt x="404" y="143"/>
                    <a:pt x="398" y="124"/>
                    <a:pt x="404" y="105"/>
                  </a:cubicBezTo>
                  <a:cubicBezTo>
                    <a:pt x="435" y="23"/>
                    <a:pt x="334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4413300" y="3244350"/>
              <a:ext cx="10625" cy="8275"/>
            </a:xfrm>
            <a:custGeom>
              <a:rect b="b" l="l" r="r" t="t"/>
              <a:pathLst>
                <a:path extrusionOk="0" h="331" w="425">
                  <a:moveTo>
                    <a:pt x="323" y="0"/>
                  </a:moveTo>
                  <a:cubicBezTo>
                    <a:pt x="298" y="0"/>
                    <a:pt x="274" y="5"/>
                    <a:pt x="260" y="10"/>
                  </a:cubicBezTo>
                  <a:cubicBezTo>
                    <a:pt x="172" y="48"/>
                    <a:pt x="46" y="105"/>
                    <a:pt x="21" y="212"/>
                  </a:cubicBezTo>
                  <a:cubicBezTo>
                    <a:pt x="0" y="296"/>
                    <a:pt x="68" y="331"/>
                    <a:pt x="153" y="331"/>
                  </a:cubicBezTo>
                  <a:cubicBezTo>
                    <a:pt x="252" y="331"/>
                    <a:pt x="375" y="283"/>
                    <a:pt x="405" y="212"/>
                  </a:cubicBezTo>
                  <a:cubicBezTo>
                    <a:pt x="424" y="155"/>
                    <a:pt x="424" y="86"/>
                    <a:pt x="393" y="29"/>
                  </a:cubicBezTo>
                  <a:cubicBezTo>
                    <a:pt x="386" y="8"/>
                    <a:pt x="354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4526925" y="3157175"/>
              <a:ext cx="12175" cy="8875"/>
            </a:xfrm>
            <a:custGeom>
              <a:rect b="b" l="l" r="r" t="t"/>
              <a:pathLst>
                <a:path extrusionOk="0" h="355" w="487">
                  <a:moveTo>
                    <a:pt x="269" y="0"/>
                  </a:moveTo>
                  <a:cubicBezTo>
                    <a:pt x="142" y="0"/>
                    <a:pt x="0" y="70"/>
                    <a:pt x="4" y="186"/>
                  </a:cubicBezTo>
                  <a:cubicBezTo>
                    <a:pt x="4" y="224"/>
                    <a:pt x="23" y="262"/>
                    <a:pt x="42" y="287"/>
                  </a:cubicBezTo>
                  <a:cubicBezTo>
                    <a:pt x="72" y="333"/>
                    <a:pt x="142" y="355"/>
                    <a:pt x="216" y="355"/>
                  </a:cubicBezTo>
                  <a:cubicBezTo>
                    <a:pt x="344" y="355"/>
                    <a:pt x="487" y="291"/>
                    <a:pt x="471" y="180"/>
                  </a:cubicBezTo>
                  <a:cubicBezTo>
                    <a:pt x="471" y="154"/>
                    <a:pt x="464" y="129"/>
                    <a:pt x="458" y="104"/>
                  </a:cubicBezTo>
                  <a:cubicBezTo>
                    <a:pt x="435" y="32"/>
                    <a:pt x="355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4533425" y="3177325"/>
              <a:ext cx="9850" cy="5150"/>
            </a:xfrm>
            <a:custGeom>
              <a:rect b="b" l="l" r="r" t="t"/>
              <a:pathLst>
                <a:path extrusionOk="0" h="206" w="394">
                  <a:moveTo>
                    <a:pt x="233" y="0"/>
                  </a:moveTo>
                  <a:cubicBezTo>
                    <a:pt x="222" y="0"/>
                    <a:pt x="210" y="2"/>
                    <a:pt x="198" y="4"/>
                  </a:cubicBezTo>
                  <a:cubicBezTo>
                    <a:pt x="193" y="4"/>
                    <a:pt x="188" y="3"/>
                    <a:pt x="182" y="3"/>
                  </a:cubicBezTo>
                  <a:cubicBezTo>
                    <a:pt x="118" y="3"/>
                    <a:pt x="0" y="35"/>
                    <a:pt x="47" y="99"/>
                  </a:cubicBezTo>
                  <a:cubicBezTo>
                    <a:pt x="26" y="176"/>
                    <a:pt x="102" y="206"/>
                    <a:pt x="183" y="206"/>
                  </a:cubicBezTo>
                  <a:cubicBezTo>
                    <a:pt x="228" y="206"/>
                    <a:pt x="274" y="197"/>
                    <a:pt x="305" y="181"/>
                  </a:cubicBezTo>
                  <a:cubicBezTo>
                    <a:pt x="343" y="156"/>
                    <a:pt x="394" y="105"/>
                    <a:pt x="356" y="55"/>
                  </a:cubicBezTo>
                  <a:cubicBezTo>
                    <a:pt x="326" y="20"/>
                    <a:pt x="280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4559975" y="3134700"/>
              <a:ext cx="15000" cy="8575"/>
            </a:xfrm>
            <a:custGeom>
              <a:rect b="b" l="l" r="r" t="t"/>
              <a:pathLst>
                <a:path extrusionOk="0" h="343" w="600">
                  <a:moveTo>
                    <a:pt x="351" y="1"/>
                  </a:moveTo>
                  <a:cubicBezTo>
                    <a:pt x="260" y="1"/>
                    <a:pt x="159" y="32"/>
                    <a:pt x="114" y="107"/>
                  </a:cubicBezTo>
                  <a:cubicBezTo>
                    <a:pt x="95" y="139"/>
                    <a:pt x="82" y="177"/>
                    <a:pt x="82" y="215"/>
                  </a:cubicBezTo>
                  <a:cubicBezTo>
                    <a:pt x="76" y="221"/>
                    <a:pt x="69" y="227"/>
                    <a:pt x="82" y="227"/>
                  </a:cubicBezTo>
                  <a:cubicBezTo>
                    <a:pt x="0" y="271"/>
                    <a:pt x="57" y="341"/>
                    <a:pt x="126" y="341"/>
                  </a:cubicBezTo>
                  <a:cubicBezTo>
                    <a:pt x="139" y="342"/>
                    <a:pt x="152" y="342"/>
                    <a:pt x="165" y="342"/>
                  </a:cubicBezTo>
                  <a:cubicBezTo>
                    <a:pt x="303" y="342"/>
                    <a:pt x="438" y="281"/>
                    <a:pt x="530" y="177"/>
                  </a:cubicBezTo>
                  <a:cubicBezTo>
                    <a:pt x="599" y="88"/>
                    <a:pt x="492" y="19"/>
                    <a:pt x="416" y="6"/>
                  </a:cubicBezTo>
                  <a:cubicBezTo>
                    <a:pt x="396" y="3"/>
                    <a:pt x="374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4528600" y="3110950"/>
              <a:ext cx="15000" cy="8200"/>
            </a:xfrm>
            <a:custGeom>
              <a:rect b="b" l="l" r="r" t="t"/>
              <a:pathLst>
                <a:path extrusionOk="0" h="328" w="600">
                  <a:moveTo>
                    <a:pt x="306" y="1"/>
                  </a:moveTo>
                  <a:cubicBezTo>
                    <a:pt x="282" y="1"/>
                    <a:pt x="258" y="4"/>
                    <a:pt x="233" y="10"/>
                  </a:cubicBezTo>
                  <a:cubicBezTo>
                    <a:pt x="151" y="23"/>
                    <a:pt x="44" y="67"/>
                    <a:pt x="25" y="155"/>
                  </a:cubicBezTo>
                  <a:cubicBezTo>
                    <a:pt x="0" y="244"/>
                    <a:pt x="88" y="275"/>
                    <a:pt x="151" y="313"/>
                  </a:cubicBezTo>
                  <a:cubicBezTo>
                    <a:pt x="178" y="323"/>
                    <a:pt x="207" y="328"/>
                    <a:pt x="235" y="328"/>
                  </a:cubicBezTo>
                  <a:cubicBezTo>
                    <a:pt x="280" y="328"/>
                    <a:pt x="325" y="315"/>
                    <a:pt x="360" y="288"/>
                  </a:cubicBezTo>
                  <a:cubicBezTo>
                    <a:pt x="410" y="288"/>
                    <a:pt x="460" y="275"/>
                    <a:pt x="505" y="256"/>
                  </a:cubicBezTo>
                  <a:cubicBezTo>
                    <a:pt x="542" y="231"/>
                    <a:pt x="599" y="174"/>
                    <a:pt x="561" y="124"/>
                  </a:cubicBezTo>
                  <a:cubicBezTo>
                    <a:pt x="496" y="48"/>
                    <a:pt x="402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4510775" y="3134200"/>
              <a:ext cx="13275" cy="9575"/>
            </a:xfrm>
            <a:custGeom>
              <a:rect b="b" l="l" r="r" t="t"/>
              <a:pathLst>
                <a:path extrusionOk="0" h="383" w="531">
                  <a:moveTo>
                    <a:pt x="380" y="0"/>
                  </a:moveTo>
                  <a:cubicBezTo>
                    <a:pt x="350" y="0"/>
                    <a:pt x="321" y="6"/>
                    <a:pt x="303" y="14"/>
                  </a:cubicBezTo>
                  <a:cubicBezTo>
                    <a:pt x="190" y="52"/>
                    <a:pt x="38" y="108"/>
                    <a:pt x="19" y="235"/>
                  </a:cubicBezTo>
                  <a:cubicBezTo>
                    <a:pt x="0" y="323"/>
                    <a:pt x="82" y="367"/>
                    <a:pt x="152" y="380"/>
                  </a:cubicBezTo>
                  <a:cubicBezTo>
                    <a:pt x="169" y="382"/>
                    <a:pt x="185" y="383"/>
                    <a:pt x="202" y="383"/>
                  </a:cubicBezTo>
                  <a:cubicBezTo>
                    <a:pt x="286" y="383"/>
                    <a:pt x="367" y="356"/>
                    <a:pt x="436" y="304"/>
                  </a:cubicBezTo>
                  <a:lnTo>
                    <a:pt x="467" y="285"/>
                  </a:lnTo>
                  <a:cubicBezTo>
                    <a:pt x="505" y="253"/>
                    <a:pt x="530" y="209"/>
                    <a:pt x="524" y="165"/>
                  </a:cubicBezTo>
                  <a:cubicBezTo>
                    <a:pt x="518" y="121"/>
                    <a:pt x="505" y="77"/>
                    <a:pt x="486" y="45"/>
                  </a:cubicBezTo>
                  <a:cubicBezTo>
                    <a:pt x="467" y="12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4534425" y="3145325"/>
              <a:ext cx="11375" cy="6850"/>
            </a:xfrm>
            <a:custGeom>
              <a:rect b="b" l="l" r="r" t="t"/>
              <a:pathLst>
                <a:path extrusionOk="0" h="274" w="455">
                  <a:moveTo>
                    <a:pt x="242" y="1"/>
                  </a:moveTo>
                  <a:cubicBezTo>
                    <a:pt x="175" y="1"/>
                    <a:pt x="109" y="25"/>
                    <a:pt x="57" y="67"/>
                  </a:cubicBezTo>
                  <a:cubicBezTo>
                    <a:pt x="0" y="99"/>
                    <a:pt x="0" y="181"/>
                    <a:pt x="51" y="218"/>
                  </a:cubicBezTo>
                  <a:cubicBezTo>
                    <a:pt x="63" y="231"/>
                    <a:pt x="76" y="237"/>
                    <a:pt x="89" y="250"/>
                  </a:cubicBezTo>
                  <a:cubicBezTo>
                    <a:pt x="121" y="266"/>
                    <a:pt x="155" y="274"/>
                    <a:pt x="189" y="274"/>
                  </a:cubicBezTo>
                  <a:cubicBezTo>
                    <a:pt x="249" y="274"/>
                    <a:pt x="307" y="250"/>
                    <a:pt x="347" y="206"/>
                  </a:cubicBezTo>
                  <a:lnTo>
                    <a:pt x="347" y="206"/>
                  </a:lnTo>
                  <a:lnTo>
                    <a:pt x="335" y="212"/>
                  </a:lnTo>
                  <a:cubicBezTo>
                    <a:pt x="366" y="193"/>
                    <a:pt x="391" y="168"/>
                    <a:pt x="410" y="136"/>
                  </a:cubicBezTo>
                  <a:cubicBezTo>
                    <a:pt x="454" y="105"/>
                    <a:pt x="436" y="35"/>
                    <a:pt x="385" y="23"/>
                  </a:cubicBezTo>
                  <a:cubicBezTo>
                    <a:pt x="373" y="23"/>
                    <a:pt x="297" y="4"/>
                    <a:pt x="284" y="4"/>
                  </a:cubicBezTo>
                  <a:cubicBezTo>
                    <a:pt x="270" y="2"/>
                    <a:pt x="256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4541350" y="3145400"/>
              <a:ext cx="500" cy="25"/>
            </a:xfrm>
            <a:custGeom>
              <a:rect b="b" l="l" r="r" t="t"/>
              <a:pathLst>
                <a:path extrusionOk="0" h="1" w="20">
                  <a:moveTo>
                    <a:pt x="1" y="1"/>
                  </a:moveTo>
                  <a:lnTo>
                    <a:pt x="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6"/>
          <p:cNvGrpSpPr/>
          <p:nvPr/>
        </p:nvGrpSpPr>
        <p:grpSpPr>
          <a:xfrm>
            <a:off x="-286670" y="398963"/>
            <a:ext cx="579984" cy="449766"/>
            <a:chOff x="1982250" y="2295975"/>
            <a:chExt cx="334825" cy="259650"/>
          </a:xfrm>
        </p:grpSpPr>
        <p:sp>
          <p:nvSpPr>
            <p:cNvPr id="748" name="Google Shape;748;p6"/>
            <p:cNvSpPr/>
            <p:nvPr/>
          </p:nvSpPr>
          <p:spPr>
            <a:xfrm>
              <a:off x="1982250" y="2295975"/>
              <a:ext cx="334825" cy="259650"/>
            </a:xfrm>
            <a:custGeom>
              <a:rect b="b" l="l" r="r" t="t"/>
              <a:pathLst>
                <a:path extrusionOk="0" h="10386" w="13393">
                  <a:moveTo>
                    <a:pt x="7902" y="0"/>
                  </a:moveTo>
                  <a:cubicBezTo>
                    <a:pt x="3449" y="0"/>
                    <a:pt x="0" y="4648"/>
                    <a:pt x="2601" y="8721"/>
                  </a:cubicBezTo>
                  <a:cubicBezTo>
                    <a:pt x="3365" y="9917"/>
                    <a:pt x="4775" y="10385"/>
                    <a:pt x="6270" y="10385"/>
                  </a:cubicBezTo>
                  <a:cubicBezTo>
                    <a:pt x="8000" y="10385"/>
                    <a:pt x="9844" y="9760"/>
                    <a:pt x="10933" y="8911"/>
                  </a:cubicBezTo>
                  <a:cubicBezTo>
                    <a:pt x="13153" y="7182"/>
                    <a:pt x="13392" y="1222"/>
                    <a:pt x="9577" y="220"/>
                  </a:cubicBezTo>
                  <a:cubicBezTo>
                    <a:pt x="9010" y="70"/>
                    <a:pt x="8448" y="0"/>
                    <a:pt x="7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2216125" y="2397450"/>
              <a:ext cx="12500" cy="10625"/>
            </a:xfrm>
            <a:custGeom>
              <a:rect b="b" l="l" r="r" t="t"/>
              <a:pathLst>
                <a:path extrusionOk="0" h="425" w="500">
                  <a:moveTo>
                    <a:pt x="341" y="0"/>
                  </a:moveTo>
                  <a:cubicBezTo>
                    <a:pt x="243" y="0"/>
                    <a:pt x="145" y="78"/>
                    <a:pt x="89" y="159"/>
                  </a:cubicBezTo>
                  <a:cubicBezTo>
                    <a:pt x="39" y="235"/>
                    <a:pt x="1" y="348"/>
                    <a:pt x="102" y="405"/>
                  </a:cubicBezTo>
                  <a:cubicBezTo>
                    <a:pt x="121" y="418"/>
                    <a:pt x="152" y="424"/>
                    <a:pt x="178" y="424"/>
                  </a:cubicBezTo>
                  <a:cubicBezTo>
                    <a:pt x="304" y="411"/>
                    <a:pt x="405" y="317"/>
                    <a:pt x="424" y="191"/>
                  </a:cubicBezTo>
                  <a:cubicBezTo>
                    <a:pt x="474" y="121"/>
                    <a:pt x="499" y="46"/>
                    <a:pt x="411" y="14"/>
                  </a:cubicBezTo>
                  <a:cubicBezTo>
                    <a:pt x="388" y="4"/>
                    <a:pt x="365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2233075" y="2395575"/>
              <a:ext cx="19350" cy="12500"/>
            </a:xfrm>
            <a:custGeom>
              <a:rect b="b" l="l" r="r" t="t"/>
              <a:pathLst>
                <a:path extrusionOk="0" h="500" w="774">
                  <a:moveTo>
                    <a:pt x="615" y="1"/>
                  </a:moveTo>
                  <a:cubicBezTo>
                    <a:pt x="441" y="1"/>
                    <a:pt x="234" y="117"/>
                    <a:pt x="118" y="234"/>
                  </a:cubicBezTo>
                  <a:cubicBezTo>
                    <a:pt x="1" y="346"/>
                    <a:pt x="23" y="500"/>
                    <a:pt x="135" y="500"/>
                  </a:cubicBezTo>
                  <a:cubicBezTo>
                    <a:pt x="168" y="500"/>
                    <a:pt x="209" y="486"/>
                    <a:pt x="256" y="455"/>
                  </a:cubicBezTo>
                  <a:lnTo>
                    <a:pt x="256" y="455"/>
                  </a:lnTo>
                  <a:cubicBezTo>
                    <a:pt x="219" y="480"/>
                    <a:pt x="364" y="493"/>
                    <a:pt x="389" y="493"/>
                  </a:cubicBezTo>
                  <a:cubicBezTo>
                    <a:pt x="540" y="474"/>
                    <a:pt x="666" y="379"/>
                    <a:pt x="729" y="247"/>
                  </a:cubicBezTo>
                  <a:cubicBezTo>
                    <a:pt x="774" y="146"/>
                    <a:pt x="767" y="1"/>
                    <a:pt x="629" y="1"/>
                  </a:cubicBezTo>
                  <a:cubicBezTo>
                    <a:pt x="624" y="1"/>
                    <a:pt x="620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2243100" y="2417525"/>
              <a:ext cx="11375" cy="10950"/>
            </a:xfrm>
            <a:custGeom>
              <a:rect b="b" l="l" r="r" t="t"/>
              <a:pathLst>
                <a:path extrusionOk="0" h="438" w="455">
                  <a:moveTo>
                    <a:pt x="322" y="1"/>
                  </a:moveTo>
                  <a:cubicBezTo>
                    <a:pt x="181" y="1"/>
                    <a:pt x="71" y="174"/>
                    <a:pt x="32" y="290"/>
                  </a:cubicBezTo>
                  <a:cubicBezTo>
                    <a:pt x="0" y="390"/>
                    <a:pt x="66" y="437"/>
                    <a:pt x="141" y="437"/>
                  </a:cubicBezTo>
                  <a:cubicBezTo>
                    <a:pt x="171" y="437"/>
                    <a:pt x="201" y="430"/>
                    <a:pt x="228" y="416"/>
                  </a:cubicBezTo>
                  <a:cubicBezTo>
                    <a:pt x="322" y="372"/>
                    <a:pt x="455" y="233"/>
                    <a:pt x="417" y="107"/>
                  </a:cubicBezTo>
                  <a:cubicBezTo>
                    <a:pt x="417" y="107"/>
                    <a:pt x="410" y="107"/>
                    <a:pt x="410" y="100"/>
                  </a:cubicBezTo>
                  <a:cubicBezTo>
                    <a:pt x="429" y="63"/>
                    <a:pt x="436" y="25"/>
                    <a:pt x="385" y="12"/>
                  </a:cubicBezTo>
                  <a:cubicBezTo>
                    <a:pt x="364" y="4"/>
                    <a:pt x="343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2222600" y="2420625"/>
              <a:ext cx="11525" cy="7525"/>
            </a:xfrm>
            <a:custGeom>
              <a:rect b="b" l="l" r="r" t="t"/>
              <a:pathLst>
                <a:path extrusionOk="0" h="301" w="461">
                  <a:moveTo>
                    <a:pt x="309" y="0"/>
                  </a:moveTo>
                  <a:cubicBezTo>
                    <a:pt x="291" y="0"/>
                    <a:pt x="271" y="5"/>
                    <a:pt x="253" y="14"/>
                  </a:cubicBezTo>
                  <a:lnTo>
                    <a:pt x="228" y="27"/>
                  </a:lnTo>
                  <a:cubicBezTo>
                    <a:pt x="152" y="58"/>
                    <a:pt x="1" y="229"/>
                    <a:pt x="127" y="292"/>
                  </a:cubicBezTo>
                  <a:cubicBezTo>
                    <a:pt x="140" y="298"/>
                    <a:pt x="154" y="300"/>
                    <a:pt x="168" y="300"/>
                  </a:cubicBezTo>
                  <a:cubicBezTo>
                    <a:pt x="212" y="300"/>
                    <a:pt x="257" y="275"/>
                    <a:pt x="291" y="260"/>
                  </a:cubicBezTo>
                  <a:cubicBezTo>
                    <a:pt x="341" y="241"/>
                    <a:pt x="461" y="121"/>
                    <a:pt x="392" y="65"/>
                  </a:cubicBezTo>
                  <a:cubicBezTo>
                    <a:pt x="382" y="57"/>
                    <a:pt x="376" y="53"/>
                    <a:pt x="372" y="51"/>
                  </a:cubicBezTo>
                  <a:lnTo>
                    <a:pt x="372" y="51"/>
                  </a:lnTo>
                  <a:cubicBezTo>
                    <a:pt x="369" y="15"/>
                    <a:pt x="341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2236925" y="2343625"/>
              <a:ext cx="10325" cy="9725"/>
            </a:xfrm>
            <a:custGeom>
              <a:rect b="b" l="l" r="r" t="t"/>
              <a:pathLst>
                <a:path extrusionOk="0" h="389" w="413">
                  <a:moveTo>
                    <a:pt x="306" y="1"/>
                  </a:moveTo>
                  <a:cubicBezTo>
                    <a:pt x="188" y="1"/>
                    <a:pt x="0" y="131"/>
                    <a:pt x="46" y="288"/>
                  </a:cubicBezTo>
                  <a:cubicBezTo>
                    <a:pt x="52" y="307"/>
                    <a:pt x="58" y="326"/>
                    <a:pt x="71" y="338"/>
                  </a:cubicBezTo>
                  <a:cubicBezTo>
                    <a:pt x="91" y="374"/>
                    <a:pt x="120" y="389"/>
                    <a:pt x="152" y="389"/>
                  </a:cubicBezTo>
                  <a:cubicBezTo>
                    <a:pt x="233" y="389"/>
                    <a:pt x="332" y="300"/>
                    <a:pt x="355" y="237"/>
                  </a:cubicBezTo>
                  <a:cubicBezTo>
                    <a:pt x="367" y="199"/>
                    <a:pt x="380" y="162"/>
                    <a:pt x="393" y="124"/>
                  </a:cubicBezTo>
                  <a:cubicBezTo>
                    <a:pt x="412" y="37"/>
                    <a:pt x="369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2199750" y="2495950"/>
              <a:ext cx="11700" cy="8150"/>
            </a:xfrm>
            <a:custGeom>
              <a:rect b="b" l="l" r="r" t="t"/>
              <a:pathLst>
                <a:path extrusionOk="0" h="326" w="468">
                  <a:moveTo>
                    <a:pt x="329" y="1"/>
                  </a:moveTo>
                  <a:cubicBezTo>
                    <a:pt x="315" y="1"/>
                    <a:pt x="299" y="4"/>
                    <a:pt x="284" y="10"/>
                  </a:cubicBezTo>
                  <a:cubicBezTo>
                    <a:pt x="208" y="48"/>
                    <a:pt x="0" y="325"/>
                    <a:pt x="208" y="325"/>
                  </a:cubicBezTo>
                  <a:cubicBezTo>
                    <a:pt x="309" y="306"/>
                    <a:pt x="391" y="243"/>
                    <a:pt x="442" y="155"/>
                  </a:cubicBezTo>
                  <a:cubicBezTo>
                    <a:pt x="468" y="75"/>
                    <a:pt x="406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2243875" y="2463375"/>
              <a:ext cx="13450" cy="13550"/>
            </a:xfrm>
            <a:custGeom>
              <a:rect b="b" l="l" r="r" t="t"/>
              <a:pathLst>
                <a:path extrusionOk="0" h="542" w="538">
                  <a:moveTo>
                    <a:pt x="396" y="0"/>
                  </a:moveTo>
                  <a:cubicBezTo>
                    <a:pt x="225" y="0"/>
                    <a:pt x="83" y="221"/>
                    <a:pt x="39" y="354"/>
                  </a:cubicBezTo>
                  <a:cubicBezTo>
                    <a:pt x="0" y="465"/>
                    <a:pt x="78" y="541"/>
                    <a:pt x="179" y="541"/>
                  </a:cubicBezTo>
                  <a:cubicBezTo>
                    <a:pt x="193" y="541"/>
                    <a:pt x="207" y="540"/>
                    <a:pt x="222" y="537"/>
                  </a:cubicBezTo>
                  <a:cubicBezTo>
                    <a:pt x="266" y="518"/>
                    <a:pt x="310" y="499"/>
                    <a:pt x="354" y="468"/>
                  </a:cubicBezTo>
                  <a:cubicBezTo>
                    <a:pt x="373" y="455"/>
                    <a:pt x="392" y="436"/>
                    <a:pt x="411" y="417"/>
                  </a:cubicBezTo>
                  <a:cubicBezTo>
                    <a:pt x="442" y="386"/>
                    <a:pt x="474" y="348"/>
                    <a:pt x="493" y="304"/>
                  </a:cubicBezTo>
                  <a:lnTo>
                    <a:pt x="493" y="297"/>
                  </a:lnTo>
                  <a:cubicBezTo>
                    <a:pt x="499" y="291"/>
                    <a:pt x="499" y="278"/>
                    <a:pt x="499" y="272"/>
                  </a:cubicBezTo>
                  <a:cubicBezTo>
                    <a:pt x="512" y="240"/>
                    <a:pt x="524" y="215"/>
                    <a:pt x="524" y="184"/>
                  </a:cubicBezTo>
                  <a:cubicBezTo>
                    <a:pt x="524" y="177"/>
                    <a:pt x="524" y="177"/>
                    <a:pt x="524" y="171"/>
                  </a:cubicBezTo>
                  <a:lnTo>
                    <a:pt x="524" y="140"/>
                  </a:lnTo>
                  <a:cubicBezTo>
                    <a:pt x="537" y="89"/>
                    <a:pt x="518" y="39"/>
                    <a:pt x="468" y="13"/>
                  </a:cubicBezTo>
                  <a:cubicBezTo>
                    <a:pt x="443" y="4"/>
                    <a:pt x="419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2054675" y="2425375"/>
              <a:ext cx="11850" cy="11225"/>
            </a:xfrm>
            <a:custGeom>
              <a:rect b="b" l="l" r="r" t="t"/>
              <a:pathLst>
                <a:path extrusionOk="0" h="449" w="474">
                  <a:moveTo>
                    <a:pt x="348" y="1"/>
                  </a:moveTo>
                  <a:cubicBezTo>
                    <a:pt x="215" y="13"/>
                    <a:pt x="102" y="102"/>
                    <a:pt x="45" y="222"/>
                  </a:cubicBezTo>
                  <a:cubicBezTo>
                    <a:pt x="1" y="310"/>
                    <a:pt x="7" y="449"/>
                    <a:pt x="133" y="449"/>
                  </a:cubicBezTo>
                  <a:cubicBezTo>
                    <a:pt x="266" y="430"/>
                    <a:pt x="379" y="348"/>
                    <a:pt x="436" y="228"/>
                  </a:cubicBezTo>
                  <a:cubicBezTo>
                    <a:pt x="474" y="140"/>
                    <a:pt x="47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2061400" y="2459775"/>
              <a:ext cx="9550" cy="8525"/>
            </a:xfrm>
            <a:custGeom>
              <a:rect b="b" l="l" r="r" t="t"/>
              <a:pathLst>
                <a:path extrusionOk="0" h="341" w="382">
                  <a:moveTo>
                    <a:pt x="183" y="1"/>
                  </a:moveTo>
                  <a:cubicBezTo>
                    <a:pt x="127" y="1"/>
                    <a:pt x="56" y="83"/>
                    <a:pt x="47" y="126"/>
                  </a:cubicBezTo>
                  <a:cubicBezTo>
                    <a:pt x="22" y="164"/>
                    <a:pt x="9" y="214"/>
                    <a:pt x="3" y="258"/>
                  </a:cubicBezTo>
                  <a:cubicBezTo>
                    <a:pt x="0" y="319"/>
                    <a:pt x="31" y="340"/>
                    <a:pt x="71" y="340"/>
                  </a:cubicBezTo>
                  <a:cubicBezTo>
                    <a:pt x="131" y="340"/>
                    <a:pt x="212" y="295"/>
                    <a:pt x="242" y="265"/>
                  </a:cubicBezTo>
                  <a:cubicBezTo>
                    <a:pt x="312" y="202"/>
                    <a:pt x="381" y="69"/>
                    <a:pt x="230" y="31"/>
                  </a:cubicBezTo>
                  <a:cubicBezTo>
                    <a:pt x="217" y="10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2100550" y="2434350"/>
              <a:ext cx="13500" cy="10600"/>
            </a:xfrm>
            <a:custGeom>
              <a:rect b="b" l="l" r="r" t="t"/>
              <a:pathLst>
                <a:path extrusionOk="0" h="424" w="540">
                  <a:moveTo>
                    <a:pt x="371" y="1"/>
                  </a:moveTo>
                  <a:cubicBezTo>
                    <a:pt x="366" y="1"/>
                    <a:pt x="360" y="1"/>
                    <a:pt x="354" y="1"/>
                  </a:cubicBezTo>
                  <a:cubicBezTo>
                    <a:pt x="209" y="8"/>
                    <a:pt x="1" y="172"/>
                    <a:pt x="20" y="336"/>
                  </a:cubicBezTo>
                  <a:cubicBezTo>
                    <a:pt x="20" y="367"/>
                    <a:pt x="32" y="411"/>
                    <a:pt x="70" y="418"/>
                  </a:cubicBezTo>
                  <a:cubicBezTo>
                    <a:pt x="87" y="422"/>
                    <a:pt x="104" y="424"/>
                    <a:pt x="121" y="424"/>
                  </a:cubicBezTo>
                  <a:cubicBezTo>
                    <a:pt x="154" y="424"/>
                    <a:pt x="186" y="416"/>
                    <a:pt x="215" y="399"/>
                  </a:cubicBezTo>
                  <a:lnTo>
                    <a:pt x="234" y="386"/>
                  </a:lnTo>
                  <a:lnTo>
                    <a:pt x="247" y="392"/>
                  </a:lnTo>
                  <a:cubicBezTo>
                    <a:pt x="257" y="396"/>
                    <a:pt x="267" y="397"/>
                    <a:pt x="278" y="397"/>
                  </a:cubicBezTo>
                  <a:cubicBezTo>
                    <a:pt x="342" y="397"/>
                    <a:pt x="403" y="333"/>
                    <a:pt x="430" y="279"/>
                  </a:cubicBezTo>
                  <a:cubicBezTo>
                    <a:pt x="485" y="187"/>
                    <a:pt x="540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2079275" y="2426175"/>
              <a:ext cx="12250" cy="9700"/>
            </a:xfrm>
            <a:custGeom>
              <a:rect b="b" l="l" r="r" t="t"/>
              <a:pathLst>
                <a:path extrusionOk="0" h="388" w="490">
                  <a:moveTo>
                    <a:pt x="380" y="1"/>
                  </a:moveTo>
                  <a:cubicBezTo>
                    <a:pt x="367" y="1"/>
                    <a:pt x="352" y="3"/>
                    <a:pt x="335" y="7"/>
                  </a:cubicBezTo>
                  <a:cubicBezTo>
                    <a:pt x="234" y="32"/>
                    <a:pt x="1" y="240"/>
                    <a:pt x="127" y="354"/>
                  </a:cubicBezTo>
                  <a:cubicBezTo>
                    <a:pt x="155" y="379"/>
                    <a:pt x="185" y="388"/>
                    <a:pt x="217" y="388"/>
                  </a:cubicBezTo>
                  <a:cubicBezTo>
                    <a:pt x="257" y="388"/>
                    <a:pt x="299" y="374"/>
                    <a:pt x="341" y="360"/>
                  </a:cubicBezTo>
                  <a:cubicBezTo>
                    <a:pt x="385" y="341"/>
                    <a:pt x="461" y="266"/>
                    <a:pt x="430" y="215"/>
                  </a:cubicBezTo>
                  <a:lnTo>
                    <a:pt x="430" y="215"/>
                  </a:lnTo>
                  <a:cubicBezTo>
                    <a:pt x="476" y="125"/>
                    <a:pt x="489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2087325" y="2394300"/>
              <a:ext cx="9400" cy="10225"/>
            </a:xfrm>
            <a:custGeom>
              <a:rect b="b" l="l" r="r" t="t"/>
              <a:pathLst>
                <a:path extrusionOk="0" h="409" w="376">
                  <a:moveTo>
                    <a:pt x="309" y="1"/>
                  </a:moveTo>
                  <a:cubicBezTo>
                    <a:pt x="298" y="1"/>
                    <a:pt x="286" y="3"/>
                    <a:pt x="271" y="8"/>
                  </a:cubicBezTo>
                  <a:cubicBezTo>
                    <a:pt x="164" y="39"/>
                    <a:pt x="82" y="115"/>
                    <a:pt x="38" y="216"/>
                  </a:cubicBezTo>
                  <a:cubicBezTo>
                    <a:pt x="6" y="273"/>
                    <a:pt x="0" y="361"/>
                    <a:pt x="70" y="386"/>
                  </a:cubicBezTo>
                  <a:lnTo>
                    <a:pt x="114" y="405"/>
                  </a:lnTo>
                  <a:cubicBezTo>
                    <a:pt x="121" y="408"/>
                    <a:pt x="129" y="409"/>
                    <a:pt x="137" y="409"/>
                  </a:cubicBezTo>
                  <a:cubicBezTo>
                    <a:pt x="187" y="409"/>
                    <a:pt x="239" y="361"/>
                    <a:pt x="271" y="323"/>
                  </a:cubicBezTo>
                  <a:cubicBezTo>
                    <a:pt x="322" y="266"/>
                    <a:pt x="353" y="197"/>
                    <a:pt x="360" y="121"/>
                  </a:cubicBezTo>
                  <a:cubicBezTo>
                    <a:pt x="376" y="68"/>
                    <a:pt x="36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2141575" y="2326175"/>
              <a:ext cx="12775" cy="9875"/>
            </a:xfrm>
            <a:custGeom>
              <a:rect b="b" l="l" r="r" t="t"/>
              <a:pathLst>
                <a:path extrusionOk="0" h="395" w="511">
                  <a:moveTo>
                    <a:pt x="397" y="0"/>
                  </a:moveTo>
                  <a:cubicBezTo>
                    <a:pt x="256" y="0"/>
                    <a:pt x="0" y="208"/>
                    <a:pt x="132" y="355"/>
                  </a:cubicBezTo>
                  <a:lnTo>
                    <a:pt x="139" y="368"/>
                  </a:lnTo>
                  <a:cubicBezTo>
                    <a:pt x="155" y="387"/>
                    <a:pt x="180" y="394"/>
                    <a:pt x="206" y="394"/>
                  </a:cubicBezTo>
                  <a:cubicBezTo>
                    <a:pt x="241" y="394"/>
                    <a:pt x="278" y="382"/>
                    <a:pt x="303" y="368"/>
                  </a:cubicBezTo>
                  <a:cubicBezTo>
                    <a:pt x="422" y="311"/>
                    <a:pt x="511" y="204"/>
                    <a:pt x="479" y="59"/>
                  </a:cubicBezTo>
                  <a:cubicBezTo>
                    <a:pt x="469" y="18"/>
                    <a:pt x="438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2149125" y="2378025"/>
              <a:ext cx="13675" cy="11675"/>
            </a:xfrm>
            <a:custGeom>
              <a:rect b="b" l="l" r="r" t="t"/>
              <a:pathLst>
                <a:path extrusionOk="0" h="467" w="547">
                  <a:moveTo>
                    <a:pt x="354" y="0"/>
                  </a:moveTo>
                  <a:cubicBezTo>
                    <a:pt x="330" y="0"/>
                    <a:pt x="301" y="9"/>
                    <a:pt x="272" y="28"/>
                  </a:cubicBezTo>
                  <a:cubicBezTo>
                    <a:pt x="146" y="110"/>
                    <a:pt x="1" y="287"/>
                    <a:pt x="114" y="432"/>
                  </a:cubicBezTo>
                  <a:cubicBezTo>
                    <a:pt x="134" y="456"/>
                    <a:pt x="161" y="467"/>
                    <a:pt x="191" y="467"/>
                  </a:cubicBezTo>
                  <a:cubicBezTo>
                    <a:pt x="335" y="467"/>
                    <a:pt x="547" y="215"/>
                    <a:pt x="410" y="110"/>
                  </a:cubicBezTo>
                  <a:cubicBezTo>
                    <a:pt x="436" y="38"/>
                    <a:pt x="404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2176100" y="2337375"/>
              <a:ext cx="9475" cy="9725"/>
            </a:xfrm>
            <a:custGeom>
              <a:rect b="b" l="l" r="r" t="t"/>
              <a:pathLst>
                <a:path extrusionOk="0" h="389" w="379">
                  <a:moveTo>
                    <a:pt x="292" y="0"/>
                  </a:moveTo>
                  <a:cubicBezTo>
                    <a:pt x="245" y="0"/>
                    <a:pt x="188" y="30"/>
                    <a:pt x="158" y="52"/>
                  </a:cubicBezTo>
                  <a:cubicBezTo>
                    <a:pt x="114" y="71"/>
                    <a:pt x="76" y="109"/>
                    <a:pt x="57" y="153"/>
                  </a:cubicBezTo>
                  <a:cubicBezTo>
                    <a:pt x="50" y="172"/>
                    <a:pt x="38" y="191"/>
                    <a:pt x="32" y="210"/>
                  </a:cubicBezTo>
                  <a:lnTo>
                    <a:pt x="32" y="229"/>
                  </a:lnTo>
                  <a:cubicBezTo>
                    <a:pt x="0" y="266"/>
                    <a:pt x="13" y="330"/>
                    <a:pt x="57" y="355"/>
                  </a:cubicBezTo>
                  <a:lnTo>
                    <a:pt x="82" y="374"/>
                  </a:lnTo>
                  <a:cubicBezTo>
                    <a:pt x="99" y="384"/>
                    <a:pt x="116" y="388"/>
                    <a:pt x="133" y="388"/>
                  </a:cubicBezTo>
                  <a:cubicBezTo>
                    <a:pt x="234" y="388"/>
                    <a:pt x="339" y="236"/>
                    <a:pt x="366" y="172"/>
                  </a:cubicBezTo>
                  <a:cubicBezTo>
                    <a:pt x="378" y="134"/>
                    <a:pt x="378" y="90"/>
                    <a:pt x="366" y="52"/>
                  </a:cubicBezTo>
                  <a:cubicBezTo>
                    <a:pt x="353" y="14"/>
                    <a:pt x="325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2139025" y="2483100"/>
              <a:ext cx="14550" cy="8525"/>
            </a:xfrm>
            <a:custGeom>
              <a:rect b="b" l="l" r="r" t="t"/>
              <a:pathLst>
                <a:path extrusionOk="0" h="341" w="582">
                  <a:moveTo>
                    <a:pt x="373" y="0"/>
                  </a:moveTo>
                  <a:cubicBezTo>
                    <a:pt x="222" y="0"/>
                    <a:pt x="1" y="341"/>
                    <a:pt x="209" y="341"/>
                  </a:cubicBezTo>
                  <a:cubicBezTo>
                    <a:pt x="360" y="341"/>
                    <a:pt x="581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2132100" y="2514750"/>
              <a:ext cx="12000" cy="11400"/>
            </a:xfrm>
            <a:custGeom>
              <a:rect b="b" l="l" r="r" t="t"/>
              <a:pathLst>
                <a:path extrusionOk="0" h="456" w="480">
                  <a:moveTo>
                    <a:pt x="294" y="0"/>
                  </a:moveTo>
                  <a:cubicBezTo>
                    <a:pt x="228" y="0"/>
                    <a:pt x="155" y="69"/>
                    <a:pt x="120" y="115"/>
                  </a:cubicBezTo>
                  <a:lnTo>
                    <a:pt x="82" y="172"/>
                  </a:lnTo>
                  <a:cubicBezTo>
                    <a:pt x="1" y="289"/>
                    <a:pt x="22" y="456"/>
                    <a:pt x="143" y="456"/>
                  </a:cubicBezTo>
                  <a:cubicBezTo>
                    <a:pt x="172" y="456"/>
                    <a:pt x="206" y="446"/>
                    <a:pt x="246" y="424"/>
                  </a:cubicBezTo>
                  <a:cubicBezTo>
                    <a:pt x="354" y="380"/>
                    <a:pt x="436" y="286"/>
                    <a:pt x="461" y="178"/>
                  </a:cubicBezTo>
                  <a:cubicBezTo>
                    <a:pt x="480" y="84"/>
                    <a:pt x="448" y="21"/>
                    <a:pt x="354" y="8"/>
                  </a:cubicBezTo>
                  <a:lnTo>
                    <a:pt x="309" y="2"/>
                  </a:lnTo>
                  <a:cubicBezTo>
                    <a:pt x="304" y="1"/>
                    <a:pt x="299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2150550" y="2522550"/>
              <a:ext cx="17175" cy="13350"/>
            </a:xfrm>
            <a:custGeom>
              <a:rect b="b" l="l" r="r" t="t"/>
              <a:pathLst>
                <a:path extrusionOk="0" h="534" w="687">
                  <a:moveTo>
                    <a:pt x="493" y="1"/>
                  </a:moveTo>
                  <a:cubicBezTo>
                    <a:pt x="459" y="1"/>
                    <a:pt x="420" y="10"/>
                    <a:pt x="379" y="30"/>
                  </a:cubicBezTo>
                  <a:cubicBezTo>
                    <a:pt x="316" y="56"/>
                    <a:pt x="259" y="100"/>
                    <a:pt x="215" y="144"/>
                  </a:cubicBezTo>
                  <a:cubicBezTo>
                    <a:pt x="139" y="220"/>
                    <a:pt x="0" y="516"/>
                    <a:pt x="202" y="522"/>
                  </a:cubicBezTo>
                  <a:cubicBezTo>
                    <a:pt x="223" y="530"/>
                    <a:pt x="245" y="533"/>
                    <a:pt x="266" y="533"/>
                  </a:cubicBezTo>
                  <a:cubicBezTo>
                    <a:pt x="412" y="533"/>
                    <a:pt x="563" y="379"/>
                    <a:pt x="612" y="264"/>
                  </a:cubicBezTo>
                  <a:cubicBezTo>
                    <a:pt x="686" y="121"/>
                    <a:pt x="617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6"/>
          <p:cNvGrpSpPr/>
          <p:nvPr/>
        </p:nvGrpSpPr>
        <p:grpSpPr>
          <a:xfrm>
            <a:off x="-271874" y="36186"/>
            <a:ext cx="550407" cy="503810"/>
            <a:chOff x="2142650" y="2489700"/>
            <a:chExt cx="317750" cy="290850"/>
          </a:xfrm>
        </p:grpSpPr>
        <p:sp>
          <p:nvSpPr>
            <p:cNvPr id="768" name="Google Shape;768;p6"/>
            <p:cNvSpPr/>
            <p:nvPr/>
          </p:nvSpPr>
          <p:spPr>
            <a:xfrm>
              <a:off x="2142650" y="2489700"/>
              <a:ext cx="317750" cy="290850"/>
            </a:xfrm>
            <a:custGeom>
              <a:rect b="b" l="l" r="r" t="t"/>
              <a:pathLst>
                <a:path extrusionOk="0" h="11634" w="12710">
                  <a:moveTo>
                    <a:pt x="9987" y="1"/>
                  </a:moveTo>
                  <a:cubicBezTo>
                    <a:pt x="9548" y="1"/>
                    <a:pt x="9087" y="195"/>
                    <a:pt x="8641" y="531"/>
                  </a:cubicBezTo>
                  <a:cubicBezTo>
                    <a:pt x="7367" y="1490"/>
                    <a:pt x="1" y="10111"/>
                    <a:pt x="550" y="11190"/>
                  </a:cubicBezTo>
                  <a:cubicBezTo>
                    <a:pt x="706" y="11498"/>
                    <a:pt x="1060" y="11634"/>
                    <a:pt x="1553" y="11634"/>
                  </a:cubicBezTo>
                  <a:cubicBezTo>
                    <a:pt x="4528" y="11634"/>
                    <a:pt x="12565" y="6680"/>
                    <a:pt x="12646" y="4775"/>
                  </a:cubicBezTo>
                  <a:cubicBezTo>
                    <a:pt x="12709" y="3375"/>
                    <a:pt x="12085" y="1969"/>
                    <a:pt x="11335" y="834"/>
                  </a:cubicBezTo>
                  <a:cubicBezTo>
                    <a:pt x="10955" y="253"/>
                    <a:pt x="10486" y="1"/>
                    <a:pt x="99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2359925" y="2520425"/>
              <a:ext cx="6175" cy="7750"/>
            </a:xfrm>
            <a:custGeom>
              <a:rect b="b" l="l" r="r" t="t"/>
              <a:pathLst>
                <a:path extrusionOk="0" h="310" w="247">
                  <a:moveTo>
                    <a:pt x="140" y="0"/>
                  </a:moveTo>
                  <a:cubicBezTo>
                    <a:pt x="45" y="0"/>
                    <a:pt x="1" y="133"/>
                    <a:pt x="1" y="210"/>
                  </a:cubicBezTo>
                  <a:cubicBezTo>
                    <a:pt x="1" y="274"/>
                    <a:pt x="35" y="309"/>
                    <a:pt x="76" y="309"/>
                  </a:cubicBezTo>
                  <a:cubicBezTo>
                    <a:pt x="103" y="309"/>
                    <a:pt x="133" y="293"/>
                    <a:pt x="159" y="261"/>
                  </a:cubicBezTo>
                  <a:cubicBezTo>
                    <a:pt x="178" y="242"/>
                    <a:pt x="190" y="216"/>
                    <a:pt x="203" y="191"/>
                  </a:cubicBezTo>
                  <a:cubicBezTo>
                    <a:pt x="228" y="147"/>
                    <a:pt x="247" y="71"/>
                    <a:pt x="203" y="27"/>
                  </a:cubicBezTo>
                  <a:cubicBezTo>
                    <a:pt x="190" y="15"/>
                    <a:pt x="178" y="2"/>
                    <a:pt x="159" y="2"/>
                  </a:cubicBezTo>
                  <a:cubicBezTo>
                    <a:pt x="152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2376975" y="2507325"/>
              <a:ext cx="7950" cy="9125"/>
            </a:xfrm>
            <a:custGeom>
              <a:rect b="b" l="l" r="r" t="t"/>
              <a:pathLst>
                <a:path extrusionOk="0" h="365" w="318">
                  <a:moveTo>
                    <a:pt x="193" y="0"/>
                  </a:moveTo>
                  <a:cubicBezTo>
                    <a:pt x="171" y="0"/>
                    <a:pt x="146" y="5"/>
                    <a:pt x="120" y="15"/>
                  </a:cubicBezTo>
                  <a:cubicBezTo>
                    <a:pt x="44" y="66"/>
                    <a:pt x="0" y="154"/>
                    <a:pt x="0" y="242"/>
                  </a:cubicBezTo>
                  <a:cubicBezTo>
                    <a:pt x="0" y="295"/>
                    <a:pt x="31" y="365"/>
                    <a:pt x="85" y="365"/>
                  </a:cubicBezTo>
                  <a:cubicBezTo>
                    <a:pt x="96" y="365"/>
                    <a:pt x="107" y="362"/>
                    <a:pt x="120" y="356"/>
                  </a:cubicBezTo>
                  <a:cubicBezTo>
                    <a:pt x="215" y="318"/>
                    <a:pt x="278" y="242"/>
                    <a:pt x="303" y="141"/>
                  </a:cubicBezTo>
                  <a:cubicBezTo>
                    <a:pt x="317" y="54"/>
                    <a:pt x="268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2388475" y="2521525"/>
              <a:ext cx="10900" cy="13725"/>
            </a:xfrm>
            <a:custGeom>
              <a:rect b="b" l="l" r="r" t="t"/>
              <a:pathLst>
                <a:path extrusionOk="0" h="549" w="436">
                  <a:moveTo>
                    <a:pt x="213" y="0"/>
                  </a:moveTo>
                  <a:cubicBezTo>
                    <a:pt x="160" y="0"/>
                    <a:pt x="114" y="56"/>
                    <a:pt x="82" y="116"/>
                  </a:cubicBezTo>
                  <a:cubicBezTo>
                    <a:pt x="84" y="110"/>
                    <a:pt x="85" y="107"/>
                    <a:pt x="85" y="107"/>
                  </a:cubicBezTo>
                  <a:lnTo>
                    <a:pt x="85" y="107"/>
                  </a:lnTo>
                  <a:cubicBezTo>
                    <a:pt x="84" y="107"/>
                    <a:pt x="77" y="125"/>
                    <a:pt x="64" y="166"/>
                  </a:cubicBezTo>
                  <a:cubicBezTo>
                    <a:pt x="57" y="179"/>
                    <a:pt x="51" y="191"/>
                    <a:pt x="51" y="204"/>
                  </a:cubicBezTo>
                  <a:cubicBezTo>
                    <a:pt x="51" y="217"/>
                    <a:pt x="51" y="223"/>
                    <a:pt x="45" y="229"/>
                  </a:cubicBezTo>
                  <a:cubicBezTo>
                    <a:pt x="13" y="292"/>
                    <a:pt x="0" y="368"/>
                    <a:pt x="19" y="437"/>
                  </a:cubicBezTo>
                  <a:cubicBezTo>
                    <a:pt x="29" y="491"/>
                    <a:pt x="69" y="548"/>
                    <a:pt x="125" y="548"/>
                  </a:cubicBezTo>
                  <a:cubicBezTo>
                    <a:pt x="141" y="548"/>
                    <a:pt x="158" y="543"/>
                    <a:pt x="177" y="532"/>
                  </a:cubicBezTo>
                  <a:cubicBezTo>
                    <a:pt x="322" y="444"/>
                    <a:pt x="436" y="166"/>
                    <a:pt x="278" y="27"/>
                  </a:cubicBezTo>
                  <a:cubicBezTo>
                    <a:pt x="255" y="8"/>
                    <a:pt x="23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2371300" y="2528150"/>
              <a:ext cx="6625" cy="8600"/>
            </a:xfrm>
            <a:custGeom>
              <a:rect b="b" l="l" r="r" t="t"/>
              <a:pathLst>
                <a:path extrusionOk="0" h="344" w="265">
                  <a:moveTo>
                    <a:pt x="150" y="0"/>
                  </a:moveTo>
                  <a:cubicBezTo>
                    <a:pt x="132" y="0"/>
                    <a:pt x="112" y="8"/>
                    <a:pt x="88" y="27"/>
                  </a:cubicBezTo>
                  <a:cubicBezTo>
                    <a:pt x="44" y="71"/>
                    <a:pt x="19" y="122"/>
                    <a:pt x="13" y="179"/>
                  </a:cubicBezTo>
                  <a:cubicBezTo>
                    <a:pt x="6" y="223"/>
                    <a:pt x="0" y="324"/>
                    <a:pt x="63" y="336"/>
                  </a:cubicBezTo>
                  <a:cubicBezTo>
                    <a:pt x="76" y="341"/>
                    <a:pt x="90" y="344"/>
                    <a:pt x="105" y="344"/>
                  </a:cubicBezTo>
                  <a:cubicBezTo>
                    <a:pt x="145" y="344"/>
                    <a:pt x="187" y="325"/>
                    <a:pt x="214" y="292"/>
                  </a:cubicBezTo>
                  <a:cubicBezTo>
                    <a:pt x="233" y="267"/>
                    <a:pt x="252" y="235"/>
                    <a:pt x="259" y="197"/>
                  </a:cubicBezTo>
                  <a:cubicBezTo>
                    <a:pt x="265" y="185"/>
                    <a:pt x="265" y="166"/>
                    <a:pt x="259" y="153"/>
                  </a:cubicBezTo>
                  <a:lnTo>
                    <a:pt x="252" y="147"/>
                  </a:lnTo>
                  <a:lnTo>
                    <a:pt x="227" y="128"/>
                  </a:lnTo>
                  <a:cubicBezTo>
                    <a:pt x="227" y="71"/>
                    <a:pt x="202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2376875" y="2555450"/>
              <a:ext cx="6550" cy="7150"/>
            </a:xfrm>
            <a:custGeom>
              <a:rect b="b" l="l" r="r" t="t"/>
              <a:pathLst>
                <a:path extrusionOk="0" h="286" w="262">
                  <a:moveTo>
                    <a:pt x="194" y="1"/>
                  </a:moveTo>
                  <a:cubicBezTo>
                    <a:pt x="161" y="1"/>
                    <a:pt x="123" y="28"/>
                    <a:pt x="105" y="64"/>
                  </a:cubicBezTo>
                  <a:lnTo>
                    <a:pt x="86" y="77"/>
                  </a:lnTo>
                  <a:cubicBezTo>
                    <a:pt x="55" y="101"/>
                    <a:pt x="0" y="247"/>
                    <a:pt x="81" y="247"/>
                  </a:cubicBezTo>
                  <a:cubicBezTo>
                    <a:pt x="83" y="247"/>
                    <a:pt x="84" y="247"/>
                    <a:pt x="86" y="247"/>
                  </a:cubicBezTo>
                  <a:cubicBezTo>
                    <a:pt x="99" y="260"/>
                    <a:pt x="118" y="272"/>
                    <a:pt x="137" y="272"/>
                  </a:cubicBezTo>
                  <a:lnTo>
                    <a:pt x="143" y="279"/>
                  </a:lnTo>
                  <a:cubicBezTo>
                    <a:pt x="152" y="283"/>
                    <a:pt x="160" y="286"/>
                    <a:pt x="168" y="286"/>
                  </a:cubicBezTo>
                  <a:cubicBezTo>
                    <a:pt x="233" y="286"/>
                    <a:pt x="262" y="141"/>
                    <a:pt x="256" y="102"/>
                  </a:cubicBezTo>
                  <a:cubicBezTo>
                    <a:pt x="256" y="89"/>
                    <a:pt x="250" y="77"/>
                    <a:pt x="250" y="58"/>
                  </a:cubicBezTo>
                  <a:cubicBezTo>
                    <a:pt x="242" y="17"/>
                    <a:pt x="219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2401400" y="2555600"/>
              <a:ext cx="9325" cy="11475"/>
            </a:xfrm>
            <a:custGeom>
              <a:rect b="b" l="l" r="r" t="t"/>
              <a:pathLst>
                <a:path extrusionOk="0" h="459" w="373">
                  <a:moveTo>
                    <a:pt x="248" y="0"/>
                  </a:moveTo>
                  <a:cubicBezTo>
                    <a:pt x="236" y="0"/>
                    <a:pt x="225" y="3"/>
                    <a:pt x="215" y="8"/>
                  </a:cubicBezTo>
                  <a:cubicBezTo>
                    <a:pt x="114" y="46"/>
                    <a:pt x="1" y="165"/>
                    <a:pt x="13" y="291"/>
                  </a:cubicBezTo>
                  <a:cubicBezTo>
                    <a:pt x="13" y="348"/>
                    <a:pt x="39" y="399"/>
                    <a:pt x="76" y="437"/>
                  </a:cubicBezTo>
                  <a:cubicBezTo>
                    <a:pt x="97" y="451"/>
                    <a:pt x="121" y="459"/>
                    <a:pt x="145" y="459"/>
                  </a:cubicBezTo>
                  <a:cubicBezTo>
                    <a:pt x="173" y="459"/>
                    <a:pt x="201" y="448"/>
                    <a:pt x="221" y="424"/>
                  </a:cubicBezTo>
                  <a:cubicBezTo>
                    <a:pt x="329" y="329"/>
                    <a:pt x="373" y="184"/>
                    <a:pt x="329" y="52"/>
                  </a:cubicBezTo>
                  <a:cubicBezTo>
                    <a:pt x="315" y="19"/>
                    <a:pt x="280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2404850" y="2543225"/>
              <a:ext cx="7350" cy="8825"/>
            </a:xfrm>
            <a:custGeom>
              <a:rect b="b" l="l" r="r" t="t"/>
              <a:pathLst>
                <a:path extrusionOk="0" h="353" w="294">
                  <a:moveTo>
                    <a:pt x="195" y="0"/>
                  </a:moveTo>
                  <a:cubicBezTo>
                    <a:pt x="112" y="0"/>
                    <a:pt x="1" y="185"/>
                    <a:pt x="77" y="295"/>
                  </a:cubicBezTo>
                  <a:lnTo>
                    <a:pt x="102" y="326"/>
                  </a:lnTo>
                  <a:cubicBezTo>
                    <a:pt x="116" y="344"/>
                    <a:pt x="131" y="352"/>
                    <a:pt x="146" y="352"/>
                  </a:cubicBezTo>
                  <a:cubicBezTo>
                    <a:pt x="219" y="352"/>
                    <a:pt x="294" y="169"/>
                    <a:pt x="273" y="112"/>
                  </a:cubicBezTo>
                  <a:lnTo>
                    <a:pt x="260" y="68"/>
                  </a:lnTo>
                  <a:cubicBezTo>
                    <a:pt x="246" y="20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2320700" y="2580575"/>
              <a:ext cx="6325" cy="6925"/>
            </a:xfrm>
            <a:custGeom>
              <a:rect b="b" l="l" r="r" t="t"/>
              <a:pathLst>
                <a:path extrusionOk="0" h="277" w="253">
                  <a:moveTo>
                    <a:pt x="78" y="1"/>
                  </a:moveTo>
                  <a:cubicBezTo>
                    <a:pt x="27" y="1"/>
                    <a:pt x="0" y="107"/>
                    <a:pt x="6" y="150"/>
                  </a:cubicBezTo>
                  <a:cubicBezTo>
                    <a:pt x="12" y="216"/>
                    <a:pt x="29" y="277"/>
                    <a:pt x="102" y="277"/>
                  </a:cubicBezTo>
                  <a:cubicBezTo>
                    <a:pt x="106" y="277"/>
                    <a:pt x="109" y="277"/>
                    <a:pt x="113" y="276"/>
                  </a:cubicBezTo>
                  <a:cubicBezTo>
                    <a:pt x="247" y="265"/>
                    <a:pt x="253" y="11"/>
                    <a:pt x="164" y="11"/>
                  </a:cubicBezTo>
                  <a:cubicBezTo>
                    <a:pt x="153" y="11"/>
                    <a:pt x="140" y="15"/>
                    <a:pt x="126" y="24"/>
                  </a:cubicBezTo>
                  <a:lnTo>
                    <a:pt x="107" y="11"/>
                  </a:lnTo>
                  <a:cubicBezTo>
                    <a:pt x="96" y="4"/>
                    <a:pt x="8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2328925" y="2595700"/>
              <a:ext cx="5175" cy="6825"/>
            </a:xfrm>
            <a:custGeom>
              <a:rect b="b" l="l" r="r" t="t"/>
              <a:pathLst>
                <a:path extrusionOk="0" h="273" w="207">
                  <a:moveTo>
                    <a:pt x="141" y="1"/>
                  </a:moveTo>
                  <a:cubicBezTo>
                    <a:pt x="96" y="1"/>
                    <a:pt x="47" y="88"/>
                    <a:pt x="43" y="151"/>
                  </a:cubicBezTo>
                  <a:cubicBezTo>
                    <a:pt x="19" y="192"/>
                    <a:pt x="1" y="272"/>
                    <a:pt x="50" y="272"/>
                  </a:cubicBezTo>
                  <a:cubicBezTo>
                    <a:pt x="54" y="272"/>
                    <a:pt x="57" y="271"/>
                    <a:pt x="62" y="271"/>
                  </a:cubicBezTo>
                  <a:lnTo>
                    <a:pt x="87" y="271"/>
                  </a:lnTo>
                  <a:cubicBezTo>
                    <a:pt x="92" y="272"/>
                    <a:pt x="98" y="273"/>
                    <a:pt x="103" y="273"/>
                  </a:cubicBezTo>
                  <a:cubicBezTo>
                    <a:pt x="169" y="273"/>
                    <a:pt x="207" y="171"/>
                    <a:pt x="207" y="113"/>
                  </a:cubicBezTo>
                  <a:cubicBezTo>
                    <a:pt x="207" y="88"/>
                    <a:pt x="200" y="56"/>
                    <a:pt x="181" y="31"/>
                  </a:cubicBezTo>
                  <a:cubicBezTo>
                    <a:pt x="169" y="10"/>
                    <a:pt x="155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2340175" y="2567275"/>
              <a:ext cx="8650" cy="9975"/>
            </a:xfrm>
            <a:custGeom>
              <a:rect b="b" l="l" r="r" t="t"/>
              <a:pathLst>
                <a:path extrusionOk="0" h="399" w="346">
                  <a:moveTo>
                    <a:pt x="221" y="1"/>
                  </a:moveTo>
                  <a:cubicBezTo>
                    <a:pt x="207" y="1"/>
                    <a:pt x="191" y="5"/>
                    <a:pt x="173" y="14"/>
                  </a:cubicBezTo>
                  <a:cubicBezTo>
                    <a:pt x="54" y="71"/>
                    <a:pt x="1" y="399"/>
                    <a:pt x="125" y="399"/>
                  </a:cubicBezTo>
                  <a:cubicBezTo>
                    <a:pt x="139" y="399"/>
                    <a:pt x="155" y="395"/>
                    <a:pt x="173" y="386"/>
                  </a:cubicBezTo>
                  <a:cubicBezTo>
                    <a:pt x="298" y="323"/>
                    <a:pt x="3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2173875" y="2748100"/>
              <a:ext cx="15800" cy="18625"/>
            </a:xfrm>
            <a:custGeom>
              <a:rect b="b" l="l" r="r" t="t"/>
              <a:pathLst>
                <a:path extrusionOk="0" h="745" w="632">
                  <a:moveTo>
                    <a:pt x="380" y="1"/>
                  </a:moveTo>
                  <a:cubicBezTo>
                    <a:pt x="277" y="1"/>
                    <a:pt x="177" y="129"/>
                    <a:pt x="139" y="204"/>
                  </a:cubicBezTo>
                  <a:cubicBezTo>
                    <a:pt x="70" y="324"/>
                    <a:pt x="1" y="589"/>
                    <a:pt x="139" y="696"/>
                  </a:cubicBezTo>
                  <a:cubicBezTo>
                    <a:pt x="173" y="729"/>
                    <a:pt x="216" y="745"/>
                    <a:pt x="261" y="745"/>
                  </a:cubicBezTo>
                  <a:cubicBezTo>
                    <a:pt x="293" y="745"/>
                    <a:pt x="325" y="737"/>
                    <a:pt x="354" y="721"/>
                  </a:cubicBezTo>
                  <a:cubicBezTo>
                    <a:pt x="455" y="658"/>
                    <a:pt x="530" y="563"/>
                    <a:pt x="562" y="456"/>
                  </a:cubicBezTo>
                  <a:cubicBezTo>
                    <a:pt x="600" y="343"/>
                    <a:pt x="631" y="147"/>
                    <a:pt x="524" y="59"/>
                  </a:cubicBezTo>
                  <a:cubicBezTo>
                    <a:pt x="499" y="40"/>
                    <a:pt x="467" y="27"/>
                    <a:pt x="436" y="15"/>
                  </a:cubicBezTo>
                  <a:cubicBezTo>
                    <a:pt x="417" y="5"/>
                    <a:pt x="398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2208900" y="2743700"/>
              <a:ext cx="9625" cy="11325"/>
            </a:xfrm>
            <a:custGeom>
              <a:rect b="b" l="l" r="r" t="t"/>
              <a:pathLst>
                <a:path extrusionOk="0" h="453" w="385">
                  <a:moveTo>
                    <a:pt x="174" y="0"/>
                  </a:moveTo>
                  <a:cubicBezTo>
                    <a:pt x="76" y="0"/>
                    <a:pt x="1" y="169"/>
                    <a:pt x="6" y="254"/>
                  </a:cubicBezTo>
                  <a:lnTo>
                    <a:pt x="6" y="304"/>
                  </a:lnTo>
                  <a:cubicBezTo>
                    <a:pt x="11" y="382"/>
                    <a:pt x="48" y="453"/>
                    <a:pt x="112" y="453"/>
                  </a:cubicBezTo>
                  <a:cubicBezTo>
                    <a:pt x="136" y="453"/>
                    <a:pt x="164" y="442"/>
                    <a:pt x="195" y="418"/>
                  </a:cubicBezTo>
                  <a:cubicBezTo>
                    <a:pt x="271" y="355"/>
                    <a:pt x="385" y="115"/>
                    <a:pt x="265" y="39"/>
                  </a:cubicBezTo>
                  <a:lnTo>
                    <a:pt x="233" y="20"/>
                  </a:lnTo>
                  <a:cubicBezTo>
                    <a:pt x="213" y="6"/>
                    <a:pt x="193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2185550" y="2724000"/>
              <a:ext cx="14275" cy="19525"/>
            </a:xfrm>
            <a:custGeom>
              <a:rect b="b" l="l" r="r" t="t"/>
              <a:pathLst>
                <a:path extrusionOk="0" h="781" w="571">
                  <a:moveTo>
                    <a:pt x="374" y="1"/>
                  </a:moveTo>
                  <a:cubicBezTo>
                    <a:pt x="349" y="1"/>
                    <a:pt x="321" y="7"/>
                    <a:pt x="291" y="20"/>
                  </a:cubicBezTo>
                  <a:cubicBezTo>
                    <a:pt x="108" y="102"/>
                    <a:pt x="26" y="310"/>
                    <a:pt x="13" y="499"/>
                  </a:cubicBezTo>
                  <a:cubicBezTo>
                    <a:pt x="13" y="499"/>
                    <a:pt x="13" y="506"/>
                    <a:pt x="13" y="512"/>
                  </a:cubicBezTo>
                  <a:cubicBezTo>
                    <a:pt x="0" y="613"/>
                    <a:pt x="51" y="714"/>
                    <a:pt x="145" y="764"/>
                  </a:cubicBezTo>
                  <a:lnTo>
                    <a:pt x="158" y="771"/>
                  </a:lnTo>
                  <a:cubicBezTo>
                    <a:pt x="172" y="778"/>
                    <a:pt x="187" y="781"/>
                    <a:pt x="203" y="781"/>
                  </a:cubicBezTo>
                  <a:cubicBezTo>
                    <a:pt x="260" y="781"/>
                    <a:pt x="325" y="743"/>
                    <a:pt x="360" y="714"/>
                  </a:cubicBezTo>
                  <a:cubicBezTo>
                    <a:pt x="461" y="626"/>
                    <a:pt x="524" y="499"/>
                    <a:pt x="549" y="367"/>
                  </a:cubicBezTo>
                  <a:cubicBezTo>
                    <a:pt x="571" y="226"/>
                    <a:pt x="527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2246100" y="2722600"/>
              <a:ext cx="6800" cy="7550"/>
            </a:xfrm>
            <a:custGeom>
              <a:rect b="b" l="l" r="r" t="t"/>
              <a:pathLst>
                <a:path extrusionOk="0" h="302" w="272">
                  <a:moveTo>
                    <a:pt x="127" y="0"/>
                  </a:moveTo>
                  <a:cubicBezTo>
                    <a:pt x="43" y="0"/>
                    <a:pt x="0" y="141"/>
                    <a:pt x="0" y="202"/>
                  </a:cubicBezTo>
                  <a:cubicBezTo>
                    <a:pt x="0" y="270"/>
                    <a:pt x="32" y="302"/>
                    <a:pt x="72" y="302"/>
                  </a:cubicBezTo>
                  <a:cubicBezTo>
                    <a:pt x="99" y="302"/>
                    <a:pt x="130" y="287"/>
                    <a:pt x="158" y="259"/>
                  </a:cubicBezTo>
                  <a:cubicBezTo>
                    <a:pt x="164" y="246"/>
                    <a:pt x="177" y="234"/>
                    <a:pt x="190" y="221"/>
                  </a:cubicBezTo>
                  <a:cubicBezTo>
                    <a:pt x="240" y="171"/>
                    <a:pt x="271" y="7"/>
                    <a:pt x="171" y="0"/>
                  </a:cubicBezTo>
                  <a:lnTo>
                    <a:pt x="133" y="0"/>
                  </a:lnTo>
                  <a:cubicBezTo>
                    <a:pt x="131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2371750" y="2645150"/>
              <a:ext cx="9350" cy="12325"/>
            </a:xfrm>
            <a:custGeom>
              <a:rect b="b" l="l" r="r" t="t"/>
              <a:pathLst>
                <a:path extrusionOk="0" h="493" w="374">
                  <a:moveTo>
                    <a:pt x="287" y="1"/>
                  </a:moveTo>
                  <a:cubicBezTo>
                    <a:pt x="282" y="1"/>
                    <a:pt x="277" y="1"/>
                    <a:pt x="272" y="2"/>
                  </a:cubicBezTo>
                  <a:cubicBezTo>
                    <a:pt x="70" y="33"/>
                    <a:pt x="1" y="323"/>
                    <a:pt x="127" y="468"/>
                  </a:cubicBezTo>
                  <a:cubicBezTo>
                    <a:pt x="142" y="485"/>
                    <a:pt x="160" y="492"/>
                    <a:pt x="179" y="492"/>
                  </a:cubicBezTo>
                  <a:cubicBezTo>
                    <a:pt x="223" y="492"/>
                    <a:pt x="271" y="455"/>
                    <a:pt x="297" y="424"/>
                  </a:cubicBezTo>
                  <a:cubicBezTo>
                    <a:pt x="342" y="368"/>
                    <a:pt x="360" y="292"/>
                    <a:pt x="360" y="222"/>
                  </a:cubicBezTo>
                  <a:cubicBezTo>
                    <a:pt x="373" y="197"/>
                    <a:pt x="373" y="166"/>
                    <a:pt x="373" y="140"/>
                  </a:cubicBezTo>
                  <a:cubicBezTo>
                    <a:pt x="373" y="87"/>
                    <a:pt x="356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2391950" y="2647825"/>
              <a:ext cx="10100" cy="9100"/>
            </a:xfrm>
            <a:custGeom>
              <a:rect b="b" l="l" r="r" t="t"/>
              <a:pathLst>
                <a:path extrusionOk="0" h="364" w="404">
                  <a:moveTo>
                    <a:pt x="271" y="1"/>
                  </a:moveTo>
                  <a:cubicBezTo>
                    <a:pt x="261" y="1"/>
                    <a:pt x="250" y="3"/>
                    <a:pt x="240" y="8"/>
                  </a:cubicBezTo>
                  <a:cubicBezTo>
                    <a:pt x="196" y="40"/>
                    <a:pt x="152" y="71"/>
                    <a:pt x="120" y="115"/>
                  </a:cubicBezTo>
                  <a:cubicBezTo>
                    <a:pt x="76" y="160"/>
                    <a:pt x="0" y="343"/>
                    <a:pt x="120" y="349"/>
                  </a:cubicBezTo>
                  <a:cubicBezTo>
                    <a:pt x="134" y="359"/>
                    <a:pt x="150" y="364"/>
                    <a:pt x="166" y="364"/>
                  </a:cubicBezTo>
                  <a:cubicBezTo>
                    <a:pt x="180" y="364"/>
                    <a:pt x="194" y="361"/>
                    <a:pt x="208" y="355"/>
                  </a:cubicBezTo>
                  <a:cubicBezTo>
                    <a:pt x="240" y="343"/>
                    <a:pt x="271" y="324"/>
                    <a:pt x="297" y="292"/>
                  </a:cubicBezTo>
                  <a:cubicBezTo>
                    <a:pt x="322" y="261"/>
                    <a:pt x="328" y="216"/>
                    <a:pt x="353" y="179"/>
                  </a:cubicBezTo>
                  <a:cubicBezTo>
                    <a:pt x="379" y="141"/>
                    <a:pt x="404" y="78"/>
                    <a:pt x="360" y="59"/>
                  </a:cubicBezTo>
                  <a:cubicBezTo>
                    <a:pt x="347" y="59"/>
                    <a:pt x="341" y="59"/>
                    <a:pt x="341" y="46"/>
                  </a:cubicBezTo>
                  <a:cubicBezTo>
                    <a:pt x="327" y="18"/>
                    <a:pt x="300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2410400" y="2614275"/>
              <a:ext cx="14525" cy="16900"/>
            </a:xfrm>
            <a:custGeom>
              <a:rect b="b" l="l" r="r" t="t"/>
              <a:pathLst>
                <a:path extrusionOk="0" h="676" w="581">
                  <a:moveTo>
                    <a:pt x="423" y="1"/>
                  </a:moveTo>
                  <a:cubicBezTo>
                    <a:pt x="334" y="7"/>
                    <a:pt x="252" y="51"/>
                    <a:pt x="202" y="120"/>
                  </a:cubicBezTo>
                  <a:cubicBezTo>
                    <a:pt x="76" y="253"/>
                    <a:pt x="0" y="650"/>
                    <a:pt x="252" y="675"/>
                  </a:cubicBezTo>
                  <a:cubicBezTo>
                    <a:pt x="256" y="676"/>
                    <a:pt x="260" y="676"/>
                    <a:pt x="263" y="676"/>
                  </a:cubicBezTo>
                  <a:cubicBezTo>
                    <a:pt x="328" y="676"/>
                    <a:pt x="381" y="623"/>
                    <a:pt x="423" y="581"/>
                  </a:cubicBezTo>
                  <a:cubicBezTo>
                    <a:pt x="524" y="486"/>
                    <a:pt x="580" y="354"/>
                    <a:pt x="580" y="215"/>
                  </a:cubicBezTo>
                  <a:cubicBezTo>
                    <a:pt x="580" y="114"/>
                    <a:pt x="543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2389300" y="2623325"/>
              <a:ext cx="6875" cy="7950"/>
            </a:xfrm>
            <a:custGeom>
              <a:rect b="b" l="l" r="r" t="t"/>
              <a:pathLst>
                <a:path extrusionOk="0" h="318" w="275">
                  <a:moveTo>
                    <a:pt x="175" y="1"/>
                  </a:moveTo>
                  <a:cubicBezTo>
                    <a:pt x="165" y="1"/>
                    <a:pt x="152" y="4"/>
                    <a:pt x="138" y="11"/>
                  </a:cubicBezTo>
                  <a:cubicBezTo>
                    <a:pt x="41" y="56"/>
                    <a:pt x="1" y="317"/>
                    <a:pt x="100" y="317"/>
                  </a:cubicBezTo>
                  <a:cubicBezTo>
                    <a:pt x="111" y="317"/>
                    <a:pt x="124" y="314"/>
                    <a:pt x="138" y="307"/>
                  </a:cubicBezTo>
                  <a:cubicBezTo>
                    <a:pt x="234" y="262"/>
                    <a:pt x="275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2372900" y="2632800"/>
              <a:ext cx="5350" cy="7275"/>
            </a:xfrm>
            <a:custGeom>
              <a:rect b="b" l="l" r="r" t="t"/>
              <a:pathLst>
                <a:path extrusionOk="0" h="291" w="214">
                  <a:moveTo>
                    <a:pt x="113" y="1"/>
                  </a:moveTo>
                  <a:cubicBezTo>
                    <a:pt x="48" y="1"/>
                    <a:pt x="6" y="117"/>
                    <a:pt x="18" y="180"/>
                  </a:cubicBezTo>
                  <a:cubicBezTo>
                    <a:pt x="18" y="193"/>
                    <a:pt x="18" y="206"/>
                    <a:pt x="12" y="218"/>
                  </a:cubicBezTo>
                  <a:cubicBezTo>
                    <a:pt x="0" y="263"/>
                    <a:pt x="23" y="290"/>
                    <a:pt x="49" y="290"/>
                  </a:cubicBezTo>
                  <a:cubicBezTo>
                    <a:pt x="67" y="290"/>
                    <a:pt x="87" y="278"/>
                    <a:pt x="100" y="250"/>
                  </a:cubicBezTo>
                  <a:cubicBezTo>
                    <a:pt x="106" y="237"/>
                    <a:pt x="113" y="231"/>
                    <a:pt x="119" y="218"/>
                  </a:cubicBezTo>
                  <a:cubicBezTo>
                    <a:pt x="169" y="168"/>
                    <a:pt x="214" y="35"/>
                    <a:pt x="132" y="4"/>
                  </a:cubicBezTo>
                  <a:cubicBezTo>
                    <a:pt x="125" y="2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2348075" y="2686650"/>
              <a:ext cx="4175" cy="4750"/>
            </a:xfrm>
            <a:custGeom>
              <a:rect b="b" l="l" r="r" t="t"/>
              <a:pathLst>
                <a:path extrusionOk="0" h="190" w="167">
                  <a:moveTo>
                    <a:pt x="108" y="0"/>
                  </a:moveTo>
                  <a:cubicBezTo>
                    <a:pt x="101" y="0"/>
                    <a:pt x="93" y="2"/>
                    <a:pt x="84" y="7"/>
                  </a:cubicBezTo>
                  <a:cubicBezTo>
                    <a:pt x="22" y="35"/>
                    <a:pt x="0" y="190"/>
                    <a:pt x="60" y="190"/>
                  </a:cubicBezTo>
                  <a:cubicBezTo>
                    <a:pt x="67" y="190"/>
                    <a:pt x="75" y="188"/>
                    <a:pt x="84" y="183"/>
                  </a:cubicBezTo>
                  <a:cubicBezTo>
                    <a:pt x="140" y="155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2256175" y="2662200"/>
              <a:ext cx="6975" cy="9850"/>
            </a:xfrm>
            <a:custGeom>
              <a:rect b="b" l="l" r="r" t="t"/>
              <a:pathLst>
                <a:path extrusionOk="0" h="394" w="279">
                  <a:moveTo>
                    <a:pt x="196" y="1"/>
                  </a:moveTo>
                  <a:cubicBezTo>
                    <a:pt x="58" y="1"/>
                    <a:pt x="1" y="203"/>
                    <a:pt x="26" y="310"/>
                  </a:cubicBezTo>
                  <a:cubicBezTo>
                    <a:pt x="42" y="369"/>
                    <a:pt x="76" y="394"/>
                    <a:pt x="112" y="394"/>
                  </a:cubicBezTo>
                  <a:cubicBezTo>
                    <a:pt x="145" y="394"/>
                    <a:pt x="182" y="372"/>
                    <a:pt x="209" y="335"/>
                  </a:cubicBezTo>
                  <a:cubicBezTo>
                    <a:pt x="253" y="278"/>
                    <a:pt x="278" y="215"/>
                    <a:pt x="278" y="152"/>
                  </a:cubicBezTo>
                  <a:cubicBezTo>
                    <a:pt x="278" y="127"/>
                    <a:pt x="272" y="108"/>
                    <a:pt x="266" y="89"/>
                  </a:cubicBezTo>
                  <a:cubicBezTo>
                    <a:pt x="266" y="45"/>
                    <a:pt x="253" y="7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2272875" y="2630400"/>
              <a:ext cx="13900" cy="14125"/>
            </a:xfrm>
            <a:custGeom>
              <a:rect b="b" l="l" r="r" t="t"/>
              <a:pathLst>
                <a:path extrusionOk="0" h="565" w="556">
                  <a:moveTo>
                    <a:pt x="348" y="1"/>
                  </a:moveTo>
                  <a:cubicBezTo>
                    <a:pt x="197" y="1"/>
                    <a:pt x="0" y="351"/>
                    <a:pt x="153" y="503"/>
                  </a:cubicBezTo>
                  <a:cubicBezTo>
                    <a:pt x="165" y="516"/>
                    <a:pt x="178" y="529"/>
                    <a:pt x="197" y="535"/>
                  </a:cubicBezTo>
                  <a:cubicBezTo>
                    <a:pt x="223" y="556"/>
                    <a:pt x="249" y="565"/>
                    <a:pt x="275" y="565"/>
                  </a:cubicBezTo>
                  <a:cubicBezTo>
                    <a:pt x="428" y="565"/>
                    <a:pt x="556" y="237"/>
                    <a:pt x="475" y="112"/>
                  </a:cubicBezTo>
                  <a:lnTo>
                    <a:pt x="475" y="112"/>
                  </a:lnTo>
                  <a:lnTo>
                    <a:pt x="475" y="125"/>
                  </a:lnTo>
                  <a:cubicBezTo>
                    <a:pt x="462" y="106"/>
                    <a:pt x="456" y="87"/>
                    <a:pt x="443" y="68"/>
                  </a:cubicBezTo>
                  <a:cubicBezTo>
                    <a:pt x="417" y="21"/>
                    <a:pt x="38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2287875" y="2650600"/>
              <a:ext cx="11850" cy="15200"/>
            </a:xfrm>
            <a:custGeom>
              <a:rect b="b" l="l" r="r" t="t"/>
              <a:pathLst>
                <a:path extrusionOk="0" h="608" w="474">
                  <a:moveTo>
                    <a:pt x="323" y="1"/>
                  </a:moveTo>
                  <a:cubicBezTo>
                    <a:pt x="258" y="1"/>
                    <a:pt x="181" y="50"/>
                    <a:pt x="146" y="93"/>
                  </a:cubicBezTo>
                  <a:cubicBezTo>
                    <a:pt x="64" y="200"/>
                    <a:pt x="1" y="389"/>
                    <a:pt x="64" y="515"/>
                  </a:cubicBezTo>
                  <a:lnTo>
                    <a:pt x="76" y="534"/>
                  </a:lnTo>
                  <a:cubicBezTo>
                    <a:pt x="105" y="587"/>
                    <a:pt x="145" y="608"/>
                    <a:pt x="187" y="608"/>
                  </a:cubicBezTo>
                  <a:cubicBezTo>
                    <a:pt x="245" y="608"/>
                    <a:pt x="307" y="567"/>
                    <a:pt x="348" y="515"/>
                  </a:cubicBezTo>
                  <a:cubicBezTo>
                    <a:pt x="448" y="402"/>
                    <a:pt x="474" y="244"/>
                    <a:pt x="430" y="99"/>
                  </a:cubicBezTo>
                  <a:cubicBezTo>
                    <a:pt x="430" y="93"/>
                    <a:pt x="423" y="80"/>
                    <a:pt x="417" y="74"/>
                  </a:cubicBezTo>
                  <a:cubicBezTo>
                    <a:pt x="400" y="20"/>
                    <a:pt x="364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2310900" y="2638700"/>
              <a:ext cx="11050" cy="10925"/>
            </a:xfrm>
            <a:custGeom>
              <a:rect b="b" l="l" r="r" t="t"/>
              <a:pathLst>
                <a:path extrusionOk="0" h="437" w="442">
                  <a:moveTo>
                    <a:pt x="298" y="1"/>
                  </a:moveTo>
                  <a:cubicBezTo>
                    <a:pt x="265" y="1"/>
                    <a:pt x="229" y="20"/>
                    <a:pt x="215" y="39"/>
                  </a:cubicBezTo>
                  <a:lnTo>
                    <a:pt x="202" y="52"/>
                  </a:lnTo>
                  <a:cubicBezTo>
                    <a:pt x="127" y="121"/>
                    <a:pt x="0" y="436"/>
                    <a:pt x="202" y="436"/>
                  </a:cubicBezTo>
                  <a:cubicBezTo>
                    <a:pt x="291" y="436"/>
                    <a:pt x="341" y="342"/>
                    <a:pt x="385" y="279"/>
                  </a:cubicBezTo>
                  <a:cubicBezTo>
                    <a:pt x="423" y="216"/>
                    <a:pt x="442" y="77"/>
                    <a:pt x="360" y="26"/>
                  </a:cubicBezTo>
                  <a:lnTo>
                    <a:pt x="328" y="7"/>
                  </a:lnTo>
                  <a:cubicBezTo>
                    <a:pt x="319" y="3"/>
                    <a:pt x="309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6"/>
          <p:cNvSpPr/>
          <p:nvPr/>
        </p:nvSpPr>
        <p:spPr>
          <a:xfrm>
            <a:off x="8690044" y="4415519"/>
            <a:ext cx="398403" cy="344856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6" name="Google Shape;796;p7"/>
          <p:cNvSpPr txBox="1"/>
          <p:nvPr>
            <p:ph idx="1" type="body"/>
          </p:nvPr>
        </p:nvSpPr>
        <p:spPr>
          <a:xfrm>
            <a:off x="720000" y="1141950"/>
            <a:ext cx="7650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rgbClr val="1D2542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1D2542"/>
              </a:buClr>
              <a:buSzPts val="1100"/>
              <a:buFont typeface="Muli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1D2542"/>
              </a:buClr>
              <a:buSzPts val="1100"/>
              <a:buFont typeface="Muli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1D2542"/>
              </a:buClr>
              <a:buSzPts val="1100"/>
              <a:buFont typeface="Muli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1D2542"/>
              </a:buClr>
              <a:buSzPts val="1100"/>
              <a:buFont typeface="Muli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1D2542"/>
              </a:buClr>
              <a:buSzPts val="1100"/>
              <a:buFont typeface="Muli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1D2542"/>
              </a:buClr>
              <a:buSzPts val="1100"/>
              <a:buFont typeface="Muli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1D2542"/>
              </a:buClr>
              <a:buSzPts val="1100"/>
              <a:buFont typeface="Muli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1D2542"/>
              </a:buClr>
              <a:buSzPts val="1100"/>
              <a:buFont typeface="Muli"/>
              <a:buAutoNum type="romanLcPeriod"/>
              <a:defRPr sz="1200"/>
            </a:lvl9pPr>
          </a:lstStyle>
          <a:p/>
        </p:txBody>
      </p:sp>
      <p:grpSp>
        <p:nvGrpSpPr>
          <p:cNvPr id="797" name="Google Shape;797;p7"/>
          <p:cNvGrpSpPr/>
          <p:nvPr/>
        </p:nvGrpSpPr>
        <p:grpSpPr>
          <a:xfrm>
            <a:off x="8511329" y="94466"/>
            <a:ext cx="976182" cy="756984"/>
            <a:chOff x="1982250" y="2295975"/>
            <a:chExt cx="334825" cy="259650"/>
          </a:xfrm>
        </p:grpSpPr>
        <p:sp>
          <p:nvSpPr>
            <p:cNvPr id="798" name="Google Shape;798;p7"/>
            <p:cNvSpPr/>
            <p:nvPr/>
          </p:nvSpPr>
          <p:spPr>
            <a:xfrm>
              <a:off x="1982250" y="2295975"/>
              <a:ext cx="334825" cy="259650"/>
            </a:xfrm>
            <a:custGeom>
              <a:rect b="b" l="l" r="r" t="t"/>
              <a:pathLst>
                <a:path extrusionOk="0" h="10386" w="13393">
                  <a:moveTo>
                    <a:pt x="7902" y="0"/>
                  </a:moveTo>
                  <a:cubicBezTo>
                    <a:pt x="3449" y="0"/>
                    <a:pt x="0" y="4648"/>
                    <a:pt x="2601" y="8721"/>
                  </a:cubicBezTo>
                  <a:cubicBezTo>
                    <a:pt x="3365" y="9917"/>
                    <a:pt x="4775" y="10385"/>
                    <a:pt x="6270" y="10385"/>
                  </a:cubicBezTo>
                  <a:cubicBezTo>
                    <a:pt x="8000" y="10385"/>
                    <a:pt x="9844" y="9760"/>
                    <a:pt x="10933" y="8911"/>
                  </a:cubicBezTo>
                  <a:cubicBezTo>
                    <a:pt x="13153" y="7182"/>
                    <a:pt x="13392" y="1222"/>
                    <a:pt x="9577" y="220"/>
                  </a:cubicBezTo>
                  <a:cubicBezTo>
                    <a:pt x="9010" y="70"/>
                    <a:pt x="8448" y="0"/>
                    <a:pt x="7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2216125" y="2397450"/>
              <a:ext cx="12500" cy="10625"/>
            </a:xfrm>
            <a:custGeom>
              <a:rect b="b" l="l" r="r" t="t"/>
              <a:pathLst>
                <a:path extrusionOk="0" h="425" w="500">
                  <a:moveTo>
                    <a:pt x="341" y="0"/>
                  </a:moveTo>
                  <a:cubicBezTo>
                    <a:pt x="243" y="0"/>
                    <a:pt x="145" y="78"/>
                    <a:pt x="89" y="159"/>
                  </a:cubicBezTo>
                  <a:cubicBezTo>
                    <a:pt x="39" y="235"/>
                    <a:pt x="1" y="348"/>
                    <a:pt x="102" y="405"/>
                  </a:cubicBezTo>
                  <a:cubicBezTo>
                    <a:pt x="121" y="418"/>
                    <a:pt x="152" y="424"/>
                    <a:pt x="178" y="424"/>
                  </a:cubicBezTo>
                  <a:cubicBezTo>
                    <a:pt x="304" y="411"/>
                    <a:pt x="405" y="317"/>
                    <a:pt x="424" y="191"/>
                  </a:cubicBezTo>
                  <a:cubicBezTo>
                    <a:pt x="474" y="121"/>
                    <a:pt x="499" y="46"/>
                    <a:pt x="411" y="14"/>
                  </a:cubicBezTo>
                  <a:cubicBezTo>
                    <a:pt x="388" y="4"/>
                    <a:pt x="365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2233075" y="2395575"/>
              <a:ext cx="19350" cy="12500"/>
            </a:xfrm>
            <a:custGeom>
              <a:rect b="b" l="l" r="r" t="t"/>
              <a:pathLst>
                <a:path extrusionOk="0" h="500" w="774">
                  <a:moveTo>
                    <a:pt x="615" y="1"/>
                  </a:moveTo>
                  <a:cubicBezTo>
                    <a:pt x="441" y="1"/>
                    <a:pt x="234" y="117"/>
                    <a:pt x="118" y="234"/>
                  </a:cubicBezTo>
                  <a:cubicBezTo>
                    <a:pt x="1" y="346"/>
                    <a:pt x="23" y="500"/>
                    <a:pt x="135" y="500"/>
                  </a:cubicBezTo>
                  <a:cubicBezTo>
                    <a:pt x="168" y="500"/>
                    <a:pt x="209" y="486"/>
                    <a:pt x="256" y="455"/>
                  </a:cubicBezTo>
                  <a:lnTo>
                    <a:pt x="256" y="455"/>
                  </a:lnTo>
                  <a:cubicBezTo>
                    <a:pt x="219" y="480"/>
                    <a:pt x="364" y="493"/>
                    <a:pt x="389" y="493"/>
                  </a:cubicBezTo>
                  <a:cubicBezTo>
                    <a:pt x="540" y="474"/>
                    <a:pt x="666" y="379"/>
                    <a:pt x="729" y="247"/>
                  </a:cubicBezTo>
                  <a:cubicBezTo>
                    <a:pt x="774" y="146"/>
                    <a:pt x="767" y="1"/>
                    <a:pt x="629" y="1"/>
                  </a:cubicBezTo>
                  <a:cubicBezTo>
                    <a:pt x="624" y="1"/>
                    <a:pt x="620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2243100" y="2417525"/>
              <a:ext cx="11375" cy="10950"/>
            </a:xfrm>
            <a:custGeom>
              <a:rect b="b" l="l" r="r" t="t"/>
              <a:pathLst>
                <a:path extrusionOk="0" h="438" w="455">
                  <a:moveTo>
                    <a:pt x="322" y="1"/>
                  </a:moveTo>
                  <a:cubicBezTo>
                    <a:pt x="181" y="1"/>
                    <a:pt x="71" y="174"/>
                    <a:pt x="32" y="290"/>
                  </a:cubicBezTo>
                  <a:cubicBezTo>
                    <a:pt x="0" y="390"/>
                    <a:pt x="66" y="437"/>
                    <a:pt x="141" y="437"/>
                  </a:cubicBezTo>
                  <a:cubicBezTo>
                    <a:pt x="171" y="437"/>
                    <a:pt x="201" y="430"/>
                    <a:pt x="228" y="416"/>
                  </a:cubicBezTo>
                  <a:cubicBezTo>
                    <a:pt x="322" y="372"/>
                    <a:pt x="455" y="233"/>
                    <a:pt x="417" y="107"/>
                  </a:cubicBezTo>
                  <a:cubicBezTo>
                    <a:pt x="417" y="107"/>
                    <a:pt x="410" y="107"/>
                    <a:pt x="410" y="100"/>
                  </a:cubicBezTo>
                  <a:cubicBezTo>
                    <a:pt x="429" y="63"/>
                    <a:pt x="436" y="25"/>
                    <a:pt x="385" y="12"/>
                  </a:cubicBezTo>
                  <a:cubicBezTo>
                    <a:pt x="364" y="4"/>
                    <a:pt x="343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2222600" y="2420625"/>
              <a:ext cx="11525" cy="7525"/>
            </a:xfrm>
            <a:custGeom>
              <a:rect b="b" l="l" r="r" t="t"/>
              <a:pathLst>
                <a:path extrusionOk="0" h="301" w="461">
                  <a:moveTo>
                    <a:pt x="309" y="0"/>
                  </a:moveTo>
                  <a:cubicBezTo>
                    <a:pt x="291" y="0"/>
                    <a:pt x="271" y="5"/>
                    <a:pt x="253" y="14"/>
                  </a:cubicBezTo>
                  <a:lnTo>
                    <a:pt x="228" y="27"/>
                  </a:lnTo>
                  <a:cubicBezTo>
                    <a:pt x="152" y="58"/>
                    <a:pt x="1" y="229"/>
                    <a:pt x="127" y="292"/>
                  </a:cubicBezTo>
                  <a:cubicBezTo>
                    <a:pt x="140" y="298"/>
                    <a:pt x="154" y="300"/>
                    <a:pt x="168" y="300"/>
                  </a:cubicBezTo>
                  <a:cubicBezTo>
                    <a:pt x="212" y="300"/>
                    <a:pt x="257" y="275"/>
                    <a:pt x="291" y="260"/>
                  </a:cubicBezTo>
                  <a:cubicBezTo>
                    <a:pt x="341" y="241"/>
                    <a:pt x="461" y="121"/>
                    <a:pt x="392" y="65"/>
                  </a:cubicBezTo>
                  <a:cubicBezTo>
                    <a:pt x="382" y="57"/>
                    <a:pt x="376" y="53"/>
                    <a:pt x="372" y="51"/>
                  </a:cubicBezTo>
                  <a:lnTo>
                    <a:pt x="372" y="51"/>
                  </a:lnTo>
                  <a:cubicBezTo>
                    <a:pt x="369" y="15"/>
                    <a:pt x="341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2236925" y="2343625"/>
              <a:ext cx="10325" cy="9725"/>
            </a:xfrm>
            <a:custGeom>
              <a:rect b="b" l="l" r="r" t="t"/>
              <a:pathLst>
                <a:path extrusionOk="0" h="389" w="413">
                  <a:moveTo>
                    <a:pt x="306" y="1"/>
                  </a:moveTo>
                  <a:cubicBezTo>
                    <a:pt x="188" y="1"/>
                    <a:pt x="0" y="131"/>
                    <a:pt x="46" y="288"/>
                  </a:cubicBezTo>
                  <a:cubicBezTo>
                    <a:pt x="52" y="307"/>
                    <a:pt x="58" y="326"/>
                    <a:pt x="71" y="338"/>
                  </a:cubicBezTo>
                  <a:cubicBezTo>
                    <a:pt x="91" y="374"/>
                    <a:pt x="120" y="389"/>
                    <a:pt x="152" y="389"/>
                  </a:cubicBezTo>
                  <a:cubicBezTo>
                    <a:pt x="233" y="389"/>
                    <a:pt x="332" y="300"/>
                    <a:pt x="355" y="237"/>
                  </a:cubicBezTo>
                  <a:cubicBezTo>
                    <a:pt x="367" y="199"/>
                    <a:pt x="380" y="162"/>
                    <a:pt x="393" y="124"/>
                  </a:cubicBezTo>
                  <a:cubicBezTo>
                    <a:pt x="412" y="37"/>
                    <a:pt x="369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2199750" y="2495950"/>
              <a:ext cx="11700" cy="8150"/>
            </a:xfrm>
            <a:custGeom>
              <a:rect b="b" l="l" r="r" t="t"/>
              <a:pathLst>
                <a:path extrusionOk="0" h="326" w="468">
                  <a:moveTo>
                    <a:pt x="329" y="1"/>
                  </a:moveTo>
                  <a:cubicBezTo>
                    <a:pt x="315" y="1"/>
                    <a:pt x="299" y="4"/>
                    <a:pt x="284" y="10"/>
                  </a:cubicBezTo>
                  <a:cubicBezTo>
                    <a:pt x="208" y="48"/>
                    <a:pt x="0" y="325"/>
                    <a:pt x="208" y="325"/>
                  </a:cubicBezTo>
                  <a:cubicBezTo>
                    <a:pt x="309" y="306"/>
                    <a:pt x="391" y="243"/>
                    <a:pt x="442" y="155"/>
                  </a:cubicBezTo>
                  <a:cubicBezTo>
                    <a:pt x="468" y="75"/>
                    <a:pt x="406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2243875" y="2463375"/>
              <a:ext cx="13450" cy="13550"/>
            </a:xfrm>
            <a:custGeom>
              <a:rect b="b" l="l" r="r" t="t"/>
              <a:pathLst>
                <a:path extrusionOk="0" h="542" w="538">
                  <a:moveTo>
                    <a:pt x="396" y="0"/>
                  </a:moveTo>
                  <a:cubicBezTo>
                    <a:pt x="225" y="0"/>
                    <a:pt x="83" y="221"/>
                    <a:pt x="39" y="354"/>
                  </a:cubicBezTo>
                  <a:cubicBezTo>
                    <a:pt x="0" y="465"/>
                    <a:pt x="78" y="541"/>
                    <a:pt x="179" y="541"/>
                  </a:cubicBezTo>
                  <a:cubicBezTo>
                    <a:pt x="193" y="541"/>
                    <a:pt x="207" y="540"/>
                    <a:pt x="222" y="537"/>
                  </a:cubicBezTo>
                  <a:cubicBezTo>
                    <a:pt x="266" y="518"/>
                    <a:pt x="310" y="499"/>
                    <a:pt x="354" y="468"/>
                  </a:cubicBezTo>
                  <a:cubicBezTo>
                    <a:pt x="373" y="455"/>
                    <a:pt x="392" y="436"/>
                    <a:pt x="411" y="417"/>
                  </a:cubicBezTo>
                  <a:cubicBezTo>
                    <a:pt x="442" y="386"/>
                    <a:pt x="474" y="348"/>
                    <a:pt x="493" y="304"/>
                  </a:cubicBezTo>
                  <a:lnTo>
                    <a:pt x="493" y="297"/>
                  </a:lnTo>
                  <a:cubicBezTo>
                    <a:pt x="499" y="291"/>
                    <a:pt x="499" y="278"/>
                    <a:pt x="499" y="272"/>
                  </a:cubicBezTo>
                  <a:cubicBezTo>
                    <a:pt x="512" y="240"/>
                    <a:pt x="524" y="215"/>
                    <a:pt x="524" y="184"/>
                  </a:cubicBezTo>
                  <a:cubicBezTo>
                    <a:pt x="524" y="177"/>
                    <a:pt x="524" y="177"/>
                    <a:pt x="524" y="171"/>
                  </a:cubicBezTo>
                  <a:lnTo>
                    <a:pt x="524" y="140"/>
                  </a:lnTo>
                  <a:cubicBezTo>
                    <a:pt x="537" y="89"/>
                    <a:pt x="518" y="39"/>
                    <a:pt x="468" y="13"/>
                  </a:cubicBezTo>
                  <a:cubicBezTo>
                    <a:pt x="443" y="4"/>
                    <a:pt x="419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2054675" y="2425375"/>
              <a:ext cx="11850" cy="11225"/>
            </a:xfrm>
            <a:custGeom>
              <a:rect b="b" l="l" r="r" t="t"/>
              <a:pathLst>
                <a:path extrusionOk="0" h="449" w="474">
                  <a:moveTo>
                    <a:pt x="348" y="1"/>
                  </a:moveTo>
                  <a:cubicBezTo>
                    <a:pt x="215" y="13"/>
                    <a:pt x="102" y="102"/>
                    <a:pt x="45" y="222"/>
                  </a:cubicBezTo>
                  <a:cubicBezTo>
                    <a:pt x="1" y="310"/>
                    <a:pt x="7" y="449"/>
                    <a:pt x="133" y="449"/>
                  </a:cubicBezTo>
                  <a:cubicBezTo>
                    <a:pt x="266" y="430"/>
                    <a:pt x="379" y="348"/>
                    <a:pt x="436" y="228"/>
                  </a:cubicBezTo>
                  <a:cubicBezTo>
                    <a:pt x="474" y="140"/>
                    <a:pt x="47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2061400" y="2459775"/>
              <a:ext cx="9550" cy="8525"/>
            </a:xfrm>
            <a:custGeom>
              <a:rect b="b" l="l" r="r" t="t"/>
              <a:pathLst>
                <a:path extrusionOk="0" h="341" w="382">
                  <a:moveTo>
                    <a:pt x="183" y="1"/>
                  </a:moveTo>
                  <a:cubicBezTo>
                    <a:pt x="127" y="1"/>
                    <a:pt x="56" y="83"/>
                    <a:pt x="47" y="126"/>
                  </a:cubicBezTo>
                  <a:cubicBezTo>
                    <a:pt x="22" y="164"/>
                    <a:pt x="9" y="214"/>
                    <a:pt x="3" y="258"/>
                  </a:cubicBezTo>
                  <a:cubicBezTo>
                    <a:pt x="0" y="319"/>
                    <a:pt x="31" y="340"/>
                    <a:pt x="71" y="340"/>
                  </a:cubicBezTo>
                  <a:cubicBezTo>
                    <a:pt x="131" y="340"/>
                    <a:pt x="212" y="295"/>
                    <a:pt x="242" y="265"/>
                  </a:cubicBezTo>
                  <a:cubicBezTo>
                    <a:pt x="312" y="202"/>
                    <a:pt x="381" y="69"/>
                    <a:pt x="230" y="31"/>
                  </a:cubicBezTo>
                  <a:cubicBezTo>
                    <a:pt x="217" y="10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2100550" y="2434350"/>
              <a:ext cx="13500" cy="10600"/>
            </a:xfrm>
            <a:custGeom>
              <a:rect b="b" l="l" r="r" t="t"/>
              <a:pathLst>
                <a:path extrusionOk="0" h="424" w="540">
                  <a:moveTo>
                    <a:pt x="371" y="1"/>
                  </a:moveTo>
                  <a:cubicBezTo>
                    <a:pt x="366" y="1"/>
                    <a:pt x="360" y="1"/>
                    <a:pt x="354" y="1"/>
                  </a:cubicBezTo>
                  <a:cubicBezTo>
                    <a:pt x="209" y="8"/>
                    <a:pt x="1" y="172"/>
                    <a:pt x="20" y="336"/>
                  </a:cubicBezTo>
                  <a:cubicBezTo>
                    <a:pt x="20" y="367"/>
                    <a:pt x="32" y="411"/>
                    <a:pt x="70" y="418"/>
                  </a:cubicBezTo>
                  <a:cubicBezTo>
                    <a:pt x="87" y="422"/>
                    <a:pt x="104" y="424"/>
                    <a:pt x="121" y="424"/>
                  </a:cubicBezTo>
                  <a:cubicBezTo>
                    <a:pt x="154" y="424"/>
                    <a:pt x="186" y="416"/>
                    <a:pt x="215" y="399"/>
                  </a:cubicBezTo>
                  <a:lnTo>
                    <a:pt x="234" y="386"/>
                  </a:lnTo>
                  <a:lnTo>
                    <a:pt x="247" y="392"/>
                  </a:lnTo>
                  <a:cubicBezTo>
                    <a:pt x="257" y="396"/>
                    <a:pt x="267" y="397"/>
                    <a:pt x="278" y="397"/>
                  </a:cubicBezTo>
                  <a:cubicBezTo>
                    <a:pt x="342" y="397"/>
                    <a:pt x="403" y="333"/>
                    <a:pt x="430" y="279"/>
                  </a:cubicBezTo>
                  <a:cubicBezTo>
                    <a:pt x="485" y="187"/>
                    <a:pt x="540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2079275" y="2426175"/>
              <a:ext cx="12250" cy="9700"/>
            </a:xfrm>
            <a:custGeom>
              <a:rect b="b" l="l" r="r" t="t"/>
              <a:pathLst>
                <a:path extrusionOk="0" h="388" w="490">
                  <a:moveTo>
                    <a:pt x="380" y="1"/>
                  </a:moveTo>
                  <a:cubicBezTo>
                    <a:pt x="367" y="1"/>
                    <a:pt x="352" y="3"/>
                    <a:pt x="335" y="7"/>
                  </a:cubicBezTo>
                  <a:cubicBezTo>
                    <a:pt x="234" y="32"/>
                    <a:pt x="1" y="240"/>
                    <a:pt x="127" y="354"/>
                  </a:cubicBezTo>
                  <a:cubicBezTo>
                    <a:pt x="155" y="379"/>
                    <a:pt x="185" y="388"/>
                    <a:pt x="217" y="388"/>
                  </a:cubicBezTo>
                  <a:cubicBezTo>
                    <a:pt x="257" y="388"/>
                    <a:pt x="299" y="374"/>
                    <a:pt x="341" y="360"/>
                  </a:cubicBezTo>
                  <a:cubicBezTo>
                    <a:pt x="385" y="341"/>
                    <a:pt x="461" y="266"/>
                    <a:pt x="430" y="215"/>
                  </a:cubicBezTo>
                  <a:lnTo>
                    <a:pt x="430" y="215"/>
                  </a:lnTo>
                  <a:cubicBezTo>
                    <a:pt x="476" y="125"/>
                    <a:pt x="489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2087325" y="2394300"/>
              <a:ext cx="9400" cy="10225"/>
            </a:xfrm>
            <a:custGeom>
              <a:rect b="b" l="l" r="r" t="t"/>
              <a:pathLst>
                <a:path extrusionOk="0" h="409" w="376">
                  <a:moveTo>
                    <a:pt x="309" y="1"/>
                  </a:moveTo>
                  <a:cubicBezTo>
                    <a:pt x="298" y="1"/>
                    <a:pt x="286" y="3"/>
                    <a:pt x="271" y="8"/>
                  </a:cubicBezTo>
                  <a:cubicBezTo>
                    <a:pt x="164" y="39"/>
                    <a:pt x="82" y="115"/>
                    <a:pt x="38" y="216"/>
                  </a:cubicBezTo>
                  <a:cubicBezTo>
                    <a:pt x="6" y="273"/>
                    <a:pt x="0" y="361"/>
                    <a:pt x="70" y="386"/>
                  </a:cubicBezTo>
                  <a:lnTo>
                    <a:pt x="114" y="405"/>
                  </a:lnTo>
                  <a:cubicBezTo>
                    <a:pt x="121" y="408"/>
                    <a:pt x="129" y="409"/>
                    <a:pt x="137" y="409"/>
                  </a:cubicBezTo>
                  <a:cubicBezTo>
                    <a:pt x="187" y="409"/>
                    <a:pt x="239" y="361"/>
                    <a:pt x="271" y="323"/>
                  </a:cubicBezTo>
                  <a:cubicBezTo>
                    <a:pt x="322" y="266"/>
                    <a:pt x="353" y="197"/>
                    <a:pt x="360" y="121"/>
                  </a:cubicBezTo>
                  <a:cubicBezTo>
                    <a:pt x="376" y="68"/>
                    <a:pt x="36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2141575" y="2326175"/>
              <a:ext cx="12775" cy="9875"/>
            </a:xfrm>
            <a:custGeom>
              <a:rect b="b" l="l" r="r" t="t"/>
              <a:pathLst>
                <a:path extrusionOk="0" h="395" w="511">
                  <a:moveTo>
                    <a:pt x="397" y="0"/>
                  </a:moveTo>
                  <a:cubicBezTo>
                    <a:pt x="256" y="0"/>
                    <a:pt x="0" y="208"/>
                    <a:pt x="132" y="355"/>
                  </a:cubicBezTo>
                  <a:lnTo>
                    <a:pt x="139" y="368"/>
                  </a:lnTo>
                  <a:cubicBezTo>
                    <a:pt x="155" y="387"/>
                    <a:pt x="180" y="394"/>
                    <a:pt x="206" y="394"/>
                  </a:cubicBezTo>
                  <a:cubicBezTo>
                    <a:pt x="241" y="394"/>
                    <a:pt x="278" y="382"/>
                    <a:pt x="303" y="368"/>
                  </a:cubicBezTo>
                  <a:cubicBezTo>
                    <a:pt x="422" y="311"/>
                    <a:pt x="511" y="204"/>
                    <a:pt x="479" y="59"/>
                  </a:cubicBezTo>
                  <a:cubicBezTo>
                    <a:pt x="469" y="18"/>
                    <a:pt x="438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2149125" y="2378025"/>
              <a:ext cx="13675" cy="11675"/>
            </a:xfrm>
            <a:custGeom>
              <a:rect b="b" l="l" r="r" t="t"/>
              <a:pathLst>
                <a:path extrusionOk="0" h="467" w="547">
                  <a:moveTo>
                    <a:pt x="354" y="0"/>
                  </a:moveTo>
                  <a:cubicBezTo>
                    <a:pt x="330" y="0"/>
                    <a:pt x="301" y="9"/>
                    <a:pt x="272" y="28"/>
                  </a:cubicBezTo>
                  <a:cubicBezTo>
                    <a:pt x="146" y="110"/>
                    <a:pt x="1" y="287"/>
                    <a:pt x="114" y="432"/>
                  </a:cubicBezTo>
                  <a:cubicBezTo>
                    <a:pt x="134" y="456"/>
                    <a:pt x="161" y="467"/>
                    <a:pt x="191" y="467"/>
                  </a:cubicBezTo>
                  <a:cubicBezTo>
                    <a:pt x="335" y="467"/>
                    <a:pt x="547" y="215"/>
                    <a:pt x="410" y="110"/>
                  </a:cubicBezTo>
                  <a:cubicBezTo>
                    <a:pt x="436" y="38"/>
                    <a:pt x="404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2176100" y="2337375"/>
              <a:ext cx="9475" cy="9725"/>
            </a:xfrm>
            <a:custGeom>
              <a:rect b="b" l="l" r="r" t="t"/>
              <a:pathLst>
                <a:path extrusionOk="0" h="389" w="379">
                  <a:moveTo>
                    <a:pt x="292" y="0"/>
                  </a:moveTo>
                  <a:cubicBezTo>
                    <a:pt x="245" y="0"/>
                    <a:pt x="188" y="30"/>
                    <a:pt x="158" y="52"/>
                  </a:cubicBezTo>
                  <a:cubicBezTo>
                    <a:pt x="114" y="71"/>
                    <a:pt x="76" y="109"/>
                    <a:pt x="57" y="153"/>
                  </a:cubicBezTo>
                  <a:cubicBezTo>
                    <a:pt x="50" y="172"/>
                    <a:pt x="38" y="191"/>
                    <a:pt x="32" y="210"/>
                  </a:cubicBezTo>
                  <a:lnTo>
                    <a:pt x="32" y="229"/>
                  </a:lnTo>
                  <a:cubicBezTo>
                    <a:pt x="0" y="266"/>
                    <a:pt x="13" y="330"/>
                    <a:pt x="57" y="355"/>
                  </a:cubicBezTo>
                  <a:lnTo>
                    <a:pt x="82" y="374"/>
                  </a:lnTo>
                  <a:cubicBezTo>
                    <a:pt x="99" y="384"/>
                    <a:pt x="116" y="388"/>
                    <a:pt x="133" y="388"/>
                  </a:cubicBezTo>
                  <a:cubicBezTo>
                    <a:pt x="234" y="388"/>
                    <a:pt x="339" y="236"/>
                    <a:pt x="366" y="172"/>
                  </a:cubicBezTo>
                  <a:cubicBezTo>
                    <a:pt x="378" y="134"/>
                    <a:pt x="378" y="90"/>
                    <a:pt x="366" y="52"/>
                  </a:cubicBezTo>
                  <a:cubicBezTo>
                    <a:pt x="353" y="14"/>
                    <a:pt x="325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2139025" y="2483100"/>
              <a:ext cx="14550" cy="8525"/>
            </a:xfrm>
            <a:custGeom>
              <a:rect b="b" l="l" r="r" t="t"/>
              <a:pathLst>
                <a:path extrusionOk="0" h="341" w="582">
                  <a:moveTo>
                    <a:pt x="373" y="0"/>
                  </a:moveTo>
                  <a:cubicBezTo>
                    <a:pt x="222" y="0"/>
                    <a:pt x="1" y="341"/>
                    <a:pt x="209" y="341"/>
                  </a:cubicBezTo>
                  <a:cubicBezTo>
                    <a:pt x="360" y="341"/>
                    <a:pt x="581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2132100" y="2514750"/>
              <a:ext cx="12000" cy="11400"/>
            </a:xfrm>
            <a:custGeom>
              <a:rect b="b" l="l" r="r" t="t"/>
              <a:pathLst>
                <a:path extrusionOk="0" h="456" w="480">
                  <a:moveTo>
                    <a:pt x="294" y="0"/>
                  </a:moveTo>
                  <a:cubicBezTo>
                    <a:pt x="228" y="0"/>
                    <a:pt x="155" y="69"/>
                    <a:pt x="120" y="115"/>
                  </a:cubicBezTo>
                  <a:lnTo>
                    <a:pt x="82" y="172"/>
                  </a:lnTo>
                  <a:cubicBezTo>
                    <a:pt x="1" y="289"/>
                    <a:pt x="22" y="456"/>
                    <a:pt x="143" y="456"/>
                  </a:cubicBezTo>
                  <a:cubicBezTo>
                    <a:pt x="172" y="456"/>
                    <a:pt x="206" y="446"/>
                    <a:pt x="246" y="424"/>
                  </a:cubicBezTo>
                  <a:cubicBezTo>
                    <a:pt x="354" y="380"/>
                    <a:pt x="436" y="286"/>
                    <a:pt x="461" y="178"/>
                  </a:cubicBezTo>
                  <a:cubicBezTo>
                    <a:pt x="480" y="84"/>
                    <a:pt x="448" y="21"/>
                    <a:pt x="354" y="8"/>
                  </a:cubicBezTo>
                  <a:lnTo>
                    <a:pt x="309" y="2"/>
                  </a:lnTo>
                  <a:cubicBezTo>
                    <a:pt x="304" y="1"/>
                    <a:pt x="299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2150550" y="2522550"/>
              <a:ext cx="17175" cy="13350"/>
            </a:xfrm>
            <a:custGeom>
              <a:rect b="b" l="l" r="r" t="t"/>
              <a:pathLst>
                <a:path extrusionOk="0" h="534" w="687">
                  <a:moveTo>
                    <a:pt x="493" y="1"/>
                  </a:moveTo>
                  <a:cubicBezTo>
                    <a:pt x="459" y="1"/>
                    <a:pt x="420" y="10"/>
                    <a:pt x="379" y="30"/>
                  </a:cubicBezTo>
                  <a:cubicBezTo>
                    <a:pt x="316" y="56"/>
                    <a:pt x="259" y="100"/>
                    <a:pt x="215" y="144"/>
                  </a:cubicBezTo>
                  <a:cubicBezTo>
                    <a:pt x="139" y="220"/>
                    <a:pt x="0" y="516"/>
                    <a:pt x="202" y="522"/>
                  </a:cubicBezTo>
                  <a:cubicBezTo>
                    <a:pt x="223" y="530"/>
                    <a:pt x="245" y="533"/>
                    <a:pt x="266" y="533"/>
                  </a:cubicBezTo>
                  <a:cubicBezTo>
                    <a:pt x="412" y="533"/>
                    <a:pt x="563" y="379"/>
                    <a:pt x="612" y="264"/>
                  </a:cubicBezTo>
                  <a:cubicBezTo>
                    <a:pt x="686" y="121"/>
                    <a:pt x="617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7"/>
          <p:cNvGrpSpPr/>
          <p:nvPr/>
        </p:nvGrpSpPr>
        <p:grpSpPr>
          <a:xfrm>
            <a:off x="8511329" y="388995"/>
            <a:ext cx="484453" cy="1239321"/>
            <a:chOff x="2508475" y="2379100"/>
            <a:chExt cx="147125" cy="376350"/>
          </a:xfrm>
        </p:grpSpPr>
        <p:sp>
          <p:nvSpPr>
            <p:cNvPr id="818" name="Google Shape;818;p7"/>
            <p:cNvSpPr/>
            <p:nvPr/>
          </p:nvSpPr>
          <p:spPr>
            <a:xfrm>
              <a:off x="2508475" y="24387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4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6"/>
                    <a:pt x="309" y="5623"/>
                    <a:pt x="297" y="6355"/>
                  </a:cubicBezTo>
                  <a:cubicBezTo>
                    <a:pt x="284" y="7093"/>
                    <a:pt x="278" y="7850"/>
                    <a:pt x="284" y="8594"/>
                  </a:cubicBezTo>
                  <a:cubicBezTo>
                    <a:pt x="284" y="8783"/>
                    <a:pt x="297" y="8966"/>
                    <a:pt x="315" y="9149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1000" y="12590"/>
                    <a:pt x="1179" y="12670"/>
                    <a:pt x="1332" y="12670"/>
                  </a:cubicBezTo>
                  <a:cubicBezTo>
                    <a:pt x="2297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9" y="357"/>
                  </a:cubicBezTo>
                  <a:cubicBezTo>
                    <a:pt x="1673" y="109"/>
                    <a:pt x="1527" y="1"/>
                    <a:pt x="1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2537725" y="2468000"/>
              <a:ext cx="8450" cy="6100"/>
            </a:xfrm>
            <a:custGeom>
              <a:rect b="b" l="l" r="r" t="t"/>
              <a:pathLst>
                <a:path extrusionOk="0" h="244" w="338">
                  <a:moveTo>
                    <a:pt x="191" y="0"/>
                  </a:moveTo>
                  <a:cubicBezTo>
                    <a:pt x="127" y="0"/>
                    <a:pt x="59" y="69"/>
                    <a:pt x="35" y="119"/>
                  </a:cubicBezTo>
                  <a:cubicBezTo>
                    <a:pt x="0" y="193"/>
                    <a:pt x="32" y="244"/>
                    <a:pt x="90" y="244"/>
                  </a:cubicBezTo>
                  <a:cubicBezTo>
                    <a:pt x="105" y="244"/>
                    <a:pt x="123" y="240"/>
                    <a:pt x="142" y="232"/>
                  </a:cubicBezTo>
                  <a:lnTo>
                    <a:pt x="186" y="213"/>
                  </a:lnTo>
                  <a:cubicBezTo>
                    <a:pt x="224" y="194"/>
                    <a:pt x="337" y="87"/>
                    <a:pt x="268" y="37"/>
                  </a:cubicBezTo>
                  <a:cubicBezTo>
                    <a:pt x="262" y="30"/>
                    <a:pt x="255" y="24"/>
                    <a:pt x="243" y="18"/>
                  </a:cubicBezTo>
                  <a:cubicBezTo>
                    <a:pt x="227" y="5"/>
                    <a:pt x="209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2547875" y="2471400"/>
              <a:ext cx="7500" cy="5125"/>
            </a:xfrm>
            <a:custGeom>
              <a:rect b="b" l="l" r="r" t="t"/>
              <a:pathLst>
                <a:path extrusionOk="0" h="205" w="300">
                  <a:moveTo>
                    <a:pt x="187" y="0"/>
                  </a:moveTo>
                  <a:cubicBezTo>
                    <a:pt x="182" y="0"/>
                    <a:pt x="177" y="1"/>
                    <a:pt x="171" y="1"/>
                  </a:cubicBezTo>
                  <a:cubicBezTo>
                    <a:pt x="108" y="8"/>
                    <a:pt x="45" y="46"/>
                    <a:pt x="20" y="109"/>
                  </a:cubicBezTo>
                  <a:cubicBezTo>
                    <a:pt x="13" y="128"/>
                    <a:pt x="1" y="165"/>
                    <a:pt x="20" y="184"/>
                  </a:cubicBezTo>
                  <a:lnTo>
                    <a:pt x="26" y="191"/>
                  </a:lnTo>
                  <a:cubicBezTo>
                    <a:pt x="39" y="200"/>
                    <a:pt x="51" y="205"/>
                    <a:pt x="64" y="205"/>
                  </a:cubicBezTo>
                  <a:cubicBezTo>
                    <a:pt x="77" y="205"/>
                    <a:pt x="89" y="200"/>
                    <a:pt x="102" y="191"/>
                  </a:cubicBezTo>
                  <a:cubicBezTo>
                    <a:pt x="103" y="191"/>
                    <a:pt x="105" y="191"/>
                    <a:pt x="106" y="191"/>
                  </a:cubicBezTo>
                  <a:cubicBezTo>
                    <a:pt x="207" y="191"/>
                    <a:pt x="30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2532900" y="2478150"/>
              <a:ext cx="8225" cy="6550"/>
            </a:xfrm>
            <a:custGeom>
              <a:rect b="b" l="l" r="r" t="t"/>
              <a:pathLst>
                <a:path extrusionOk="0" h="262" w="329">
                  <a:moveTo>
                    <a:pt x="204" y="0"/>
                  </a:moveTo>
                  <a:cubicBezTo>
                    <a:pt x="162" y="0"/>
                    <a:pt x="105" y="60"/>
                    <a:pt x="95" y="85"/>
                  </a:cubicBezTo>
                  <a:cubicBezTo>
                    <a:pt x="95" y="85"/>
                    <a:pt x="102" y="78"/>
                    <a:pt x="108" y="78"/>
                  </a:cubicBezTo>
                  <a:cubicBezTo>
                    <a:pt x="64" y="123"/>
                    <a:pt x="1" y="255"/>
                    <a:pt x="108" y="261"/>
                  </a:cubicBezTo>
                  <a:cubicBezTo>
                    <a:pt x="152" y="261"/>
                    <a:pt x="196" y="236"/>
                    <a:pt x="221" y="198"/>
                  </a:cubicBezTo>
                  <a:cubicBezTo>
                    <a:pt x="272" y="154"/>
                    <a:pt x="329" y="34"/>
                    <a:pt x="221" y="22"/>
                  </a:cubicBezTo>
                  <a:lnTo>
                    <a:pt x="234" y="15"/>
                  </a:lnTo>
                  <a:cubicBezTo>
                    <a:pt x="226" y="4"/>
                    <a:pt x="216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2531950" y="2695725"/>
              <a:ext cx="7450" cy="6750"/>
            </a:xfrm>
            <a:custGeom>
              <a:rect b="b" l="l" r="r" t="t"/>
              <a:pathLst>
                <a:path extrusionOk="0" h="270" w="298">
                  <a:moveTo>
                    <a:pt x="205" y="0"/>
                  </a:moveTo>
                  <a:cubicBezTo>
                    <a:pt x="153" y="0"/>
                    <a:pt x="94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1" y="224"/>
                    <a:pt x="70" y="243"/>
                  </a:cubicBezTo>
                  <a:cubicBezTo>
                    <a:pt x="70" y="249"/>
                    <a:pt x="70" y="249"/>
                    <a:pt x="70" y="249"/>
                  </a:cubicBezTo>
                  <a:cubicBezTo>
                    <a:pt x="80" y="264"/>
                    <a:pt x="93" y="269"/>
                    <a:pt x="108" y="269"/>
                  </a:cubicBezTo>
                  <a:cubicBezTo>
                    <a:pt x="156" y="269"/>
                    <a:pt x="220" y="203"/>
                    <a:pt x="234" y="174"/>
                  </a:cubicBezTo>
                  <a:cubicBezTo>
                    <a:pt x="234" y="167"/>
                    <a:pt x="234" y="161"/>
                    <a:pt x="241" y="161"/>
                  </a:cubicBezTo>
                  <a:cubicBezTo>
                    <a:pt x="266" y="129"/>
                    <a:pt x="297" y="47"/>
                    <a:pt x="253" y="16"/>
                  </a:cubicBezTo>
                  <a:cubicBezTo>
                    <a:pt x="239" y="5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2532750" y="2716450"/>
              <a:ext cx="11375" cy="6650"/>
            </a:xfrm>
            <a:custGeom>
              <a:rect b="b" l="l" r="r" t="t"/>
              <a:pathLst>
                <a:path extrusionOk="0" h="266" w="455">
                  <a:moveTo>
                    <a:pt x="290" y="0"/>
                  </a:moveTo>
                  <a:cubicBezTo>
                    <a:pt x="171" y="0"/>
                    <a:pt x="0" y="265"/>
                    <a:pt x="158" y="265"/>
                  </a:cubicBezTo>
                  <a:cubicBezTo>
                    <a:pt x="278" y="265"/>
                    <a:pt x="454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2527375" y="2658100"/>
              <a:ext cx="13750" cy="21000"/>
            </a:xfrm>
            <a:custGeom>
              <a:rect b="b" l="l" r="r" t="t"/>
              <a:pathLst>
                <a:path extrusionOk="0" h="840" w="550">
                  <a:moveTo>
                    <a:pt x="480" y="1"/>
                  </a:moveTo>
                  <a:cubicBezTo>
                    <a:pt x="411" y="7"/>
                    <a:pt x="348" y="51"/>
                    <a:pt x="316" y="121"/>
                  </a:cubicBezTo>
                  <a:cubicBezTo>
                    <a:pt x="278" y="190"/>
                    <a:pt x="278" y="278"/>
                    <a:pt x="316" y="348"/>
                  </a:cubicBezTo>
                  <a:cubicBezTo>
                    <a:pt x="196" y="386"/>
                    <a:pt x="102" y="474"/>
                    <a:pt x="45" y="587"/>
                  </a:cubicBezTo>
                  <a:cubicBezTo>
                    <a:pt x="1" y="682"/>
                    <a:pt x="1" y="840"/>
                    <a:pt x="146" y="840"/>
                  </a:cubicBezTo>
                  <a:cubicBezTo>
                    <a:pt x="291" y="840"/>
                    <a:pt x="430" y="714"/>
                    <a:pt x="487" y="594"/>
                  </a:cubicBezTo>
                  <a:cubicBezTo>
                    <a:pt x="518" y="531"/>
                    <a:pt x="524" y="455"/>
                    <a:pt x="493" y="392"/>
                  </a:cubicBezTo>
                  <a:cubicBezTo>
                    <a:pt x="499" y="386"/>
                    <a:pt x="505" y="373"/>
                    <a:pt x="499" y="360"/>
                  </a:cubicBezTo>
                  <a:cubicBezTo>
                    <a:pt x="480" y="259"/>
                    <a:pt x="518" y="184"/>
                    <a:pt x="537" y="89"/>
                  </a:cubicBezTo>
                  <a:cubicBezTo>
                    <a:pt x="550" y="45"/>
                    <a:pt x="537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522650" y="2589625"/>
              <a:ext cx="9775" cy="7100"/>
            </a:xfrm>
            <a:custGeom>
              <a:rect b="b" l="l" r="r" t="t"/>
              <a:pathLst>
                <a:path extrusionOk="0" h="284" w="391">
                  <a:moveTo>
                    <a:pt x="295" y="1"/>
                  </a:moveTo>
                  <a:cubicBezTo>
                    <a:pt x="276" y="1"/>
                    <a:pt x="255" y="4"/>
                    <a:pt x="234" y="9"/>
                  </a:cubicBezTo>
                  <a:cubicBezTo>
                    <a:pt x="171" y="22"/>
                    <a:pt x="1" y="198"/>
                    <a:pt x="121" y="242"/>
                  </a:cubicBezTo>
                  <a:lnTo>
                    <a:pt x="133" y="242"/>
                  </a:lnTo>
                  <a:cubicBezTo>
                    <a:pt x="143" y="273"/>
                    <a:pt x="169" y="284"/>
                    <a:pt x="196" y="284"/>
                  </a:cubicBezTo>
                  <a:cubicBezTo>
                    <a:pt x="218" y="284"/>
                    <a:pt x="242" y="276"/>
                    <a:pt x="259" y="268"/>
                  </a:cubicBezTo>
                  <a:cubicBezTo>
                    <a:pt x="329" y="236"/>
                    <a:pt x="379" y="173"/>
                    <a:pt x="385" y="97"/>
                  </a:cubicBezTo>
                  <a:cubicBezTo>
                    <a:pt x="390" y="24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2534950" y="2602450"/>
              <a:ext cx="6975" cy="4425"/>
            </a:xfrm>
            <a:custGeom>
              <a:rect b="b" l="l" r="r" t="t"/>
              <a:pathLst>
                <a:path extrusionOk="0" h="177" w="279">
                  <a:moveTo>
                    <a:pt x="175" y="0"/>
                  </a:moveTo>
                  <a:cubicBezTo>
                    <a:pt x="144" y="0"/>
                    <a:pt x="107" y="22"/>
                    <a:pt x="89" y="45"/>
                  </a:cubicBezTo>
                  <a:lnTo>
                    <a:pt x="83" y="45"/>
                  </a:lnTo>
                  <a:cubicBezTo>
                    <a:pt x="64" y="51"/>
                    <a:pt x="1" y="108"/>
                    <a:pt x="39" y="133"/>
                  </a:cubicBezTo>
                  <a:lnTo>
                    <a:pt x="57" y="165"/>
                  </a:lnTo>
                  <a:cubicBezTo>
                    <a:pt x="66" y="173"/>
                    <a:pt x="78" y="176"/>
                    <a:pt x="92" y="176"/>
                  </a:cubicBezTo>
                  <a:cubicBezTo>
                    <a:pt x="108" y="176"/>
                    <a:pt x="126" y="171"/>
                    <a:pt x="139" y="165"/>
                  </a:cubicBezTo>
                  <a:cubicBezTo>
                    <a:pt x="184" y="139"/>
                    <a:pt x="278" y="76"/>
                    <a:pt x="209" y="13"/>
                  </a:cubicBezTo>
                  <a:cubicBezTo>
                    <a:pt x="200" y="4"/>
                    <a:pt x="188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2541325" y="2588875"/>
              <a:ext cx="9100" cy="5100"/>
            </a:xfrm>
            <a:custGeom>
              <a:rect b="b" l="l" r="r" t="t"/>
              <a:pathLst>
                <a:path extrusionOk="0" h="204" w="364">
                  <a:moveTo>
                    <a:pt x="197" y="1"/>
                  </a:moveTo>
                  <a:cubicBezTo>
                    <a:pt x="96" y="1"/>
                    <a:pt x="0" y="203"/>
                    <a:pt x="96" y="203"/>
                  </a:cubicBezTo>
                  <a:cubicBezTo>
                    <a:pt x="99" y="203"/>
                    <a:pt x="102" y="203"/>
                    <a:pt x="105" y="203"/>
                  </a:cubicBezTo>
                  <a:cubicBezTo>
                    <a:pt x="130" y="203"/>
                    <a:pt x="149" y="203"/>
                    <a:pt x="175" y="190"/>
                  </a:cubicBezTo>
                  <a:cubicBezTo>
                    <a:pt x="225" y="184"/>
                    <a:pt x="364" y="45"/>
                    <a:pt x="263" y="14"/>
                  </a:cubicBezTo>
                  <a:cubicBezTo>
                    <a:pt x="244" y="1"/>
                    <a:pt x="225" y="1"/>
                    <a:pt x="206" y="1"/>
                  </a:cubicBezTo>
                  <a:cubicBezTo>
                    <a:pt x="203" y="1"/>
                    <a:pt x="200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2534475" y="2553725"/>
              <a:ext cx="12475" cy="7275"/>
            </a:xfrm>
            <a:custGeom>
              <a:rect b="b" l="l" r="r" t="t"/>
              <a:pathLst>
                <a:path extrusionOk="0" h="291" w="499">
                  <a:moveTo>
                    <a:pt x="316" y="1"/>
                  </a:moveTo>
                  <a:cubicBezTo>
                    <a:pt x="184" y="1"/>
                    <a:pt x="1" y="291"/>
                    <a:pt x="177" y="291"/>
                  </a:cubicBezTo>
                  <a:cubicBezTo>
                    <a:pt x="310" y="291"/>
                    <a:pt x="499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2544900" y="2523150"/>
              <a:ext cx="6325" cy="5225"/>
            </a:xfrm>
            <a:custGeom>
              <a:rect b="b" l="l" r="r" t="t"/>
              <a:pathLst>
                <a:path extrusionOk="0" h="209" w="253">
                  <a:moveTo>
                    <a:pt x="202" y="0"/>
                  </a:moveTo>
                  <a:cubicBezTo>
                    <a:pt x="170" y="0"/>
                    <a:pt x="139" y="6"/>
                    <a:pt x="107" y="25"/>
                  </a:cubicBezTo>
                  <a:cubicBezTo>
                    <a:pt x="82" y="32"/>
                    <a:pt x="0" y="120"/>
                    <a:pt x="50" y="145"/>
                  </a:cubicBezTo>
                  <a:cubicBezTo>
                    <a:pt x="63" y="158"/>
                    <a:pt x="69" y="164"/>
                    <a:pt x="76" y="177"/>
                  </a:cubicBezTo>
                  <a:cubicBezTo>
                    <a:pt x="82" y="200"/>
                    <a:pt x="95" y="209"/>
                    <a:pt x="111" y="209"/>
                  </a:cubicBezTo>
                  <a:cubicBezTo>
                    <a:pt x="163" y="209"/>
                    <a:pt x="248" y="119"/>
                    <a:pt x="252" y="76"/>
                  </a:cubicBezTo>
                  <a:cubicBezTo>
                    <a:pt x="252" y="57"/>
                    <a:pt x="246" y="44"/>
                    <a:pt x="246" y="32"/>
                  </a:cubicBezTo>
                  <a:cubicBezTo>
                    <a:pt x="233" y="13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2540325" y="2540925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0"/>
                  </a:moveTo>
                  <a:cubicBezTo>
                    <a:pt x="273" y="0"/>
                    <a:pt x="266" y="1"/>
                    <a:pt x="259" y="2"/>
                  </a:cubicBezTo>
                  <a:cubicBezTo>
                    <a:pt x="240" y="2"/>
                    <a:pt x="227" y="8"/>
                    <a:pt x="215" y="14"/>
                  </a:cubicBezTo>
                  <a:cubicBezTo>
                    <a:pt x="158" y="27"/>
                    <a:pt x="0" y="178"/>
                    <a:pt x="114" y="216"/>
                  </a:cubicBezTo>
                  <a:cubicBezTo>
                    <a:pt x="133" y="229"/>
                    <a:pt x="151" y="229"/>
                    <a:pt x="177" y="235"/>
                  </a:cubicBezTo>
                  <a:cubicBezTo>
                    <a:pt x="181" y="236"/>
                    <a:pt x="185" y="236"/>
                    <a:pt x="189" y="236"/>
                  </a:cubicBezTo>
                  <a:cubicBezTo>
                    <a:pt x="306" y="236"/>
                    <a:pt x="419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2594725" y="2379100"/>
              <a:ext cx="60875" cy="316750"/>
            </a:xfrm>
            <a:custGeom>
              <a:rect b="b" l="l" r="r" t="t"/>
              <a:pathLst>
                <a:path extrusionOk="0" h="12670" w="2435">
                  <a:moveTo>
                    <a:pt x="1390" y="1"/>
                  </a:moveTo>
                  <a:cubicBezTo>
                    <a:pt x="694" y="1"/>
                    <a:pt x="315" y="2966"/>
                    <a:pt x="315" y="4148"/>
                  </a:cubicBezTo>
                  <a:cubicBezTo>
                    <a:pt x="315" y="4885"/>
                    <a:pt x="309" y="5623"/>
                    <a:pt x="296" y="6355"/>
                  </a:cubicBezTo>
                  <a:cubicBezTo>
                    <a:pt x="278" y="7093"/>
                    <a:pt x="278" y="7850"/>
                    <a:pt x="284" y="8594"/>
                  </a:cubicBezTo>
                  <a:cubicBezTo>
                    <a:pt x="284" y="8777"/>
                    <a:pt x="296" y="8966"/>
                    <a:pt x="315" y="9143"/>
                  </a:cubicBezTo>
                  <a:cubicBezTo>
                    <a:pt x="391" y="10026"/>
                    <a:pt x="0" y="11741"/>
                    <a:pt x="788" y="12410"/>
                  </a:cubicBezTo>
                  <a:cubicBezTo>
                    <a:pt x="999" y="12590"/>
                    <a:pt x="1178" y="12670"/>
                    <a:pt x="1330" y="12670"/>
                  </a:cubicBezTo>
                  <a:cubicBezTo>
                    <a:pt x="2292" y="12670"/>
                    <a:pt x="2170" y="9478"/>
                    <a:pt x="2170" y="8607"/>
                  </a:cubicBezTo>
                  <a:cubicBezTo>
                    <a:pt x="2239" y="7812"/>
                    <a:pt x="2214" y="7011"/>
                    <a:pt x="2195" y="6210"/>
                  </a:cubicBezTo>
                  <a:cubicBezTo>
                    <a:pt x="2176" y="5081"/>
                    <a:pt x="2435" y="1322"/>
                    <a:pt x="1823" y="357"/>
                  </a:cubicBezTo>
                  <a:cubicBezTo>
                    <a:pt x="1667" y="109"/>
                    <a:pt x="1523" y="1"/>
                    <a:pt x="1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623925" y="2408375"/>
              <a:ext cx="8350" cy="5975"/>
            </a:xfrm>
            <a:custGeom>
              <a:rect b="b" l="l" r="r" t="t"/>
              <a:pathLst>
                <a:path extrusionOk="0" h="239" w="334">
                  <a:moveTo>
                    <a:pt x="191" y="0"/>
                  </a:moveTo>
                  <a:cubicBezTo>
                    <a:pt x="127" y="0"/>
                    <a:pt x="60" y="66"/>
                    <a:pt x="30" y="120"/>
                  </a:cubicBezTo>
                  <a:cubicBezTo>
                    <a:pt x="1" y="189"/>
                    <a:pt x="33" y="239"/>
                    <a:pt x="91" y="239"/>
                  </a:cubicBezTo>
                  <a:cubicBezTo>
                    <a:pt x="107" y="239"/>
                    <a:pt x="125" y="235"/>
                    <a:pt x="144" y="227"/>
                  </a:cubicBezTo>
                  <a:lnTo>
                    <a:pt x="188" y="208"/>
                  </a:lnTo>
                  <a:cubicBezTo>
                    <a:pt x="226" y="189"/>
                    <a:pt x="333" y="82"/>
                    <a:pt x="270" y="38"/>
                  </a:cubicBezTo>
                  <a:lnTo>
                    <a:pt x="245" y="19"/>
                  </a:lnTo>
                  <a:cubicBezTo>
                    <a:pt x="228" y="6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2626075" y="2427050"/>
              <a:ext cx="9025" cy="7625"/>
            </a:xfrm>
            <a:custGeom>
              <a:rect b="b" l="l" r="r" t="t"/>
              <a:pathLst>
                <a:path extrusionOk="0" h="305" w="361">
                  <a:moveTo>
                    <a:pt x="177" y="0"/>
                  </a:moveTo>
                  <a:cubicBezTo>
                    <a:pt x="151" y="0"/>
                    <a:pt x="122" y="24"/>
                    <a:pt x="108" y="47"/>
                  </a:cubicBezTo>
                  <a:cubicBezTo>
                    <a:pt x="89" y="73"/>
                    <a:pt x="70" y="104"/>
                    <a:pt x="52" y="129"/>
                  </a:cubicBezTo>
                  <a:cubicBezTo>
                    <a:pt x="0" y="206"/>
                    <a:pt x="12" y="304"/>
                    <a:pt x="89" y="304"/>
                  </a:cubicBezTo>
                  <a:cubicBezTo>
                    <a:pt x="106" y="304"/>
                    <a:pt x="128" y="299"/>
                    <a:pt x="152" y="287"/>
                  </a:cubicBezTo>
                  <a:cubicBezTo>
                    <a:pt x="228" y="249"/>
                    <a:pt x="361" y="98"/>
                    <a:pt x="247" y="35"/>
                  </a:cubicBezTo>
                  <a:lnTo>
                    <a:pt x="203" y="10"/>
                  </a:lnTo>
                  <a:cubicBezTo>
                    <a:pt x="195" y="3"/>
                    <a:pt x="186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2634125" y="2411650"/>
              <a:ext cx="7550" cy="5175"/>
            </a:xfrm>
            <a:custGeom>
              <a:rect b="b" l="l" r="r" t="t"/>
              <a:pathLst>
                <a:path extrusionOk="0" h="207" w="302">
                  <a:moveTo>
                    <a:pt x="182" y="1"/>
                  </a:moveTo>
                  <a:cubicBezTo>
                    <a:pt x="179" y="1"/>
                    <a:pt x="175" y="1"/>
                    <a:pt x="171" y="1"/>
                  </a:cubicBezTo>
                  <a:cubicBezTo>
                    <a:pt x="102" y="7"/>
                    <a:pt x="45" y="52"/>
                    <a:pt x="20" y="108"/>
                  </a:cubicBezTo>
                  <a:cubicBezTo>
                    <a:pt x="13" y="134"/>
                    <a:pt x="1" y="165"/>
                    <a:pt x="20" y="190"/>
                  </a:cubicBezTo>
                  <a:lnTo>
                    <a:pt x="26" y="197"/>
                  </a:lnTo>
                  <a:cubicBezTo>
                    <a:pt x="35" y="203"/>
                    <a:pt x="48" y="206"/>
                    <a:pt x="61" y="206"/>
                  </a:cubicBezTo>
                  <a:cubicBezTo>
                    <a:pt x="73" y="206"/>
                    <a:pt x="86" y="203"/>
                    <a:pt x="95" y="197"/>
                  </a:cubicBezTo>
                  <a:cubicBezTo>
                    <a:pt x="97" y="197"/>
                    <a:pt x="98" y="197"/>
                    <a:pt x="100" y="197"/>
                  </a:cubicBezTo>
                  <a:cubicBezTo>
                    <a:pt x="203" y="197"/>
                    <a:pt x="3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2619150" y="2418525"/>
              <a:ext cx="8075" cy="6400"/>
            </a:xfrm>
            <a:custGeom>
              <a:rect b="b" l="l" r="r" t="t"/>
              <a:pathLst>
                <a:path extrusionOk="0" h="256" w="323">
                  <a:moveTo>
                    <a:pt x="202" y="0"/>
                  </a:moveTo>
                  <a:cubicBezTo>
                    <a:pt x="160" y="0"/>
                    <a:pt x="105" y="56"/>
                    <a:pt x="95" y="86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4" y="117"/>
                    <a:pt x="1" y="250"/>
                    <a:pt x="102" y="256"/>
                  </a:cubicBezTo>
                  <a:cubicBezTo>
                    <a:pt x="152" y="256"/>
                    <a:pt x="196" y="237"/>
                    <a:pt x="221" y="199"/>
                  </a:cubicBezTo>
                  <a:cubicBezTo>
                    <a:pt x="272" y="149"/>
                    <a:pt x="322" y="35"/>
                    <a:pt x="221" y="23"/>
                  </a:cubicBezTo>
                  <a:lnTo>
                    <a:pt x="234" y="16"/>
                  </a:lnTo>
                  <a:cubicBezTo>
                    <a:pt x="225" y="5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2618050" y="2636125"/>
              <a:ext cx="7600" cy="6675"/>
            </a:xfrm>
            <a:custGeom>
              <a:rect b="b" l="l" r="r" t="t"/>
              <a:pathLst>
                <a:path extrusionOk="0" h="267" w="304">
                  <a:moveTo>
                    <a:pt x="207" y="0"/>
                  </a:moveTo>
                  <a:cubicBezTo>
                    <a:pt x="153" y="0"/>
                    <a:pt x="93" y="43"/>
                    <a:pt x="70" y="85"/>
                  </a:cubicBezTo>
                  <a:lnTo>
                    <a:pt x="64" y="92"/>
                  </a:lnTo>
                  <a:cubicBezTo>
                    <a:pt x="45" y="129"/>
                    <a:pt x="0" y="218"/>
                    <a:pt x="70" y="243"/>
                  </a:cubicBezTo>
                  <a:cubicBezTo>
                    <a:pt x="70" y="243"/>
                    <a:pt x="70" y="243"/>
                    <a:pt x="70" y="249"/>
                  </a:cubicBezTo>
                  <a:cubicBezTo>
                    <a:pt x="79" y="261"/>
                    <a:pt x="91" y="266"/>
                    <a:pt x="105" y="266"/>
                  </a:cubicBezTo>
                  <a:cubicBezTo>
                    <a:pt x="155" y="266"/>
                    <a:pt x="224" y="197"/>
                    <a:pt x="234" y="167"/>
                  </a:cubicBezTo>
                  <a:lnTo>
                    <a:pt x="240" y="155"/>
                  </a:lnTo>
                  <a:cubicBezTo>
                    <a:pt x="265" y="123"/>
                    <a:pt x="303" y="41"/>
                    <a:pt x="259" y="16"/>
                  </a:cubicBezTo>
                  <a:cubicBezTo>
                    <a:pt x="243" y="5"/>
                    <a:pt x="226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2618825" y="2656700"/>
              <a:ext cx="11400" cy="6650"/>
            </a:xfrm>
            <a:custGeom>
              <a:rect b="b" l="l" r="r" t="t"/>
              <a:pathLst>
                <a:path extrusionOk="0" h="266" w="456">
                  <a:moveTo>
                    <a:pt x="297" y="0"/>
                  </a:moveTo>
                  <a:cubicBezTo>
                    <a:pt x="171" y="0"/>
                    <a:pt x="1" y="265"/>
                    <a:pt x="165" y="265"/>
                  </a:cubicBezTo>
                  <a:cubicBezTo>
                    <a:pt x="285" y="265"/>
                    <a:pt x="4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2630025" y="2637450"/>
              <a:ext cx="5075" cy="2875"/>
            </a:xfrm>
            <a:custGeom>
              <a:rect b="b" l="l" r="r" t="t"/>
              <a:pathLst>
                <a:path extrusionOk="0" h="115" w="203">
                  <a:moveTo>
                    <a:pt x="127" y="1"/>
                  </a:moveTo>
                  <a:cubicBezTo>
                    <a:pt x="76" y="1"/>
                    <a:pt x="1" y="114"/>
                    <a:pt x="70" y="114"/>
                  </a:cubicBezTo>
                  <a:cubicBezTo>
                    <a:pt x="127" y="114"/>
                    <a:pt x="203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2621200" y="2542675"/>
              <a:ext cx="6975" cy="4500"/>
            </a:xfrm>
            <a:custGeom>
              <a:rect b="b" l="l" r="r" t="t"/>
              <a:pathLst>
                <a:path extrusionOk="0" h="180" w="279">
                  <a:moveTo>
                    <a:pt x="175" y="1"/>
                  </a:moveTo>
                  <a:cubicBezTo>
                    <a:pt x="143" y="1"/>
                    <a:pt x="107" y="23"/>
                    <a:pt x="89" y="45"/>
                  </a:cubicBezTo>
                  <a:lnTo>
                    <a:pt x="83" y="45"/>
                  </a:lnTo>
                  <a:cubicBezTo>
                    <a:pt x="64" y="52"/>
                    <a:pt x="1" y="115"/>
                    <a:pt x="38" y="134"/>
                  </a:cubicBezTo>
                  <a:lnTo>
                    <a:pt x="57" y="165"/>
                  </a:lnTo>
                  <a:cubicBezTo>
                    <a:pt x="65" y="176"/>
                    <a:pt x="78" y="180"/>
                    <a:pt x="91" y="180"/>
                  </a:cubicBezTo>
                  <a:cubicBezTo>
                    <a:pt x="109" y="180"/>
                    <a:pt x="128" y="172"/>
                    <a:pt x="139" y="165"/>
                  </a:cubicBezTo>
                  <a:cubicBezTo>
                    <a:pt x="183" y="146"/>
                    <a:pt x="278" y="83"/>
                    <a:pt x="209" y="14"/>
                  </a:cubicBezTo>
                  <a:cubicBezTo>
                    <a:pt x="199" y="5"/>
                    <a:pt x="18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2627550" y="2529125"/>
              <a:ext cx="9125" cy="5250"/>
            </a:xfrm>
            <a:custGeom>
              <a:rect b="b" l="l" r="r" t="t"/>
              <a:pathLst>
                <a:path extrusionOk="0" h="210" w="365">
                  <a:moveTo>
                    <a:pt x="198" y="0"/>
                  </a:moveTo>
                  <a:cubicBezTo>
                    <a:pt x="91" y="0"/>
                    <a:pt x="1" y="209"/>
                    <a:pt x="98" y="209"/>
                  </a:cubicBezTo>
                  <a:cubicBezTo>
                    <a:pt x="100" y="209"/>
                    <a:pt x="103" y="209"/>
                    <a:pt x="106" y="209"/>
                  </a:cubicBezTo>
                  <a:cubicBezTo>
                    <a:pt x="125" y="209"/>
                    <a:pt x="150" y="203"/>
                    <a:pt x="175" y="196"/>
                  </a:cubicBezTo>
                  <a:cubicBezTo>
                    <a:pt x="226" y="184"/>
                    <a:pt x="365" y="51"/>
                    <a:pt x="264" y="13"/>
                  </a:cubicBezTo>
                  <a:cubicBezTo>
                    <a:pt x="245" y="7"/>
                    <a:pt x="226" y="1"/>
                    <a:pt x="207" y="1"/>
                  </a:cubicBezTo>
                  <a:cubicBezTo>
                    <a:pt x="204" y="0"/>
                    <a:pt x="201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2620725" y="2493975"/>
              <a:ext cx="12325" cy="7425"/>
            </a:xfrm>
            <a:custGeom>
              <a:rect b="b" l="l" r="r" t="t"/>
              <a:pathLst>
                <a:path extrusionOk="0" h="297" w="493">
                  <a:moveTo>
                    <a:pt x="316" y="0"/>
                  </a:moveTo>
                  <a:cubicBezTo>
                    <a:pt x="184" y="0"/>
                    <a:pt x="1" y="297"/>
                    <a:pt x="177" y="297"/>
                  </a:cubicBezTo>
                  <a:cubicBezTo>
                    <a:pt x="310" y="297"/>
                    <a:pt x="493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2631125" y="2463500"/>
              <a:ext cx="6175" cy="5250"/>
            </a:xfrm>
            <a:custGeom>
              <a:rect b="b" l="l" r="r" t="t"/>
              <a:pathLst>
                <a:path extrusionOk="0" h="210" w="247">
                  <a:moveTo>
                    <a:pt x="179" y="0"/>
                  </a:moveTo>
                  <a:cubicBezTo>
                    <a:pt x="154" y="0"/>
                    <a:pt x="129" y="11"/>
                    <a:pt x="108" y="21"/>
                  </a:cubicBezTo>
                  <a:cubicBezTo>
                    <a:pt x="83" y="34"/>
                    <a:pt x="1" y="116"/>
                    <a:pt x="45" y="147"/>
                  </a:cubicBezTo>
                  <a:cubicBezTo>
                    <a:pt x="64" y="153"/>
                    <a:pt x="70" y="160"/>
                    <a:pt x="77" y="179"/>
                  </a:cubicBezTo>
                  <a:cubicBezTo>
                    <a:pt x="83" y="201"/>
                    <a:pt x="95" y="210"/>
                    <a:pt x="111" y="210"/>
                  </a:cubicBezTo>
                  <a:cubicBezTo>
                    <a:pt x="162" y="210"/>
                    <a:pt x="247" y="115"/>
                    <a:pt x="247" y="72"/>
                  </a:cubicBezTo>
                  <a:cubicBezTo>
                    <a:pt x="247" y="59"/>
                    <a:pt x="247" y="40"/>
                    <a:pt x="241" y="27"/>
                  </a:cubicBezTo>
                  <a:cubicBezTo>
                    <a:pt x="234" y="8"/>
                    <a:pt x="215" y="2"/>
                    <a:pt x="196" y="2"/>
                  </a:cubicBezTo>
                  <a:cubicBezTo>
                    <a:pt x="191" y="1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2626575" y="2481150"/>
              <a:ext cx="10475" cy="5925"/>
            </a:xfrm>
            <a:custGeom>
              <a:rect b="b" l="l" r="r" t="t"/>
              <a:pathLst>
                <a:path extrusionOk="0" h="237" w="419">
                  <a:moveTo>
                    <a:pt x="280" y="1"/>
                  </a:moveTo>
                  <a:cubicBezTo>
                    <a:pt x="273" y="1"/>
                    <a:pt x="266" y="1"/>
                    <a:pt x="259" y="3"/>
                  </a:cubicBezTo>
                  <a:cubicBezTo>
                    <a:pt x="240" y="9"/>
                    <a:pt x="227" y="9"/>
                    <a:pt x="208" y="15"/>
                  </a:cubicBezTo>
                  <a:cubicBezTo>
                    <a:pt x="158" y="28"/>
                    <a:pt x="0" y="179"/>
                    <a:pt x="114" y="223"/>
                  </a:cubicBezTo>
                  <a:cubicBezTo>
                    <a:pt x="132" y="230"/>
                    <a:pt x="151" y="236"/>
                    <a:pt x="170" y="236"/>
                  </a:cubicBezTo>
                  <a:cubicBezTo>
                    <a:pt x="175" y="236"/>
                    <a:pt x="179" y="237"/>
                    <a:pt x="183" y="237"/>
                  </a:cubicBezTo>
                  <a:cubicBezTo>
                    <a:pt x="305" y="237"/>
                    <a:pt x="419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7"/>
          <p:cNvGrpSpPr/>
          <p:nvPr/>
        </p:nvGrpSpPr>
        <p:grpSpPr>
          <a:xfrm>
            <a:off x="-242341" y="3987910"/>
            <a:ext cx="858848" cy="666725"/>
            <a:chOff x="1145300" y="2753225"/>
            <a:chExt cx="173375" cy="134575"/>
          </a:xfrm>
        </p:grpSpPr>
        <p:sp>
          <p:nvSpPr>
            <p:cNvPr id="845" name="Google Shape;845;p7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1" name="Google Shape;861;p7"/>
          <p:cNvSpPr/>
          <p:nvPr/>
        </p:nvSpPr>
        <p:spPr>
          <a:xfrm rot="5400000">
            <a:off x="-127235" y="4420469"/>
            <a:ext cx="484450" cy="419327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2" name="Google Shape;862;p7"/>
          <p:cNvGrpSpPr/>
          <p:nvPr/>
        </p:nvGrpSpPr>
        <p:grpSpPr>
          <a:xfrm>
            <a:off x="244604" y="4773224"/>
            <a:ext cx="280573" cy="265806"/>
            <a:chOff x="484075" y="3026900"/>
            <a:chExt cx="161975" cy="153450"/>
          </a:xfrm>
        </p:grpSpPr>
        <p:sp>
          <p:nvSpPr>
            <p:cNvPr id="863" name="Google Shape;863;p7"/>
            <p:cNvSpPr/>
            <p:nvPr/>
          </p:nvSpPr>
          <p:spPr>
            <a:xfrm>
              <a:off x="492450" y="3034950"/>
              <a:ext cx="144125" cy="137525"/>
            </a:xfrm>
            <a:custGeom>
              <a:rect b="b" l="l" r="r" t="t"/>
              <a:pathLst>
                <a:path extrusionOk="0" h="5501" w="5765">
                  <a:moveTo>
                    <a:pt x="2554" y="0"/>
                  </a:moveTo>
                  <a:cubicBezTo>
                    <a:pt x="2126" y="0"/>
                    <a:pt x="1703" y="108"/>
                    <a:pt x="1331" y="316"/>
                  </a:cubicBezTo>
                  <a:cubicBezTo>
                    <a:pt x="776" y="619"/>
                    <a:pt x="379" y="1167"/>
                    <a:pt x="202" y="1848"/>
                  </a:cubicBezTo>
                  <a:cubicBezTo>
                    <a:pt x="0" y="2662"/>
                    <a:pt x="126" y="3520"/>
                    <a:pt x="568" y="4232"/>
                  </a:cubicBezTo>
                  <a:cubicBezTo>
                    <a:pt x="1079" y="5052"/>
                    <a:pt x="1873" y="5500"/>
                    <a:pt x="2813" y="5500"/>
                  </a:cubicBezTo>
                  <a:cubicBezTo>
                    <a:pt x="3866" y="5500"/>
                    <a:pt x="4875" y="4907"/>
                    <a:pt x="5330" y="4024"/>
                  </a:cubicBezTo>
                  <a:cubicBezTo>
                    <a:pt x="5765" y="3179"/>
                    <a:pt x="5639" y="2208"/>
                    <a:pt x="4983" y="1293"/>
                  </a:cubicBezTo>
                  <a:cubicBezTo>
                    <a:pt x="4402" y="480"/>
                    <a:pt x="3494" y="0"/>
                    <a:pt x="2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484075" y="3026900"/>
              <a:ext cx="161975" cy="153450"/>
            </a:xfrm>
            <a:custGeom>
              <a:rect b="b" l="l" r="r" t="t"/>
              <a:pathLst>
                <a:path extrusionOk="0" h="6138" w="6479">
                  <a:moveTo>
                    <a:pt x="2889" y="631"/>
                  </a:moveTo>
                  <a:cubicBezTo>
                    <a:pt x="3703" y="631"/>
                    <a:pt x="4529" y="1054"/>
                    <a:pt x="5059" y="1798"/>
                  </a:cubicBezTo>
                  <a:cubicBezTo>
                    <a:pt x="6478" y="3779"/>
                    <a:pt x="4832" y="5500"/>
                    <a:pt x="3148" y="5500"/>
                  </a:cubicBezTo>
                  <a:cubicBezTo>
                    <a:pt x="2410" y="5500"/>
                    <a:pt x="1666" y="5172"/>
                    <a:pt x="1168" y="4384"/>
                  </a:cubicBezTo>
                  <a:cubicBezTo>
                    <a:pt x="430" y="3205"/>
                    <a:pt x="714" y="1527"/>
                    <a:pt x="1817" y="909"/>
                  </a:cubicBezTo>
                  <a:cubicBezTo>
                    <a:pt x="2145" y="732"/>
                    <a:pt x="2517" y="638"/>
                    <a:pt x="2889" y="638"/>
                  </a:cubicBezTo>
                  <a:lnTo>
                    <a:pt x="2889" y="631"/>
                  </a:lnTo>
                  <a:close/>
                  <a:moveTo>
                    <a:pt x="2889" y="1"/>
                  </a:moveTo>
                  <a:lnTo>
                    <a:pt x="2889" y="7"/>
                  </a:lnTo>
                  <a:cubicBezTo>
                    <a:pt x="2410" y="7"/>
                    <a:pt x="1931" y="121"/>
                    <a:pt x="1508" y="354"/>
                  </a:cubicBezTo>
                  <a:cubicBezTo>
                    <a:pt x="884" y="701"/>
                    <a:pt x="423" y="1319"/>
                    <a:pt x="228" y="2088"/>
                  </a:cubicBezTo>
                  <a:cubicBezTo>
                    <a:pt x="1" y="2984"/>
                    <a:pt x="152" y="3930"/>
                    <a:pt x="632" y="4718"/>
                  </a:cubicBezTo>
                  <a:cubicBezTo>
                    <a:pt x="1199" y="5620"/>
                    <a:pt x="2114" y="6137"/>
                    <a:pt x="3148" y="6137"/>
                  </a:cubicBezTo>
                  <a:cubicBezTo>
                    <a:pt x="4315" y="6137"/>
                    <a:pt x="5437" y="5475"/>
                    <a:pt x="5942" y="4491"/>
                  </a:cubicBezTo>
                  <a:cubicBezTo>
                    <a:pt x="6428" y="3545"/>
                    <a:pt x="6295" y="2435"/>
                    <a:pt x="5576" y="1432"/>
                  </a:cubicBezTo>
                  <a:cubicBezTo>
                    <a:pt x="4939" y="537"/>
                    <a:pt x="3930" y="1"/>
                    <a:pt x="2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525400" y="3102200"/>
              <a:ext cx="14850" cy="10125"/>
            </a:xfrm>
            <a:custGeom>
              <a:rect b="b" l="l" r="r" t="t"/>
              <a:pathLst>
                <a:path extrusionOk="0" h="405" w="594">
                  <a:moveTo>
                    <a:pt x="249" y="0"/>
                  </a:moveTo>
                  <a:cubicBezTo>
                    <a:pt x="233" y="0"/>
                    <a:pt x="218" y="1"/>
                    <a:pt x="202" y="4"/>
                  </a:cubicBezTo>
                  <a:cubicBezTo>
                    <a:pt x="114" y="22"/>
                    <a:pt x="0" y="111"/>
                    <a:pt x="70" y="237"/>
                  </a:cubicBezTo>
                  <a:cubicBezTo>
                    <a:pt x="125" y="343"/>
                    <a:pt x="235" y="404"/>
                    <a:pt x="355" y="404"/>
                  </a:cubicBezTo>
                  <a:cubicBezTo>
                    <a:pt x="371" y="404"/>
                    <a:pt x="388" y="403"/>
                    <a:pt x="404" y="401"/>
                  </a:cubicBezTo>
                  <a:cubicBezTo>
                    <a:pt x="517" y="395"/>
                    <a:pt x="593" y="275"/>
                    <a:pt x="536" y="167"/>
                  </a:cubicBezTo>
                  <a:cubicBezTo>
                    <a:pt x="475" y="62"/>
                    <a:pt x="365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527125" y="3082050"/>
              <a:ext cx="10600" cy="7375"/>
            </a:xfrm>
            <a:custGeom>
              <a:rect b="b" l="l" r="r" t="t"/>
              <a:pathLst>
                <a:path extrusionOk="0" h="295" w="424">
                  <a:moveTo>
                    <a:pt x="173" y="0"/>
                  </a:moveTo>
                  <a:cubicBezTo>
                    <a:pt x="162" y="0"/>
                    <a:pt x="151" y="1"/>
                    <a:pt x="139" y="2"/>
                  </a:cubicBezTo>
                  <a:cubicBezTo>
                    <a:pt x="57" y="9"/>
                    <a:pt x="1" y="97"/>
                    <a:pt x="45" y="173"/>
                  </a:cubicBezTo>
                  <a:cubicBezTo>
                    <a:pt x="84" y="251"/>
                    <a:pt x="168" y="294"/>
                    <a:pt x="252" y="294"/>
                  </a:cubicBezTo>
                  <a:cubicBezTo>
                    <a:pt x="263" y="294"/>
                    <a:pt x="274" y="294"/>
                    <a:pt x="284" y="292"/>
                  </a:cubicBezTo>
                  <a:cubicBezTo>
                    <a:pt x="373" y="286"/>
                    <a:pt x="423" y="198"/>
                    <a:pt x="385" y="122"/>
                  </a:cubicBezTo>
                  <a:cubicBezTo>
                    <a:pt x="341" y="44"/>
                    <a:pt x="261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541950" y="3079500"/>
              <a:ext cx="9025" cy="7225"/>
            </a:xfrm>
            <a:custGeom>
              <a:rect b="b" l="l" r="r" t="t"/>
              <a:pathLst>
                <a:path extrusionOk="0" h="289" w="361">
                  <a:moveTo>
                    <a:pt x="96" y="0"/>
                  </a:moveTo>
                  <a:cubicBezTo>
                    <a:pt x="46" y="0"/>
                    <a:pt x="1" y="18"/>
                    <a:pt x="1" y="73"/>
                  </a:cubicBezTo>
                  <a:lnTo>
                    <a:pt x="1" y="111"/>
                  </a:lnTo>
                  <a:cubicBezTo>
                    <a:pt x="1" y="236"/>
                    <a:pt x="119" y="289"/>
                    <a:pt x="206" y="289"/>
                  </a:cubicBezTo>
                  <a:cubicBezTo>
                    <a:pt x="216" y="289"/>
                    <a:pt x="225" y="288"/>
                    <a:pt x="234" y="287"/>
                  </a:cubicBezTo>
                  <a:cubicBezTo>
                    <a:pt x="354" y="268"/>
                    <a:pt x="360" y="155"/>
                    <a:pt x="272" y="73"/>
                  </a:cubicBezTo>
                  <a:lnTo>
                    <a:pt x="234" y="41"/>
                  </a:lnTo>
                  <a:cubicBezTo>
                    <a:pt x="214" y="21"/>
                    <a:pt x="152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546375" y="3097850"/>
              <a:ext cx="5375" cy="4175"/>
            </a:xfrm>
            <a:custGeom>
              <a:rect b="b" l="l" r="r" t="t"/>
              <a:pathLst>
                <a:path extrusionOk="0" h="167" w="215">
                  <a:moveTo>
                    <a:pt x="58" y="1"/>
                  </a:moveTo>
                  <a:cubicBezTo>
                    <a:pt x="43" y="1"/>
                    <a:pt x="29" y="7"/>
                    <a:pt x="19" y="26"/>
                  </a:cubicBezTo>
                  <a:cubicBezTo>
                    <a:pt x="13" y="26"/>
                    <a:pt x="13" y="26"/>
                    <a:pt x="13" y="32"/>
                  </a:cubicBezTo>
                  <a:cubicBezTo>
                    <a:pt x="0" y="45"/>
                    <a:pt x="0" y="64"/>
                    <a:pt x="13" y="83"/>
                  </a:cubicBezTo>
                  <a:cubicBezTo>
                    <a:pt x="13" y="89"/>
                    <a:pt x="19" y="102"/>
                    <a:pt x="19" y="108"/>
                  </a:cubicBezTo>
                  <a:cubicBezTo>
                    <a:pt x="32" y="148"/>
                    <a:pt x="75" y="167"/>
                    <a:pt x="114" y="167"/>
                  </a:cubicBezTo>
                  <a:cubicBezTo>
                    <a:pt x="167" y="167"/>
                    <a:pt x="214" y="132"/>
                    <a:pt x="170" y="70"/>
                  </a:cubicBezTo>
                  <a:cubicBezTo>
                    <a:pt x="158" y="45"/>
                    <a:pt x="133" y="20"/>
                    <a:pt x="101" y="14"/>
                  </a:cubicBezTo>
                  <a:cubicBezTo>
                    <a:pt x="88" y="7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584525" y="3105800"/>
              <a:ext cx="12625" cy="8900"/>
            </a:xfrm>
            <a:custGeom>
              <a:rect b="b" l="l" r="r" t="t"/>
              <a:pathLst>
                <a:path extrusionOk="0" h="356" w="505">
                  <a:moveTo>
                    <a:pt x="208" y="1"/>
                  </a:moveTo>
                  <a:cubicBezTo>
                    <a:pt x="194" y="1"/>
                    <a:pt x="179" y="2"/>
                    <a:pt x="164" y="5"/>
                  </a:cubicBezTo>
                  <a:cubicBezTo>
                    <a:pt x="63" y="11"/>
                    <a:pt x="0" y="118"/>
                    <a:pt x="38" y="206"/>
                  </a:cubicBezTo>
                  <a:cubicBezTo>
                    <a:pt x="93" y="300"/>
                    <a:pt x="191" y="355"/>
                    <a:pt x="295" y="355"/>
                  </a:cubicBezTo>
                  <a:cubicBezTo>
                    <a:pt x="310" y="355"/>
                    <a:pt x="326" y="354"/>
                    <a:pt x="341" y="351"/>
                  </a:cubicBezTo>
                  <a:cubicBezTo>
                    <a:pt x="442" y="345"/>
                    <a:pt x="505" y="238"/>
                    <a:pt x="461" y="143"/>
                  </a:cubicBezTo>
                  <a:cubicBezTo>
                    <a:pt x="406" y="55"/>
                    <a:pt x="308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8"/>
          <p:cNvGrpSpPr/>
          <p:nvPr/>
        </p:nvGrpSpPr>
        <p:grpSpPr>
          <a:xfrm>
            <a:off x="7840349" y="315267"/>
            <a:ext cx="802833" cy="612951"/>
            <a:chOff x="2833900" y="2095850"/>
            <a:chExt cx="368475" cy="281325"/>
          </a:xfrm>
        </p:grpSpPr>
        <p:sp>
          <p:nvSpPr>
            <p:cNvPr id="872" name="Google Shape;872;p8"/>
            <p:cNvSpPr/>
            <p:nvPr/>
          </p:nvSpPr>
          <p:spPr>
            <a:xfrm>
              <a:off x="2833900" y="2095850"/>
              <a:ext cx="368475" cy="281325"/>
            </a:xfrm>
            <a:custGeom>
              <a:rect b="b" l="l" r="r" t="t"/>
              <a:pathLst>
                <a:path extrusionOk="0" h="11253" w="14739">
                  <a:moveTo>
                    <a:pt x="6504" y="1"/>
                  </a:moveTo>
                  <a:cubicBezTo>
                    <a:pt x="3553" y="1"/>
                    <a:pt x="757" y="1874"/>
                    <a:pt x="373" y="5342"/>
                  </a:cubicBezTo>
                  <a:cubicBezTo>
                    <a:pt x="1" y="8685"/>
                    <a:pt x="4535" y="11201"/>
                    <a:pt x="7361" y="11252"/>
                  </a:cubicBezTo>
                  <a:cubicBezTo>
                    <a:pt x="7379" y="11252"/>
                    <a:pt x="7396" y="11252"/>
                    <a:pt x="7414" y="11252"/>
                  </a:cubicBezTo>
                  <a:cubicBezTo>
                    <a:pt x="10494" y="11252"/>
                    <a:pt x="14738" y="6357"/>
                    <a:pt x="12192" y="2895"/>
                  </a:cubicBezTo>
                  <a:cubicBezTo>
                    <a:pt x="10747" y="933"/>
                    <a:pt x="8587" y="1"/>
                    <a:pt x="6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3061575" y="2250725"/>
              <a:ext cx="15950" cy="9050"/>
            </a:xfrm>
            <a:custGeom>
              <a:rect b="b" l="l" r="r" t="t"/>
              <a:pathLst>
                <a:path extrusionOk="0" h="362" w="638">
                  <a:moveTo>
                    <a:pt x="348" y="1"/>
                  </a:moveTo>
                  <a:cubicBezTo>
                    <a:pt x="299" y="1"/>
                    <a:pt x="251" y="9"/>
                    <a:pt x="209" y="24"/>
                  </a:cubicBezTo>
                  <a:cubicBezTo>
                    <a:pt x="114" y="62"/>
                    <a:pt x="1" y="119"/>
                    <a:pt x="45" y="238"/>
                  </a:cubicBezTo>
                  <a:cubicBezTo>
                    <a:pt x="58" y="270"/>
                    <a:pt x="83" y="295"/>
                    <a:pt x="108" y="314"/>
                  </a:cubicBezTo>
                  <a:cubicBezTo>
                    <a:pt x="146" y="346"/>
                    <a:pt x="201" y="361"/>
                    <a:pt x="260" y="361"/>
                  </a:cubicBezTo>
                  <a:cubicBezTo>
                    <a:pt x="340" y="361"/>
                    <a:pt x="426" y="333"/>
                    <a:pt x="480" y="283"/>
                  </a:cubicBezTo>
                  <a:cubicBezTo>
                    <a:pt x="569" y="257"/>
                    <a:pt x="638" y="207"/>
                    <a:pt x="588" y="119"/>
                  </a:cubicBezTo>
                  <a:cubicBezTo>
                    <a:pt x="541" y="35"/>
                    <a:pt x="445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3074350" y="2263400"/>
              <a:ext cx="25575" cy="12125"/>
            </a:xfrm>
            <a:custGeom>
              <a:rect b="b" l="l" r="r" t="t"/>
              <a:pathLst>
                <a:path extrusionOk="0" h="485" w="1023">
                  <a:moveTo>
                    <a:pt x="370" y="0"/>
                  </a:moveTo>
                  <a:cubicBezTo>
                    <a:pt x="345" y="0"/>
                    <a:pt x="321" y="1"/>
                    <a:pt x="297" y="3"/>
                  </a:cubicBezTo>
                  <a:cubicBezTo>
                    <a:pt x="70" y="28"/>
                    <a:pt x="1" y="261"/>
                    <a:pt x="266" y="286"/>
                  </a:cubicBezTo>
                  <a:cubicBezTo>
                    <a:pt x="222" y="286"/>
                    <a:pt x="335" y="400"/>
                    <a:pt x="360" y="413"/>
                  </a:cubicBezTo>
                  <a:cubicBezTo>
                    <a:pt x="437" y="461"/>
                    <a:pt x="523" y="485"/>
                    <a:pt x="608" y="485"/>
                  </a:cubicBezTo>
                  <a:cubicBezTo>
                    <a:pt x="679" y="485"/>
                    <a:pt x="749" y="469"/>
                    <a:pt x="814" y="438"/>
                  </a:cubicBezTo>
                  <a:cubicBezTo>
                    <a:pt x="928" y="381"/>
                    <a:pt x="1023" y="255"/>
                    <a:pt x="903" y="154"/>
                  </a:cubicBezTo>
                  <a:cubicBezTo>
                    <a:pt x="775" y="43"/>
                    <a:pt x="554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3069150" y="2286525"/>
              <a:ext cx="16575" cy="8700"/>
            </a:xfrm>
            <a:custGeom>
              <a:rect b="b" l="l" r="r" t="t"/>
              <a:pathLst>
                <a:path extrusionOk="0" h="348" w="663">
                  <a:moveTo>
                    <a:pt x="433" y="0"/>
                  </a:moveTo>
                  <a:cubicBezTo>
                    <a:pt x="327" y="0"/>
                    <a:pt x="209" y="49"/>
                    <a:pt x="133" y="99"/>
                  </a:cubicBezTo>
                  <a:cubicBezTo>
                    <a:pt x="1" y="181"/>
                    <a:pt x="102" y="314"/>
                    <a:pt x="215" y="339"/>
                  </a:cubicBezTo>
                  <a:cubicBezTo>
                    <a:pt x="240" y="345"/>
                    <a:pt x="270" y="348"/>
                    <a:pt x="302" y="348"/>
                  </a:cubicBezTo>
                  <a:cubicBezTo>
                    <a:pt x="413" y="348"/>
                    <a:pt x="548" y="310"/>
                    <a:pt x="587" y="207"/>
                  </a:cubicBezTo>
                  <a:cubicBezTo>
                    <a:pt x="594" y="200"/>
                    <a:pt x="587" y="200"/>
                    <a:pt x="594" y="194"/>
                  </a:cubicBezTo>
                  <a:cubicBezTo>
                    <a:pt x="631" y="175"/>
                    <a:pt x="663" y="144"/>
                    <a:pt x="631" y="99"/>
                  </a:cubicBezTo>
                  <a:cubicBezTo>
                    <a:pt x="586" y="27"/>
                    <a:pt x="513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3053675" y="2274950"/>
              <a:ext cx="11600" cy="6425"/>
            </a:xfrm>
            <a:custGeom>
              <a:rect b="b" l="l" r="r" t="t"/>
              <a:pathLst>
                <a:path extrusionOk="0" h="257" w="464">
                  <a:moveTo>
                    <a:pt x="264" y="1"/>
                  </a:moveTo>
                  <a:cubicBezTo>
                    <a:pt x="158" y="1"/>
                    <a:pt x="0" y="51"/>
                    <a:pt x="52" y="165"/>
                  </a:cubicBezTo>
                  <a:cubicBezTo>
                    <a:pt x="84" y="222"/>
                    <a:pt x="159" y="234"/>
                    <a:pt x="210" y="253"/>
                  </a:cubicBezTo>
                  <a:cubicBezTo>
                    <a:pt x="220" y="256"/>
                    <a:pt x="234" y="257"/>
                    <a:pt x="251" y="257"/>
                  </a:cubicBezTo>
                  <a:cubicBezTo>
                    <a:pt x="327" y="257"/>
                    <a:pt x="451" y="230"/>
                    <a:pt x="430" y="152"/>
                  </a:cubicBezTo>
                  <a:cubicBezTo>
                    <a:pt x="430" y="141"/>
                    <a:pt x="430" y="132"/>
                    <a:pt x="428" y="127"/>
                  </a:cubicBezTo>
                  <a:lnTo>
                    <a:pt x="428" y="127"/>
                  </a:lnTo>
                  <a:cubicBezTo>
                    <a:pt x="464" y="73"/>
                    <a:pt x="403" y="26"/>
                    <a:pt x="355" y="14"/>
                  </a:cubicBezTo>
                  <a:lnTo>
                    <a:pt x="323" y="7"/>
                  </a:lnTo>
                  <a:cubicBezTo>
                    <a:pt x="308" y="3"/>
                    <a:pt x="287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3117875" y="2218525"/>
              <a:ext cx="14600" cy="8125"/>
            </a:xfrm>
            <a:custGeom>
              <a:rect b="b" l="l" r="r" t="t"/>
              <a:pathLst>
                <a:path extrusionOk="0" h="325" w="584">
                  <a:moveTo>
                    <a:pt x="255" y="0"/>
                  </a:moveTo>
                  <a:cubicBezTo>
                    <a:pt x="163" y="0"/>
                    <a:pt x="71" y="36"/>
                    <a:pt x="32" y="126"/>
                  </a:cubicBezTo>
                  <a:cubicBezTo>
                    <a:pt x="19" y="145"/>
                    <a:pt x="19" y="170"/>
                    <a:pt x="13" y="189"/>
                  </a:cubicBezTo>
                  <a:cubicBezTo>
                    <a:pt x="1" y="288"/>
                    <a:pt x="98" y="325"/>
                    <a:pt x="193" y="325"/>
                  </a:cubicBezTo>
                  <a:cubicBezTo>
                    <a:pt x="245" y="325"/>
                    <a:pt x="295" y="314"/>
                    <a:pt x="329" y="297"/>
                  </a:cubicBezTo>
                  <a:cubicBezTo>
                    <a:pt x="366" y="271"/>
                    <a:pt x="404" y="252"/>
                    <a:pt x="442" y="221"/>
                  </a:cubicBezTo>
                  <a:cubicBezTo>
                    <a:pt x="583" y="112"/>
                    <a:pt x="420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2980525" y="2324225"/>
              <a:ext cx="14225" cy="6675"/>
            </a:xfrm>
            <a:custGeom>
              <a:rect b="b" l="l" r="r" t="t"/>
              <a:pathLst>
                <a:path extrusionOk="0" h="267" w="569">
                  <a:moveTo>
                    <a:pt x="411" y="0"/>
                  </a:moveTo>
                  <a:cubicBezTo>
                    <a:pt x="283" y="0"/>
                    <a:pt x="1" y="94"/>
                    <a:pt x="159" y="219"/>
                  </a:cubicBezTo>
                  <a:cubicBezTo>
                    <a:pt x="216" y="250"/>
                    <a:pt x="276" y="266"/>
                    <a:pt x="337" y="266"/>
                  </a:cubicBezTo>
                  <a:cubicBezTo>
                    <a:pt x="383" y="266"/>
                    <a:pt x="430" y="257"/>
                    <a:pt x="474" y="237"/>
                  </a:cubicBezTo>
                  <a:cubicBezTo>
                    <a:pt x="569" y="181"/>
                    <a:pt x="556" y="36"/>
                    <a:pt x="449" y="4"/>
                  </a:cubicBezTo>
                  <a:cubicBezTo>
                    <a:pt x="439" y="1"/>
                    <a:pt x="426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3037450" y="2327200"/>
              <a:ext cx="18800" cy="10700"/>
            </a:xfrm>
            <a:custGeom>
              <a:rect b="b" l="l" r="r" t="t"/>
              <a:pathLst>
                <a:path extrusionOk="0" h="428" w="752">
                  <a:moveTo>
                    <a:pt x="496" y="1"/>
                  </a:moveTo>
                  <a:cubicBezTo>
                    <a:pt x="362" y="1"/>
                    <a:pt x="212" y="61"/>
                    <a:pt x="127" y="112"/>
                  </a:cubicBezTo>
                  <a:cubicBezTo>
                    <a:pt x="1" y="188"/>
                    <a:pt x="39" y="339"/>
                    <a:pt x="159" y="390"/>
                  </a:cubicBezTo>
                  <a:cubicBezTo>
                    <a:pt x="209" y="415"/>
                    <a:pt x="260" y="428"/>
                    <a:pt x="316" y="428"/>
                  </a:cubicBezTo>
                  <a:lnTo>
                    <a:pt x="398" y="428"/>
                  </a:lnTo>
                  <a:cubicBezTo>
                    <a:pt x="449" y="421"/>
                    <a:pt x="506" y="409"/>
                    <a:pt x="550" y="383"/>
                  </a:cubicBezTo>
                  <a:lnTo>
                    <a:pt x="556" y="383"/>
                  </a:lnTo>
                  <a:cubicBezTo>
                    <a:pt x="569" y="383"/>
                    <a:pt x="575" y="371"/>
                    <a:pt x="581" y="371"/>
                  </a:cubicBezTo>
                  <a:cubicBezTo>
                    <a:pt x="613" y="352"/>
                    <a:pt x="638" y="327"/>
                    <a:pt x="663" y="301"/>
                  </a:cubicBezTo>
                  <a:cubicBezTo>
                    <a:pt x="663" y="301"/>
                    <a:pt x="670" y="301"/>
                    <a:pt x="676" y="295"/>
                  </a:cubicBezTo>
                  <a:lnTo>
                    <a:pt x="670" y="295"/>
                  </a:lnTo>
                  <a:cubicBezTo>
                    <a:pt x="676" y="289"/>
                    <a:pt x="682" y="276"/>
                    <a:pt x="688" y="264"/>
                  </a:cubicBezTo>
                  <a:cubicBezTo>
                    <a:pt x="739" y="232"/>
                    <a:pt x="752" y="169"/>
                    <a:pt x="726" y="118"/>
                  </a:cubicBezTo>
                  <a:cubicBezTo>
                    <a:pt x="679" y="32"/>
                    <a:pt x="592" y="1"/>
                    <a:pt x="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2902975" y="2163300"/>
              <a:ext cx="17675" cy="9125"/>
            </a:xfrm>
            <a:custGeom>
              <a:rect b="b" l="l" r="r" t="t"/>
              <a:pathLst>
                <a:path extrusionOk="0" h="365" w="707">
                  <a:moveTo>
                    <a:pt x="394" y="1"/>
                  </a:moveTo>
                  <a:cubicBezTo>
                    <a:pt x="322" y="1"/>
                    <a:pt x="248" y="18"/>
                    <a:pt x="189" y="46"/>
                  </a:cubicBezTo>
                  <a:cubicBezTo>
                    <a:pt x="95" y="90"/>
                    <a:pt x="0" y="210"/>
                    <a:pt x="114" y="298"/>
                  </a:cubicBezTo>
                  <a:cubicBezTo>
                    <a:pt x="170" y="344"/>
                    <a:pt x="246" y="364"/>
                    <a:pt x="323" y="364"/>
                  </a:cubicBezTo>
                  <a:cubicBezTo>
                    <a:pt x="394" y="364"/>
                    <a:pt x="466" y="347"/>
                    <a:pt x="524" y="317"/>
                  </a:cubicBezTo>
                  <a:cubicBezTo>
                    <a:pt x="618" y="273"/>
                    <a:pt x="707" y="153"/>
                    <a:pt x="599" y="65"/>
                  </a:cubicBezTo>
                  <a:cubicBezTo>
                    <a:pt x="545" y="20"/>
                    <a:pt x="470" y="1"/>
                    <a:pt x="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2885700" y="2195625"/>
              <a:ext cx="13975" cy="7200"/>
            </a:xfrm>
            <a:custGeom>
              <a:rect b="b" l="l" r="r" t="t"/>
              <a:pathLst>
                <a:path extrusionOk="0" h="288" w="559">
                  <a:moveTo>
                    <a:pt x="348" y="0"/>
                  </a:moveTo>
                  <a:cubicBezTo>
                    <a:pt x="301" y="0"/>
                    <a:pt x="250" y="13"/>
                    <a:pt x="224" y="27"/>
                  </a:cubicBezTo>
                  <a:cubicBezTo>
                    <a:pt x="180" y="52"/>
                    <a:pt x="136" y="77"/>
                    <a:pt x="98" y="115"/>
                  </a:cubicBezTo>
                  <a:cubicBezTo>
                    <a:pt x="1" y="230"/>
                    <a:pt x="185" y="287"/>
                    <a:pt x="276" y="287"/>
                  </a:cubicBezTo>
                  <a:cubicBezTo>
                    <a:pt x="285" y="287"/>
                    <a:pt x="293" y="287"/>
                    <a:pt x="300" y="285"/>
                  </a:cubicBezTo>
                  <a:cubicBezTo>
                    <a:pt x="407" y="279"/>
                    <a:pt x="559" y="210"/>
                    <a:pt x="451" y="84"/>
                  </a:cubicBezTo>
                  <a:cubicBezTo>
                    <a:pt x="462" y="20"/>
                    <a:pt x="40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2937350" y="2202650"/>
              <a:ext cx="18150" cy="9500"/>
            </a:xfrm>
            <a:custGeom>
              <a:rect b="b" l="l" r="r" t="t"/>
              <a:pathLst>
                <a:path extrusionOk="0" h="380" w="726">
                  <a:moveTo>
                    <a:pt x="313" y="0"/>
                  </a:moveTo>
                  <a:cubicBezTo>
                    <a:pt x="200" y="0"/>
                    <a:pt x="87" y="37"/>
                    <a:pt x="32" y="124"/>
                  </a:cubicBezTo>
                  <a:cubicBezTo>
                    <a:pt x="6" y="150"/>
                    <a:pt x="0" y="194"/>
                    <a:pt x="19" y="232"/>
                  </a:cubicBezTo>
                  <a:cubicBezTo>
                    <a:pt x="51" y="276"/>
                    <a:pt x="101" y="307"/>
                    <a:pt x="158" y="320"/>
                  </a:cubicBezTo>
                  <a:lnTo>
                    <a:pt x="183" y="320"/>
                  </a:lnTo>
                  <a:cubicBezTo>
                    <a:pt x="183" y="320"/>
                    <a:pt x="183" y="320"/>
                    <a:pt x="183" y="326"/>
                  </a:cubicBezTo>
                  <a:cubicBezTo>
                    <a:pt x="210" y="366"/>
                    <a:pt x="256" y="380"/>
                    <a:pt x="304" y="380"/>
                  </a:cubicBezTo>
                  <a:cubicBezTo>
                    <a:pt x="347" y="380"/>
                    <a:pt x="390" y="369"/>
                    <a:pt x="423" y="358"/>
                  </a:cubicBezTo>
                  <a:cubicBezTo>
                    <a:pt x="536" y="314"/>
                    <a:pt x="725" y="187"/>
                    <a:pt x="555" y="68"/>
                  </a:cubicBezTo>
                  <a:cubicBezTo>
                    <a:pt x="496" y="25"/>
                    <a:pt x="404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2927175" y="2181875"/>
              <a:ext cx="15075" cy="8400"/>
            </a:xfrm>
            <a:custGeom>
              <a:rect b="b" l="l" r="r" t="t"/>
              <a:pathLst>
                <a:path extrusionOk="0" h="336" w="603">
                  <a:moveTo>
                    <a:pt x="294" y="1"/>
                  </a:moveTo>
                  <a:cubicBezTo>
                    <a:pt x="161" y="1"/>
                    <a:pt x="0" y="45"/>
                    <a:pt x="22" y="173"/>
                  </a:cubicBezTo>
                  <a:cubicBezTo>
                    <a:pt x="41" y="268"/>
                    <a:pt x="117" y="299"/>
                    <a:pt x="205" y="331"/>
                  </a:cubicBezTo>
                  <a:cubicBezTo>
                    <a:pt x="215" y="334"/>
                    <a:pt x="229" y="335"/>
                    <a:pt x="244" y="335"/>
                  </a:cubicBezTo>
                  <a:cubicBezTo>
                    <a:pt x="297" y="335"/>
                    <a:pt x="370" y="317"/>
                    <a:pt x="375" y="268"/>
                  </a:cubicBezTo>
                  <a:lnTo>
                    <a:pt x="375" y="268"/>
                  </a:lnTo>
                  <a:cubicBezTo>
                    <a:pt x="486" y="215"/>
                    <a:pt x="602" y="101"/>
                    <a:pt x="432" y="22"/>
                  </a:cubicBezTo>
                  <a:cubicBezTo>
                    <a:pt x="402" y="9"/>
                    <a:pt x="350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2953725" y="2158950"/>
              <a:ext cx="14375" cy="7775"/>
            </a:xfrm>
            <a:custGeom>
              <a:rect b="b" l="l" r="r" t="t"/>
              <a:pathLst>
                <a:path extrusionOk="0" h="311" w="575">
                  <a:moveTo>
                    <a:pt x="328" y="1"/>
                  </a:moveTo>
                  <a:cubicBezTo>
                    <a:pt x="260" y="1"/>
                    <a:pt x="192" y="16"/>
                    <a:pt x="133" y="50"/>
                  </a:cubicBezTo>
                  <a:cubicBezTo>
                    <a:pt x="64" y="75"/>
                    <a:pt x="1" y="144"/>
                    <a:pt x="39" y="214"/>
                  </a:cubicBezTo>
                  <a:cubicBezTo>
                    <a:pt x="51" y="232"/>
                    <a:pt x="58" y="245"/>
                    <a:pt x="64" y="258"/>
                  </a:cubicBezTo>
                  <a:cubicBezTo>
                    <a:pt x="88" y="298"/>
                    <a:pt x="136" y="310"/>
                    <a:pt x="180" y="310"/>
                  </a:cubicBezTo>
                  <a:cubicBezTo>
                    <a:pt x="205" y="310"/>
                    <a:pt x="229" y="306"/>
                    <a:pt x="247" y="302"/>
                  </a:cubicBezTo>
                  <a:cubicBezTo>
                    <a:pt x="329" y="289"/>
                    <a:pt x="405" y="251"/>
                    <a:pt x="468" y="188"/>
                  </a:cubicBezTo>
                  <a:cubicBezTo>
                    <a:pt x="531" y="144"/>
                    <a:pt x="575" y="69"/>
                    <a:pt x="474" y="24"/>
                  </a:cubicBezTo>
                  <a:cubicBezTo>
                    <a:pt x="427" y="9"/>
                    <a:pt x="377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3049700" y="2139450"/>
              <a:ext cx="14050" cy="8100"/>
            </a:xfrm>
            <a:custGeom>
              <a:rect b="b" l="l" r="r" t="t"/>
              <a:pathLst>
                <a:path extrusionOk="0" h="324" w="562">
                  <a:moveTo>
                    <a:pt x="258" y="0"/>
                  </a:moveTo>
                  <a:cubicBezTo>
                    <a:pt x="128" y="0"/>
                    <a:pt x="0" y="51"/>
                    <a:pt x="3" y="180"/>
                  </a:cubicBezTo>
                  <a:cubicBezTo>
                    <a:pt x="3" y="186"/>
                    <a:pt x="3" y="193"/>
                    <a:pt x="3" y="199"/>
                  </a:cubicBezTo>
                  <a:cubicBezTo>
                    <a:pt x="3" y="262"/>
                    <a:pt x="91" y="300"/>
                    <a:pt x="142" y="312"/>
                  </a:cubicBezTo>
                  <a:cubicBezTo>
                    <a:pt x="175" y="320"/>
                    <a:pt x="208" y="324"/>
                    <a:pt x="241" y="324"/>
                  </a:cubicBezTo>
                  <a:cubicBezTo>
                    <a:pt x="352" y="324"/>
                    <a:pt x="455" y="279"/>
                    <a:pt x="514" y="167"/>
                  </a:cubicBezTo>
                  <a:cubicBezTo>
                    <a:pt x="561" y="69"/>
                    <a:pt x="409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3018850" y="2188775"/>
              <a:ext cx="14550" cy="9275"/>
            </a:xfrm>
            <a:custGeom>
              <a:rect b="b" l="l" r="r" t="t"/>
              <a:pathLst>
                <a:path extrusionOk="0" h="371" w="582">
                  <a:moveTo>
                    <a:pt x="352" y="1"/>
                  </a:moveTo>
                  <a:cubicBezTo>
                    <a:pt x="195" y="1"/>
                    <a:pt x="6" y="62"/>
                    <a:pt x="1" y="244"/>
                  </a:cubicBezTo>
                  <a:cubicBezTo>
                    <a:pt x="1" y="330"/>
                    <a:pt x="96" y="371"/>
                    <a:pt x="202" y="371"/>
                  </a:cubicBezTo>
                  <a:cubicBezTo>
                    <a:pt x="343" y="371"/>
                    <a:pt x="503" y="298"/>
                    <a:pt x="474" y="168"/>
                  </a:cubicBezTo>
                  <a:cubicBezTo>
                    <a:pt x="581" y="105"/>
                    <a:pt x="524" y="17"/>
                    <a:pt x="417" y="4"/>
                  </a:cubicBezTo>
                  <a:cubicBezTo>
                    <a:pt x="396" y="2"/>
                    <a:pt x="374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3069325" y="2171150"/>
              <a:ext cx="13425" cy="7825"/>
            </a:xfrm>
            <a:custGeom>
              <a:rect b="b" l="l" r="r" t="t"/>
              <a:pathLst>
                <a:path extrusionOk="0" h="313" w="537">
                  <a:moveTo>
                    <a:pt x="285" y="1"/>
                  </a:moveTo>
                  <a:cubicBezTo>
                    <a:pt x="245" y="1"/>
                    <a:pt x="203" y="9"/>
                    <a:pt x="164" y="28"/>
                  </a:cubicBezTo>
                  <a:cubicBezTo>
                    <a:pt x="145" y="35"/>
                    <a:pt x="126" y="47"/>
                    <a:pt x="107" y="60"/>
                  </a:cubicBezTo>
                  <a:lnTo>
                    <a:pt x="95" y="72"/>
                  </a:lnTo>
                  <a:cubicBezTo>
                    <a:pt x="44" y="98"/>
                    <a:pt x="0" y="142"/>
                    <a:pt x="25" y="199"/>
                  </a:cubicBezTo>
                  <a:cubicBezTo>
                    <a:pt x="25" y="211"/>
                    <a:pt x="32" y="224"/>
                    <a:pt x="32" y="230"/>
                  </a:cubicBezTo>
                  <a:cubicBezTo>
                    <a:pt x="54" y="292"/>
                    <a:pt x="116" y="312"/>
                    <a:pt x="185" y="312"/>
                  </a:cubicBezTo>
                  <a:cubicBezTo>
                    <a:pt x="272" y="312"/>
                    <a:pt x="371" y="280"/>
                    <a:pt x="416" y="255"/>
                  </a:cubicBezTo>
                  <a:cubicBezTo>
                    <a:pt x="454" y="230"/>
                    <a:pt x="486" y="192"/>
                    <a:pt x="498" y="154"/>
                  </a:cubicBezTo>
                  <a:cubicBezTo>
                    <a:pt x="536" y="47"/>
                    <a:pt x="391" y="16"/>
                    <a:pt x="322" y="3"/>
                  </a:cubicBezTo>
                  <a:cubicBezTo>
                    <a:pt x="310" y="2"/>
                    <a:pt x="297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2938075" y="2271900"/>
              <a:ext cx="16175" cy="6325"/>
            </a:xfrm>
            <a:custGeom>
              <a:rect b="b" l="l" r="r" t="t"/>
              <a:pathLst>
                <a:path extrusionOk="0" h="253" w="647">
                  <a:moveTo>
                    <a:pt x="376" y="0"/>
                  </a:moveTo>
                  <a:cubicBezTo>
                    <a:pt x="210" y="0"/>
                    <a:pt x="1" y="107"/>
                    <a:pt x="135" y="218"/>
                  </a:cubicBezTo>
                  <a:cubicBezTo>
                    <a:pt x="167" y="242"/>
                    <a:pt x="215" y="252"/>
                    <a:pt x="267" y="252"/>
                  </a:cubicBezTo>
                  <a:cubicBezTo>
                    <a:pt x="434" y="252"/>
                    <a:pt x="647" y="145"/>
                    <a:pt x="507" y="35"/>
                  </a:cubicBezTo>
                  <a:cubicBezTo>
                    <a:pt x="476" y="11"/>
                    <a:pt x="428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2906600" y="2292825"/>
              <a:ext cx="18000" cy="9625"/>
            </a:xfrm>
            <a:custGeom>
              <a:rect b="b" l="l" r="r" t="t"/>
              <a:pathLst>
                <a:path extrusionOk="0" h="385" w="720">
                  <a:moveTo>
                    <a:pt x="452" y="0"/>
                  </a:moveTo>
                  <a:cubicBezTo>
                    <a:pt x="420" y="0"/>
                    <a:pt x="389" y="4"/>
                    <a:pt x="366" y="11"/>
                  </a:cubicBezTo>
                  <a:lnTo>
                    <a:pt x="290" y="37"/>
                  </a:lnTo>
                  <a:cubicBezTo>
                    <a:pt x="101" y="93"/>
                    <a:pt x="0" y="320"/>
                    <a:pt x="259" y="371"/>
                  </a:cubicBezTo>
                  <a:cubicBezTo>
                    <a:pt x="293" y="380"/>
                    <a:pt x="327" y="384"/>
                    <a:pt x="362" y="384"/>
                  </a:cubicBezTo>
                  <a:cubicBezTo>
                    <a:pt x="451" y="384"/>
                    <a:pt x="540" y="356"/>
                    <a:pt x="612" y="301"/>
                  </a:cubicBezTo>
                  <a:cubicBezTo>
                    <a:pt x="694" y="232"/>
                    <a:pt x="719" y="163"/>
                    <a:pt x="637" y="81"/>
                  </a:cubicBezTo>
                  <a:lnTo>
                    <a:pt x="606" y="49"/>
                  </a:lnTo>
                  <a:cubicBezTo>
                    <a:pt x="570" y="13"/>
                    <a:pt x="508" y="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2916525" y="2314700"/>
              <a:ext cx="22725" cy="11000"/>
            </a:xfrm>
            <a:custGeom>
              <a:rect b="b" l="l" r="r" t="t"/>
              <a:pathLst>
                <a:path extrusionOk="0" h="440" w="909">
                  <a:moveTo>
                    <a:pt x="518" y="0"/>
                  </a:moveTo>
                  <a:cubicBezTo>
                    <a:pt x="492" y="0"/>
                    <a:pt x="467" y="2"/>
                    <a:pt x="442" y="7"/>
                  </a:cubicBezTo>
                  <a:cubicBezTo>
                    <a:pt x="329" y="13"/>
                    <a:pt x="1" y="177"/>
                    <a:pt x="171" y="322"/>
                  </a:cubicBezTo>
                  <a:cubicBezTo>
                    <a:pt x="226" y="408"/>
                    <a:pt x="334" y="439"/>
                    <a:pt x="445" y="439"/>
                  </a:cubicBezTo>
                  <a:cubicBezTo>
                    <a:pt x="539" y="439"/>
                    <a:pt x="634" y="417"/>
                    <a:pt x="701" y="385"/>
                  </a:cubicBezTo>
                  <a:cubicBezTo>
                    <a:pt x="909" y="284"/>
                    <a:pt x="884" y="70"/>
                    <a:pt x="663" y="19"/>
                  </a:cubicBezTo>
                  <a:cubicBezTo>
                    <a:pt x="614" y="7"/>
                    <a:pt x="56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8"/>
          <p:cNvGrpSpPr/>
          <p:nvPr/>
        </p:nvGrpSpPr>
        <p:grpSpPr>
          <a:xfrm>
            <a:off x="7335151" y="3425003"/>
            <a:ext cx="2360134" cy="2123971"/>
            <a:chOff x="3256200" y="1561575"/>
            <a:chExt cx="787000" cy="708250"/>
          </a:xfrm>
        </p:grpSpPr>
        <p:sp>
          <p:nvSpPr>
            <p:cNvPr id="892" name="Google Shape;892;p8"/>
            <p:cNvSpPr/>
            <p:nvPr/>
          </p:nvSpPr>
          <p:spPr>
            <a:xfrm>
              <a:off x="3256200" y="1794475"/>
              <a:ext cx="787000" cy="475350"/>
            </a:xfrm>
            <a:custGeom>
              <a:rect b="b" l="l" r="r" t="t"/>
              <a:pathLst>
                <a:path extrusionOk="0" h="19014" w="31480">
                  <a:moveTo>
                    <a:pt x="29666" y="1"/>
                  </a:moveTo>
                  <a:cubicBezTo>
                    <a:pt x="27642" y="1"/>
                    <a:pt x="24382" y="1084"/>
                    <a:pt x="23381" y="1312"/>
                  </a:cubicBezTo>
                  <a:cubicBezTo>
                    <a:pt x="17824" y="2554"/>
                    <a:pt x="12810" y="3014"/>
                    <a:pt x="7248" y="4263"/>
                  </a:cubicBezTo>
                  <a:cubicBezTo>
                    <a:pt x="5740" y="4597"/>
                    <a:pt x="4214" y="4837"/>
                    <a:pt x="2713" y="5197"/>
                  </a:cubicBezTo>
                  <a:cubicBezTo>
                    <a:pt x="1887" y="5392"/>
                    <a:pt x="537" y="5714"/>
                    <a:pt x="247" y="6672"/>
                  </a:cubicBezTo>
                  <a:cubicBezTo>
                    <a:pt x="1" y="7499"/>
                    <a:pt x="506" y="8243"/>
                    <a:pt x="985" y="8874"/>
                  </a:cubicBezTo>
                  <a:cubicBezTo>
                    <a:pt x="1906" y="10066"/>
                    <a:pt x="3060" y="11087"/>
                    <a:pt x="4214" y="12046"/>
                  </a:cubicBezTo>
                  <a:cubicBezTo>
                    <a:pt x="6346" y="13818"/>
                    <a:pt x="8635" y="15370"/>
                    <a:pt x="10735" y="17186"/>
                  </a:cubicBezTo>
                  <a:cubicBezTo>
                    <a:pt x="11872" y="18166"/>
                    <a:pt x="13156" y="19013"/>
                    <a:pt x="14629" y="19013"/>
                  </a:cubicBezTo>
                  <a:cubicBezTo>
                    <a:pt x="14937" y="19013"/>
                    <a:pt x="15254" y="18976"/>
                    <a:pt x="15579" y="18895"/>
                  </a:cubicBezTo>
                  <a:cubicBezTo>
                    <a:pt x="16651" y="18630"/>
                    <a:pt x="17484" y="17956"/>
                    <a:pt x="18279" y="17224"/>
                  </a:cubicBezTo>
                  <a:cubicBezTo>
                    <a:pt x="19458" y="16145"/>
                    <a:pt x="20536" y="14953"/>
                    <a:pt x="21583" y="13749"/>
                  </a:cubicBezTo>
                  <a:cubicBezTo>
                    <a:pt x="23709" y="11321"/>
                    <a:pt x="25759" y="8810"/>
                    <a:pt x="27783" y="6300"/>
                  </a:cubicBezTo>
                  <a:cubicBezTo>
                    <a:pt x="28723" y="5127"/>
                    <a:pt x="29656" y="3954"/>
                    <a:pt x="30558" y="2750"/>
                  </a:cubicBezTo>
                  <a:cubicBezTo>
                    <a:pt x="31315" y="1747"/>
                    <a:pt x="31479" y="1053"/>
                    <a:pt x="31258" y="599"/>
                  </a:cubicBezTo>
                  <a:cubicBezTo>
                    <a:pt x="31047" y="163"/>
                    <a:pt x="30449" y="1"/>
                    <a:pt x="29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3496025" y="2136525"/>
              <a:ext cx="16125" cy="9575"/>
            </a:xfrm>
            <a:custGeom>
              <a:rect b="b" l="l" r="r" t="t"/>
              <a:pathLst>
                <a:path extrusionOk="0" h="383" w="645">
                  <a:moveTo>
                    <a:pt x="364" y="1"/>
                  </a:moveTo>
                  <a:cubicBezTo>
                    <a:pt x="304" y="1"/>
                    <a:pt x="244" y="17"/>
                    <a:pt x="190" y="48"/>
                  </a:cubicBezTo>
                  <a:cubicBezTo>
                    <a:pt x="95" y="79"/>
                    <a:pt x="1" y="149"/>
                    <a:pt x="20" y="250"/>
                  </a:cubicBezTo>
                  <a:cubicBezTo>
                    <a:pt x="36" y="349"/>
                    <a:pt x="135" y="382"/>
                    <a:pt x="241" y="382"/>
                  </a:cubicBezTo>
                  <a:cubicBezTo>
                    <a:pt x="337" y="382"/>
                    <a:pt x="439" y="355"/>
                    <a:pt x="493" y="325"/>
                  </a:cubicBezTo>
                  <a:cubicBezTo>
                    <a:pt x="638" y="243"/>
                    <a:pt x="644" y="86"/>
                    <a:pt x="480" y="23"/>
                  </a:cubicBezTo>
                  <a:cubicBezTo>
                    <a:pt x="443" y="8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3505800" y="2123950"/>
              <a:ext cx="11850" cy="6800"/>
            </a:xfrm>
            <a:custGeom>
              <a:rect b="b" l="l" r="r" t="t"/>
              <a:pathLst>
                <a:path extrusionOk="0" h="272" w="474">
                  <a:moveTo>
                    <a:pt x="283" y="0"/>
                  </a:moveTo>
                  <a:cubicBezTo>
                    <a:pt x="231" y="0"/>
                    <a:pt x="180" y="13"/>
                    <a:pt x="133" y="40"/>
                  </a:cubicBezTo>
                  <a:lnTo>
                    <a:pt x="114" y="53"/>
                  </a:lnTo>
                  <a:cubicBezTo>
                    <a:pt x="45" y="97"/>
                    <a:pt x="1" y="160"/>
                    <a:pt x="70" y="229"/>
                  </a:cubicBezTo>
                  <a:cubicBezTo>
                    <a:pt x="100" y="254"/>
                    <a:pt x="134" y="271"/>
                    <a:pt x="171" y="271"/>
                  </a:cubicBezTo>
                  <a:cubicBezTo>
                    <a:pt x="181" y="271"/>
                    <a:pt x="192" y="270"/>
                    <a:pt x="203" y="267"/>
                  </a:cubicBezTo>
                  <a:cubicBezTo>
                    <a:pt x="291" y="261"/>
                    <a:pt x="373" y="223"/>
                    <a:pt x="430" y="154"/>
                  </a:cubicBezTo>
                  <a:cubicBezTo>
                    <a:pt x="474" y="97"/>
                    <a:pt x="436" y="40"/>
                    <a:pt x="379" y="15"/>
                  </a:cubicBezTo>
                  <a:cubicBezTo>
                    <a:pt x="348" y="5"/>
                    <a:pt x="315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3528050" y="2141725"/>
              <a:ext cx="9150" cy="5425"/>
            </a:xfrm>
            <a:custGeom>
              <a:rect b="b" l="l" r="r" t="t"/>
              <a:pathLst>
                <a:path extrusionOk="0" h="217" w="366">
                  <a:moveTo>
                    <a:pt x="192" y="1"/>
                  </a:moveTo>
                  <a:cubicBezTo>
                    <a:pt x="123" y="1"/>
                    <a:pt x="23" y="30"/>
                    <a:pt x="13" y="98"/>
                  </a:cubicBezTo>
                  <a:cubicBezTo>
                    <a:pt x="0" y="124"/>
                    <a:pt x="6" y="155"/>
                    <a:pt x="19" y="180"/>
                  </a:cubicBezTo>
                  <a:cubicBezTo>
                    <a:pt x="33" y="208"/>
                    <a:pt x="68" y="217"/>
                    <a:pt x="104" y="217"/>
                  </a:cubicBezTo>
                  <a:cubicBezTo>
                    <a:pt x="133" y="217"/>
                    <a:pt x="163" y="211"/>
                    <a:pt x="183" y="206"/>
                  </a:cubicBezTo>
                  <a:cubicBezTo>
                    <a:pt x="221" y="187"/>
                    <a:pt x="252" y="168"/>
                    <a:pt x="284" y="143"/>
                  </a:cubicBezTo>
                  <a:cubicBezTo>
                    <a:pt x="366" y="86"/>
                    <a:pt x="303" y="16"/>
                    <a:pt x="227" y="4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3517475" y="2157100"/>
              <a:ext cx="9725" cy="8675"/>
            </a:xfrm>
            <a:custGeom>
              <a:rect b="b" l="l" r="r" t="t"/>
              <a:pathLst>
                <a:path extrusionOk="0" h="347" w="389">
                  <a:moveTo>
                    <a:pt x="303" y="1"/>
                  </a:moveTo>
                  <a:cubicBezTo>
                    <a:pt x="277" y="1"/>
                    <a:pt x="247" y="10"/>
                    <a:pt x="234" y="20"/>
                  </a:cubicBezTo>
                  <a:cubicBezTo>
                    <a:pt x="221" y="26"/>
                    <a:pt x="215" y="32"/>
                    <a:pt x="215" y="32"/>
                  </a:cubicBezTo>
                  <a:cubicBezTo>
                    <a:pt x="202" y="32"/>
                    <a:pt x="190" y="38"/>
                    <a:pt x="184" y="45"/>
                  </a:cubicBezTo>
                  <a:cubicBezTo>
                    <a:pt x="146" y="64"/>
                    <a:pt x="114" y="83"/>
                    <a:pt x="89" y="108"/>
                  </a:cubicBezTo>
                  <a:cubicBezTo>
                    <a:pt x="20" y="146"/>
                    <a:pt x="1" y="234"/>
                    <a:pt x="45" y="297"/>
                  </a:cubicBezTo>
                  <a:cubicBezTo>
                    <a:pt x="71" y="330"/>
                    <a:pt x="127" y="347"/>
                    <a:pt x="186" y="347"/>
                  </a:cubicBezTo>
                  <a:cubicBezTo>
                    <a:pt x="284" y="347"/>
                    <a:pt x="388" y="302"/>
                    <a:pt x="373" y="215"/>
                  </a:cubicBezTo>
                  <a:cubicBezTo>
                    <a:pt x="366" y="190"/>
                    <a:pt x="373" y="152"/>
                    <a:pt x="373" y="127"/>
                  </a:cubicBezTo>
                  <a:cubicBezTo>
                    <a:pt x="373" y="102"/>
                    <a:pt x="341" y="64"/>
                    <a:pt x="347" y="38"/>
                  </a:cubicBezTo>
                  <a:cubicBezTo>
                    <a:pt x="351" y="10"/>
                    <a:pt x="329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3547375" y="2161675"/>
              <a:ext cx="15225" cy="6700"/>
            </a:xfrm>
            <a:custGeom>
              <a:rect b="b" l="l" r="r" t="t"/>
              <a:pathLst>
                <a:path extrusionOk="0" h="268" w="609">
                  <a:moveTo>
                    <a:pt x="362" y="1"/>
                  </a:moveTo>
                  <a:cubicBezTo>
                    <a:pt x="312" y="1"/>
                    <a:pt x="268" y="7"/>
                    <a:pt x="230" y="19"/>
                  </a:cubicBezTo>
                  <a:cubicBezTo>
                    <a:pt x="200" y="33"/>
                    <a:pt x="184" y="39"/>
                    <a:pt x="181" y="39"/>
                  </a:cubicBezTo>
                  <a:cubicBezTo>
                    <a:pt x="179" y="39"/>
                    <a:pt x="187" y="35"/>
                    <a:pt x="205" y="26"/>
                  </a:cubicBezTo>
                  <a:lnTo>
                    <a:pt x="205" y="26"/>
                  </a:lnTo>
                  <a:cubicBezTo>
                    <a:pt x="189" y="32"/>
                    <a:pt x="180" y="35"/>
                    <a:pt x="175" y="35"/>
                  </a:cubicBezTo>
                  <a:cubicBezTo>
                    <a:pt x="170" y="35"/>
                    <a:pt x="170" y="32"/>
                    <a:pt x="173" y="26"/>
                  </a:cubicBezTo>
                  <a:cubicBezTo>
                    <a:pt x="171" y="25"/>
                    <a:pt x="168" y="25"/>
                    <a:pt x="165" y="25"/>
                  </a:cubicBezTo>
                  <a:cubicBezTo>
                    <a:pt x="122" y="25"/>
                    <a:pt x="0" y="61"/>
                    <a:pt x="47" y="114"/>
                  </a:cubicBezTo>
                  <a:cubicBezTo>
                    <a:pt x="60" y="133"/>
                    <a:pt x="79" y="158"/>
                    <a:pt x="104" y="171"/>
                  </a:cubicBezTo>
                  <a:lnTo>
                    <a:pt x="110" y="177"/>
                  </a:lnTo>
                  <a:cubicBezTo>
                    <a:pt x="116" y="190"/>
                    <a:pt x="123" y="196"/>
                    <a:pt x="129" y="202"/>
                  </a:cubicBezTo>
                  <a:cubicBezTo>
                    <a:pt x="171" y="247"/>
                    <a:pt x="233" y="268"/>
                    <a:pt x="296" y="268"/>
                  </a:cubicBezTo>
                  <a:cubicBezTo>
                    <a:pt x="366" y="268"/>
                    <a:pt x="439" y="242"/>
                    <a:pt x="489" y="196"/>
                  </a:cubicBezTo>
                  <a:cubicBezTo>
                    <a:pt x="608" y="95"/>
                    <a:pt x="470" y="1"/>
                    <a:pt x="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3553575" y="2177600"/>
              <a:ext cx="10975" cy="7175"/>
            </a:xfrm>
            <a:custGeom>
              <a:rect b="b" l="l" r="r" t="t"/>
              <a:pathLst>
                <a:path extrusionOk="0" h="287" w="439">
                  <a:moveTo>
                    <a:pt x="149" y="1"/>
                  </a:moveTo>
                  <a:cubicBezTo>
                    <a:pt x="112" y="1"/>
                    <a:pt x="76" y="21"/>
                    <a:pt x="58" y="57"/>
                  </a:cubicBezTo>
                  <a:cubicBezTo>
                    <a:pt x="51" y="76"/>
                    <a:pt x="45" y="89"/>
                    <a:pt x="39" y="108"/>
                  </a:cubicBezTo>
                  <a:cubicBezTo>
                    <a:pt x="14" y="127"/>
                    <a:pt x="1" y="171"/>
                    <a:pt x="20" y="202"/>
                  </a:cubicBezTo>
                  <a:cubicBezTo>
                    <a:pt x="32" y="221"/>
                    <a:pt x="45" y="240"/>
                    <a:pt x="64" y="259"/>
                  </a:cubicBezTo>
                  <a:cubicBezTo>
                    <a:pt x="86" y="278"/>
                    <a:pt x="118" y="287"/>
                    <a:pt x="152" y="287"/>
                  </a:cubicBezTo>
                  <a:cubicBezTo>
                    <a:pt x="276" y="287"/>
                    <a:pt x="439" y="182"/>
                    <a:pt x="335" y="108"/>
                  </a:cubicBezTo>
                  <a:cubicBezTo>
                    <a:pt x="310" y="95"/>
                    <a:pt x="285" y="83"/>
                    <a:pt x="266" y="70"/>
                  </a:cubicBezTo>
                  <a:cubicBezTo>
                    <a:pt x="247" y="57"/>
                    <a:pt x="234" y="45"/>
                    <a:pt x="228" y="32"/>
                  </a:cubicBezTo>
                  <a:cubicBezTo>
                    <a:pt x="204" y="11"/>
                    <a:pt x="176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3646025" y="2198000"/>
              <a:ext cx="7725" cy="4450"/>
            </a:xfrm>
            <a:custGeom>
              <a:rect b="b" l="l" r="r" t="t"/>
              <a:pathLst>
                <a:path extrusionOk="0" h="178" w="309">
                  <a:moveTo>
                    <a:pt x="216" y="0"/>
                  </a:moveTo>
                  <a:cubicBezTo>
                    <a:pt x="169" y="0"/>
                    <a:pt x="115" y="14"/>
                    <a:pt x="100" y="30"/>
                  </a:cubicBezTo>
                  <a:cubicBezTo>
                    <a:pt x="74" y="49"/>
                    <a:pt x="62" y="68"/>
                    <a:pt x="43" y="86"/>
                  </a:cubicBezTo>
                  <a:cubicBezTo>
                    <a:pt x="1" y="144"/>
                    <a:pt x="64" y="172"/>
                    <a:pt x="134" y="172"/>
                  </a:cubicBezTo>
                  <a:cubicBezTo>
                    <a:pt x="148" y="172"/>
                    <a:pt x="162" y="171"/>
                    <a:pt x="175" y="168"/>
                  </a:cubicBezTo>
                  <a:lnTo>
                    <a:pt x="175" y="168"/>
                  </a:lnTo>
                  <a:cubicBezTo>
                    <a:pt x="163" y="175"/>
                    <a:pt x="158" y="178"/>
                    <a:pt x="161" y="178"/>
                  </a:cubicBezTo>
                  <a:cubicBezTo>
                    <a:pt x="164" y="178"/>
                    <a:pt x="175" y="175"/>
                    <a:pt x="194" y="168"/>
                  </a:cubicBezTo>
                  <a:cubicBezTo>
                    <a:pt x="220" y="162"/>
                    <a:pt x="245" y="143"/>
                    <a:pt x="264" y="124"/>
                  </a:cubicBezTo>
                  <a:cubicBezTo>
                    <a:pt x="276" y="105"/>
                    <a:pt x="283" y="86"/>
                    <a:pt x="289" y="61"/>
                  </a:cubicBezTo>
                  <a:cubicBezTo>
                    <a:pt x="308" y="16"/>
                    <a:pt x="266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3645250" y="2212575"/>
              <a:ext cx="11300" cy="4925"/>
            </a:xfrm>
            <a:custGeom>
              <a:rect b="b" l="l" r="r" t="t"/>
              <a:pathLst>
                <a:path extrusionOk="0" h="197" w="452">
                  <a:moveTo>
                    <a:pt x="251" y="1"/>
                  </a:moveTo>
                  <a:cubicBezTo>
                    <a:pt x="129" y="1"/>
                    <a:pt x="0" y="110"/>
                    <a:pt x="124" y="172"/>
                  </a:cubicBezTo>
                  <a:lnTo>
                    <a:pt x="169" y="191"/>
                  </a:lnTo>
                  <a:cubicBezTo>
                    <a:pt x="178" y="195"/>
                    <a:pt x="192" y="197"/>
                    <a:pt x="208" y="197"/>
                  </a:cubicBezTo>
                  <a:cubicBezTo>
                    <a:pt x="294" y="197"/>
                    <a:pt x="452" y="145"/>
                    <a:pt x="383" y="71"/>
                  </a:cubicBezTo>
                  <a:lnTo>
                    <a:pt x="358" y="40"/>
                  </a:lnTo>
                  <a:cubicBezTo>
                    <a:pt x="329" y="12"/>
                    <a:pt x="290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3599300" y="1957975"/>
              <a:ext cx="14225" cy="9125"/>
            </a:xfrm>
            <a:custGeom>
              <a:rect b="b" l="l" r="r" t="t"/>
              <a:pathLst>
                <a:path extrusionOk="0" h="365" w="569">
                  <a:moveTo>
                    <a:pt x="289" y="0"/>
                  </a:moveTo>
                  <a:cubicBezTo>
                    <a:pt x="211" y="0"/>
                    <a:pt x="136" y="27"/>
                    <a:pt x="77" y="82"/>
                  </a:cubicBezTo>
                  <a:cubicBezTo>
                    <a:pt x="26" y="120"/>
                    <a:pt x="1" y="183"/>
                    <a:pt x="14" y="240"/>
                  </a:cubicBezTo>
                  <a:cubicBezTo>
                    <a:pt x="28" y="341"/>
                    <a:pt x="146" y="365"/>
                    <a:pt x="242" y="365"/>
                  </a:cubicBezTo>
                  <a:cubicBezTo>
                    <a:pt x="272" y="365"/>
                    <a:pt x="300" y="362"/>
                    <a:pt x="323" y="359"/>
                  </a:cubicBezTo>
                  <a:cubicBezTo>
                    <a:pt x="386" y="347"/>
                    <a:pt x="442" y="328"/>
                    <a:pt x="493" y="290"/>
                  </a:cubicBezTo>
                  <a:cubicBezTo>
                    <a:pt x="569" y="164"/>
                    <a:pt x="569" y="88"/>
                    <a:pt x="493" y="50"/>
                  </a:cubicBezTo>
                  <a:cubicBezTo>
                    <a:pt x="455" y="25"/>
                    <a:pt x="417" y="13"/>
                    <a:pt x="379" y="6"/>
                  </a:cubicBezTo>
                  <a:lnTo>
                    <a:pt x="354" y="6"/>
                  </a:lnTo>
                  <a:cubicBezTo>
                    <a:pt x="332" y="2"/>
                    <a:pt x="311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3598200" y="1972375"/>
              <a:ext cx="13900" cy="8800"/>
            </a:xfrm>
            <a:custGeom>
              <a:rect b="b" l="l" r="r" t="t"/>
              <a:pathLst>
                <a:path extrusionOk="0" h="352" w="556">
                  <a:moveTo>
                    <a:pt x="296" y="0"/>
                  </a:moveTo>
                  <a:cubicBezTo>
                    <a:pt x="271" y="0"/>
                    <a:pt x="243" y="8"/>
                    <a:pt x="234" y="17"/>
                  </a:cubicBezTo>
                  <a:cubicBezTo>
                    <a:pt x="171" y="86"/>
                    <a:pt x="58" y="99"/>
                    <a:pt x="32" y="193"/>
                  </a:cubicBezTo>
                  <a:cubicBezTo>
                    <a:pt x="1" y="313"/>
                    <a:pt x="152" y="351"/>
                    <a:pt x="234" y="351"/>
                  </a:cubicBezTo>
                  <a:cubicBezTo>
                    <a:pt x="335" y="351"/>
                    <a:pt x="499" y="307"/>
                    <a:pt x="531" y="193"/>
                  </a:cubicBezTo>
                  <a:cubicBezTo>
                    <a:pt x="556" y="86"/>
                    <a:pt x="430" y="55"/>
                    <a:pt x="341" y="36"/>
                  </a:cubicBezTo>
                  <a:cubicBezTo>
                    <a:pt x="348" y="9"/>
                    <a:pt x="323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3626400" y="1967075"/>
              <a:ext cx="14350" cy="10225"/>
            </a:xfrm>
            <a:custGeom>
              <a:rect b="b" l="l" r="r" t="t"/>
              <a:pathLst>
                <a:path extrusionOk="0" h="409" w="574">
                  <a:moveTo>
                    <a:pt x="283" y="1"/>
                  </a:moveTo>
                  <a:cubicBezTo>
                    <a:pt x="271" y="1"/>
                    <a:pt x="259" y="1"/>
                    <a:pt x="248" y="2"/>
                  </a:cubicBezTo>
                  <a:cubicBezTo>
                    <a:pt x="185" y="8"/>
                    <a:pt x="122" y="33"/>
                    <a:pt x="77" y="77"/>
                  </a:cubicBezTo>
                  <a:cubicBezTo>
                    <a:pt x="33" y="115"/>
                    <a:pt x="8" y="172"/>
                    <a:pt x="14" y="235"/>
                  </a:cubicBezTo>
                  <a:cubicBezTo>
                    <a:pt x="0" y="354"/>
                    <a:pt x="113" y="408"/>
                    <a:pt x="241" y="408"/>
                  </a:cubicBezTo>
                  <a:cubicBezTo>
                    <a:pt x="396" y="408"/>
                    <a:pt x="573" y="327"/>
                    <a:pt x="563" y="185"/>
                  </a:cubicBezTo>
                  <a:cubicBezTo>
                    <a:pt x="557" y="35"/>
                    <a:pt x="410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3626750" y="1940275"/>
              <a:ext cx="9875" cy="7125"/>
            </a:xfrm>
            <a:custGeom>
              <a:rect b="b" l="l" r="r" t="t"/>
              <a:pathLst>
                <a:path extrusionOk="0" h="285" w="395">
                  <a:moveTo>
                    <a:pt x="181" y="1"/>
                  </a:moveTo>
                  <a:cubicBezTo>
                    <a:pt x="109" y="1"/>
                    <a:pt x="37" y="30"/>
                    <a:pt x="19" y="103"/>
                  </a:cubicBezTo>
                  <a:cubicBezTo>
                    <a:pt x="13" y="115"/>
                    <a:pt x="13" y="128"/>
                    <a:pt x="7" y="140"/>
                  </a:cubicBezTo>
                  <a:cubicBezTo>
                    <a:pt x="0" y="166"/>
                    <a:pt x="13" y="191"/>
                    <a:pt x="38" y="210"/>
                  </a:cubicBezTo>
                  <a:cubicBezTo>
                    <a:pt x="63" y="222"/>
                    <a:pt x="76" y="254"/>
                    <a:pt x="101" y="273"/>
                  </a:cubicBezTo>
                  <a:cubicBezTo>
                    <a:pt x="109" y="281"/>
                    <a:pt x="125" y="284"/>
                    <a:pt x="144" y="284"/>
                  </a:cubicBezTo>
                  <a:cubicBezTo>
                    <a:pt x="201" y="284"/>
                    <a:pt x="284" y="252"/>
                    <a:pt x="246" y="210"/>
                  </a:cubicBezTo>
                  <a:lnTo>
                    <a:pt x="246" y="197"/>
                  </a:lnTo>
                  <a:cubicBezTo>
                    <a:pt x="265" y="178"/>
                    <a:pt x="284" y="166"/>
                    <a:pt x="303" y="147"/>
                  </a:cubicBezTo>
                  <a:cubicBezTo>
                    <a:pt x="394" y="67"/>
                    <a:pt x="28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3603875" y="1914450"/>
              <a:ext cx="10900" cy="5700"/>
            </a:xfrm>
            <a:custGeom>
              <a:rect b="b" l="l" r="r" t="t"/>
              <a:pathLst>
                <a:path extrusionOk="0" h="228" w="436">
                  <a:moveTo>
                    <a:pt x="291" y="0"/>
                  </a:moveTo>
                  <a:cubicBezTo>
                    <a:pt x="222" y="0"/>
                    <a:pt x="1" y="89"/>
                    <a:pt x="127" y="183"/>
                  </a:cubicBezTo>
                  <a:cubicBezTo>
                    <a:pt x="152" y="196"/>
                    <a:pt x="184" y="208"/>
                    <a:pt x="215" y="208"/>
                  </a:cubicBezTo>
                  <a:cubicBezTo>
                    <a:pt x="220" y="222"/>
                    <a:pt x="237" y="228"/>
                    <a:pt x="258" y="228"/>
                  </a:cubicBezTo>
                  <a:cubicBezTo>
                    <a:pt x="295" y="228"/>
                    <a:pt x="342" y="212"/>
                    <a:pt x="354" y="196"/>
                  </a:cubicBezTo>
                  <a:lnTo>
                    <a:pt x="373" y="177"/>
                  </a:lnTo>
                  <a:cubicBezTo>
                    <a:pt x="386" y="171"/>
                    <a:pt x="398" y="158"/>
                    <a:pt x="411" y="145"/>
                  </a:cubicBezTo>
                  <a:cubicBezTo>
                    <a:pt x="411" y="139"/>
                    <a:pt x="417" y="139"/>
                    <a:pt x="417" y="133"/>
                  </a:cubicBezTo>
                  <a:cubicBezTo>
                    <a:pt x="423" y="126"/>
                    <a:pt x="423" y="120"/>
                    <a:pt x="423" y="114"/>
                  </a:cubicBezTo>
                  <a:cubicBezTo>
                    <a:pt x="430" y="101"/>
                    <a:pt x="436" y="89"/>
                    <a:pt x="430" y="76"/>
                  </a:cubicBezTo>
                  <a:lnTo>
                    <a:pt x="430" y="70"/>
                  </a:lnTo>
                  <a:cubicBezTo>
                    <a:pt x="430" y="76"/>
                    <a:pt x="430" y="76"/>
                    <a:pt x="423" y="76"/>
                  </a:cubicBezTo>
                  <a:cubicBezTo>
                    <a:pt x="423" y="32"/>
                    <a:pt x="367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3590800" y="1927200"/>
              <a:ext cx="11050" cy="6575"/>
            </a:xfrm>
            <a:custGeom>
              <a:rect b="b" l="l" r="r" t="t"/>
              <a:pathLst>
                <a:path extrusionOk="0" h="263" w="442">
                  <a:moveTo>
                    <a:pt x="289" y="1"/>
                  </a:moveTo>
                  <a:cubicBezTo>
                    <a:pt x="268" y="1"/>
                    <a:pt x="247" y="5"/>
                    <a:pt x="227" y="14"/>
                  </a:cubicBezTo>
                  <a:lnTo>
                    <a:pt x="177" y="33"/>
                  </a:lnTo>
                  <a:cubicBezTo>
                    <a:pt x="63" y="64"/>
                    <a:pt x="0" y="171"/>
                    <a:pt x="120" y="234"/>
                  </a:cubicBezTo>
                  <a:cubicBezTo>
                    <a:pt x="115" y="233"/>
                    <a:pt x="112" y="232"/>
                    <a:pt x="111" y="232"/>
                  </a:cubicBezTo>
                  <a:cubicBezTo>
                    <a:pt x="107" y="232"/>
                    <a:pt x="118" y="238"/>
                    <a:pt x="145" y="247"/>
                  </a:cubicBezTo>
                  <a:cubicBezTo>
                    <a:pt x="158" y="260"/>
                    <a:pt x="183" y="260"/>
                    <a:pt x="202" y="260"/>
                  </a:cubicBezTo>
                  <a:cubicBezTo>
                    <a:pt x="214" y="261"/>
                    <a:pt x="227" y="262"/>
                    <a:pt x="241" y="262"/>
                  </a:cubicBezTo>
                  <a:cubicBezTo>
                    <a:pt x="327" y="262"/>
                    <a:pt x="436" y="226"/>
                    <a:pt x="436" y="134"/>
                  </a:cubicBezTo>
                  <a:lnTo>
                    <a:pt x="436" y="121"/>
                  </a:lnTo>
                  <a:cubicBezTo>
                    <a:pt x="442" y="96"/>
                    <a:pt x="429" y="64"/>
                    <a:pt x="398" y="45"/>
                  </a:cubicBezTo>
                  <a:cubicBezTo>
                    <a:pt x="369" y="16"/>
                    <a:pt x="329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3624850" y="1912975"/>
              <a:ext cx="11300" cy="6700"/>
            </a:xfrm>
            <a:custGeom>
              <a:rect b="b" l="l" r="r" t="t"/>
              <a:pathLst>
                <a:path extrusionOk="0" h="268" w="452">
                  <a:moveTo>
                    <a:pt x="270" y="1"/>
                  </a:moveTo>
                  <a:cubicBezTo>
                    <a:pt x="201" y="1"/>
                    <a:pt x="127" y="22"/>
                    <a:pt x="95" y="59"/>
                  </a:cubicBezTo>
                  <a:cubicBezTo>
                    <a:pt x="64" y="84"/>
                    <a:pt x="38" y="116"/>
                    <a:pt x="26" y="154"/>
                  </a:cubicBezTo>
                  <a:cubicBezTo>
                    <a:pt x="1" y="217"/>
                    <a:pt x="83" y="261"/>
                    <a:pt x="133" y="267"/>
                  </a:cubicBezTo>
                  <a:lnTo>
                    <a:pt x="228" y="267"/>
                  </a:lnTo>
                  <a:cubicBezTo>
                    <a:pt x="259" y="261"/>
                    <a:pt x="284" y="248"/>
                    <a:pt x="316" y="236"/>
                  </a:cubicBezTo>
                  <a:cubicBezTo>
                    <a:pt x="322" y="230"/>
                    <a:pt x="335" y="223"/>
                    <a:pt x="348" y="217"/>
                  </a:cubicBezTo>
                  <a:lnTo>
                    <a:pt x="348" y="211"/>
                  </a:lnTo>
                  <a:cubicBezTo>
                    <a:pt x="366" y="192"/>
                    <a:pt x="392" y="166"/>
                    <a:pt x="404" y="141"/>
                  </a:cubicBezTo>
                  <a:cubicBezTo>
                    <a:pt x="452" y="42"/>
                    <a:pt x="365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3710325" y="1876625"/>
              <a:ext cx="5050" cy="3475"/>
            </a:xfrm>
            <a:custGeom>
              <a:rect b="b" l="l" r="r" t="t"/>
              <a:pathLst>
                <a:path extrusionOk="0" h="139" w="202">
                  <a:moveTo>
                    <a:pt x="157" y="0"/>
                  </a:moveTo>
                  <a:cubicBezTo>
                    <a:pt x="138" y="0"/>
                    <a:pt x="116" y="6"/>
                    <a:pt x="107" y="12"/>
                  </a:cubicBezTo>
                  <a:lnTo>
                    <a:pt x="93" y="24"/>
                  </a:lnTo>
                  <a:lnTo>
                    <a:pt x="93" y="24"/>
                  </a:lnTo>
                  <a:cubicBezTo>
                    <a:pt x="88" y="25"/>
                    <a:pt x="65" y="40"/>
                    <a:pt x="57" y="44"/>
                  </a:cubicBezTo>
                  <a:cubicBezTo>
                    <a:pt x="19" y="69"/>
                    <a:pt x="0" y="113"/>
                    <a:pt x="57" y="132"/>
                  </a:cubicBezTo>
                  <a:cubicBezTo>
                    <a:pt x="69" y="136"/>
                    <a:pt x="83" y="138"/>
                    <a:pt x="98" y="138"/>
                  </a:cubicBezTo>
                  <a:cubicBezTo>
                    <a:pt x="126" y="138"/>
                    <a:pt x="156" y="130"/>
                    <a:pt x="177" y="113"/>
                  </a:cubicBezTo>
                  <a:cubicBezTo>
                    <a:pt x="202" y="88"/>
                    <a:pt x="189" y="63"/>
                    <a:pt x="196" y="31"/>
                  </a:cubicBezTo>
                  <a:cubicBezTo>
                    <a:pt x="199" y="8"/>
                    <a:pt x="179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3723050" y="1895875"/>
              <a:ext cx="7950" cy="3825"/>
            </a:xfrm>
            <a:custGeom>
              <a:rect b="b" l="l" r="r" t="t"/>
              <a:pathLst>
                <a:path extrusionOk="0" h="153" w="318">
                  <a:moveTo>
                    <a:pt x="214" y="0"/>
                  </a:moveTo>
                  <a:cubicBezTo>
                    <a:pt x="121" y="0"/>
                    <a:pt x="0" y="116"/>
                    <a:pt x="134" y="144"/>
                  </a:cubicBezTo>
                  <a:cubicBezTo>
                    <a:pt x="156" y="148"/>
                    <a:pt x="184" y="152"/>
                    <a:pt x="210" y="152"/>
                  </a:cubicBezTo>
                  <a:cubicBezTo>
                    <a:pt x="267" y="152"/>
                    <a:pt x="318" y="133"/>
                    <a:pt x="292" y="56"/>
                  </a:cubicBezTo>
                  <a:cubicBezTo>
                    <a:pt x="279" y="16"/>
                    <a:pt x="24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3752975" y="1873650"/>
              <a:ext cx="7050" cy="2850"/>
            </a:xfrm>
            <a:custGeom>
              <a:rect b="b" l="l" r="r" t="t"/>
              <a:pathLst>
                <a:path extrusionOk="0" h="114" w="282">
                  <a:moveTo>
                    <a:pt x="173" y="1"/>
                  </a:moveTo>
                  <a:cubicBezTo>
                    <a:pt x="101" y="1"/>
                    <a:pt x="1" y="54"/>
                    <a:pt x="66" y="100"/>
                  </a:cubicBezTo>
                  <a:cubicBezTo>
                    <a:pt x="79" y="109"/>
                    <a:pt x="97" y="114"/>
                    <a:pt x="117" y="114"/>
                  </a:cubicBezTo>
                  <a:cubicBezTo>
                    <a:pt x="188" y="114"/>
                    <a:pt x="282" y="61"/>
                    <a:pt x="218" y="11"/>
                  </a:cubicBezTo>
                  <a:cubicBezTo>
                    <a:pt x="206" y="4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3991450" y="1832025"/>
              <a:ext cx="13575" cy="8350"/>
            </a:xfrm>
            <a:custGeom>
              <a:rect b="b" l="l" r="r" t="t"/>
              <a:pathLst>
                <a:path extrusionOk="0" h="334" w="543">
                  <a:moveTo>
                    <a:pt x="321" y="1"/>
                  </a:moveTo>
                  <a:cubicBezTo>
                    <a:pt x="184" y="1"/>
                    <a:pt x="28" y="62"/>
                    <a:pt x="7" y="169"/>
                  </a:cubicBezTo>
                  <a:cubicBezTo>
                    <a:pt x="0" y="188"/>
                    <a:pt x="0" y="207"/>
                    <a:pt x="7" y="226"/>
                  </a:cubicBezTo>
                  <a:cubicBezTo>
                    <a:pt x="19" y="295"/>
                    <a:pt x="89" y="320"/>
                    <a:pt x="171" y="327"/>
                  </a:cubicBezTo>
                  <a:cubicBezTo>
                    <a:pt x="190" y="333"/>
                    <a:pt x="208" y="333"/>
                    <a:pt x="227" y="333"/>
                  </a:cubicBezTo>
                  <a:cubicBezTo>
                    <a:pt x="328" y="333"/>
                    <a:pt x="486" y="301"/>
                    <a:pt x="524" y="194"/>
                  </a:cubicBezTo>
                  <a:cubicBezTo>
                    <a:pt x="536" y="175"/>
                    <a:pt x="543" y="150"/>
                    <a:pt x="543" y="125"/>
                  </a:cubicBezTo>
                  <a:cubicBezTo>
                    <a:pt x="543" y="119"/>
                    <a:pt x="536" y="119"/>
                    <a:pt x="536" y="112"/>
                  </a:cubicBezTo>
                  <a:cubicBezTo>
                    <a:pt x="520" y="36"/>
                    <a:pt x="426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3964825" y="1851175"/>
              <a:ext cx="11425" cy="6400"/>
            </a:xfrm>
            <a:custGeom>
              <a:rect b="b" l="l" r="r" t="t"/>
              <a:pathLst>
                <a:path extrusionOk="0" h="256" w="457">
                  <a:moveTo>
                    <a:pt x="339" y="0"/>
                  </a:moveTo>
                  <a:cubicBezTo>
                    <a:pt x="326" y="0"/>
                    <a:pt x="314" y="1"/>
                    <a:pt x="302" y="2"/>
                  </a:cubicBezTo>
                  <a:lnTo>
                    <a:pt x="239" y="2"/>
                  </a:lnTo>
                  <a:cubicBezTo>
                    <a:pt x="201" y="2"/>
                    <a:pt x="163" y="8"/>
                    <a:pt x="132" y="21"/>
                  </a:cubicBezTo>
                  <a:cubicBezTo>
                    <a:pt x="119" y="26"/>
                    <a:pt x="45" y="65"/>
                    <a:pt x="48" y="65"/>
                  </a:cubicBezTo>
                  <a:cubicBezTo>
                    <a:pt x="49" y="65"/>
                    <a:pt x="64" y="58"/>
                    <a:pt x="100" y="40"/>
                  </a:cubicBezTo>
                  <a:lnTo>
                    <a:pt x="100" y="40"/>
                  </a:lnTo>
                  <a:cubicBezTo>
                    <a:pt x="69" y="59"/>
                    <a:pt x="18" y="78"/>
                    <a:pt x="12" y="122"/>
                  </a:cubicBezTo>
                  <a:lnTo>
                    <a:pt x="12" y="135"/>
                  </a:lnTo>
                  <a:cubicBezTo>
                    <a:pt x="0" y="211"/>
                    <a:pt x="88" y="255"/>
                    <a:pt x="162" y="255"/>
                  </a:cubicBezTo>
                  <a:cubicBezTo>
                    <a:pt x="166" y="255"/>
                    <a:pt x="171" y="255"/>
                    <a:pt x="176" y="254"/>
                  </a:cubicBezTo>
                  <a:lnTo>
                    <a:pt x="201" y="254"/>
                  </a:lnTo>
                  <a:cubicBezTo>
                    <a:pt x="264" y="242"/>
                    <a:pt x="454" y="198"/>
                    <a:pt x="428" y="97"/>
                  </a:cubicBezTo>
                  <a:cubicBezTo>
                    <a:pt x="435" y="90"/>
                    <a:pt x="435" y="78"/>
                    <a:pt x="441" y="72"/>
                  </a:cubicBezTo>
                  <a:cubicBezTo>
                    <a:pt x="456" y="15"/>
                    <a:pt x="396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3957400" y="1822575"/>
              <a:ext cx="9150" cy="5675"/>
            </a:xfrm>
            <a:custGeom>
              <a:rect b="b" l="l" r="r" t="t"/>
              <a:pathLst>
                <a:path extrusionOk="0" h="227" w="366">
                  <a:moveTo>
                    <a:pt x="176" y="0"/>
                  </a:moveTo>
                  <a:cubicBezTo>
                    <a:pt x="108" y="0"/>
                    <a:pt x="46" y="24"/>
                    <a:pt x="0" y="87"/>
                  </a:cubicBezTo>
                  <a:cubicBezTo>
                    <a:pt x="13" y="118"/>
                    <a:pt x="19" y="156"/>
                    <a:pt x="25" y="194"/>
                  </a:cubicBezTo>
                  <a:cubicBezTo>
                    <a:pt x="65" y="215"/>
                    <a:pt x="107" y="226"/>
                    <a:pt x="149" y="226"/>
                  </a:cubicBezTo>
                  <a:cubicBezTo>
                    <a:pt x="194" y="226"/>
                    <a:pt x="238" y="214"/>
                    <a:pt x="278" y="188"/>
                  </a:cubicBezTo>
                  <a:cubicBezTo>
                    <a:pt x="296" y="175"/>
                    <a:pt x="315" y="162"/>
                    <a:pt x="334" y="150"/>
                  </a:cubicBezTo>
                  <a:cubicBezTo>
                    <a:pt x="360" y="131"/>
                    <a:pt x="366" y="87"/>
                    <a:pt x="341" y="68"/>
                  </a:cubicBezTo>
                  <a:cubicBezTo>
                    <a:pt x="328" y="42"/>
                    <a:pt x="309" y="24"/>
                    <a:pt x="284" y="17"/>
                  </a:cubicBezTo>
                  <a:cubicBezTo>
                    <a:pt x="247" y="7"/>
                    <a:pt x="211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3348550" y="1979550"/>
              <a:ext cx="12075" cy="5775"/>
            </a:xfrm>
            <a:custGeom>
              <a:rect b="b" l="l" r="r" t="t"/>
              <a:pathLst>
                <a:path extrusionOk="0" h="231" w="483">
                  <a:moveTo>
                    <a:pt x="319" y="1"/>
                  </a:moveTo>
                  <a:cubicBezTo>
                    <a:pt x="236" y="1"/>
                    <a:pt x="1" y="57"/>
                    <a:pt x="85" y="171"/>
                  </a:cubicBezTo>
                  <a:cubicBezTo>
                    <a:pt x="119" y="216"/>
                    <a:pt x="161" y="231"/>
                    <a:pt x="207" y="231"/>
                  </a:cubicBezTo>
                  <a:cubicBezTo>
                    <a:pt x="244" y="231"/>
                    <a:pt x="284" y="221"/>
                    <a:pt x="324" y="209"/>
                  </a:cubicBezTo>
                  <a:cubicBezTo>
                    <a:pt x="444" y="178"/>
                    <a:pt x="482" y="26"/>
                    <a:pt x="331" y="1"/>
                  </a:cubicBezTo>
                  <a:cubicBezTo>
                    <a:pt x="327" y="1"/>
                    <a:pt x="323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3338525" y="2005650"/>
              <a:ext cx="14375" cy="10275"/>
            </a:xfrm>
            <a:custGeom>
              <a:rect b="b" l="l" r="r" t="t"/>
              <a:pathLst>
                <a:path extrusionOk="0" h="411" w="575">
                  <a:moveTo>
                    <a:pt x="384" y="0"/>
                  </a:moveTo>
                  <a:cubicBezTo>
                    <a:pt x="321" y="0"/>
                    <a:pt x="256" y="27"/>
                    <a:pt x="252" y="80"/>
                  </a:cubicBezTo>
                  <a:cubicBezTo>
                    <a:pt x="252" y="86"/>
                    <a:pt x="246" y="92"/>
                    <a:pt x="246" y="105"/>
                  </a:cubicBezTo>
                  <a:cubicBezTo>
                    <a:pt x="208" y="111"/>
                    <a:pt x="177" y="124"/>
                    <a:pt x="152" y="143"/>
                  </a:cubicBezTo>
                  <a:cubicBezTo>
                    <a:pt x="44" y="206"/>
                    <a:pt x="0" y="338"/>
                    <a:pt x="139" y="389"/>
                  </a:cubicBezTo>
                  <a:cubicBezTo>
                    <a:pt x="180" y="404"/>
                    <a:pt x="222" y="411"/>
                    <a:pt x="265" y="411"/>
                  </a:cubicBezTo>
                  <a:cubicBezTo>
                    <a:pt x="365" y="411"/>
                    <a:pt x="463" y="370"/>
                    <a:pt x="530" y="294"/>
                  </a:cubicBezTo>
                  <a:lnTo>
                    <a:pt x="549" y="275"/>
                  </a:lnTo>
                  <a:cubicBezTo>
                    <a:pt x="574" y="237"/>
                    <a:pt x="574" y="193"/>
                    <a:pt x="549" y="155"/>
                  </a:cubicBezTo>
                  <a:cubicBezTo>
                    <a:pt x="530" y="124"/>
                    <a:pt x="511" y="92"/>
                    <a:pt x="498" y="54"/>
                  </a:cubicBezTo>
                  <a:cubicBezTo>
                    <a:pt x="484" y="18"/>
                    <a:pt x="435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3312650" y="1991050"/>
              <a:ext cx="11350" cy="8775"/>
            </a:xfrm>
            <a:custGeom>
              <a:rect b="b" l="l" r="r" t="t"/>
              <a:pathLst>
                <a:path extrusionOk="0" h="351" w="454">
                  <a:moveTo>
                    <a:pt x="297" y="1"/>
                  </a:moveTo>
                  <a:cubicBezTo>
                    <a:pt x="192" y="1"/>
                    <a:pt x="64" y="55"/>
                    <a:pt x="32" y="128"/>
                  </a:cubicBezTo>
                  <a:cubicBezTo>
                    <a:pt x="32" y="134"/>
                    <a:pt x="26" y="146"/>
                    <a:pt x="20" y="153"/>
                  </a:cubicBezTo>
                  <a:cubicBezTo>
                    <a:pt x="1" y="203"/>
                    <a:pt x="58" y="247"/>
                    <a:pt x="102" y="266"/>
                  </a:cubicBezTo>
                  <a:lnTo>
                    <a:pt x="108" y="266"/>
                  </a:lnTo>
                  <a:cubicBezTo>
                    <a:pt x="146" y="298"/>
                    <a:pt x="184" y="323"/>
                    <a:pt x="234" y="342"/>
                  </a:cubicBezTo>
                  <a:cubicBezTo>
                    <a:pt x="243" y="347"/>
                    <a:pt x="258" y="350"/>
                    <a:pt x="276" y="350"/>
                  </a:cubicBezTo>
                  <a:cubicBezTo>
                    <a:pt x="322" y="350"/>
                    <a:pt x="382" y="331"/>
                    <a:pt x="373" y="285"/>
                  </a:cubicBezTo>
                  <a:cubicBezTo>
                    <a:pt x="363" y="265"/>
                    <a:pt x="382" y="236"/>
                    <a:pt x="369" y="236"/>
                  </a:cubicBezTo>
                  <a:cubicBezTo>
                    <a:pt x="368" y="236"/>
                    <a:pt x="366" y="236"/>
                    <a:pt x="364" y="237"/>
                  </a:cubicBezTo>
                  <a:lnTo>
                    <a:pt x="364" y="237"/>
                  </a:lnTo>
                  <a:cubicBezTo>
                    <a:pt x="409" y="216"/>
                    <a:pt x="436" y="175"/>
                    <a:pt x="442" y="128"/>
                  </a:cubicBezTo>
                  <a:cubicBezTo>
                    <a:pt x="454" y="37"/>
                    <a:pt x="383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3319175" y="1979775"/>
              <a:ext cx="8250" cy="4450"/>
            </a:xfrm>
            <a:custGeom>
              <a:rect b="b" l="l" r="r" t="t"/>
              <a:pathLst>
                <a:path extrusionOk="0" h="178" w="330">
                  <a:moveTo>
                    <a:pt x="193" y="0"/>
                  </a:moveTo>
                  <a:cubicBezTo>
                    <a:pt x="106" y="0"/>
                    <a:pt x="1" y="52"/>
                    <a:pt x="36" y="131"/>
                  </a:cubicBezTo>
                  <a:cubicBezTo>
                    <a:pt x="22" y="166"/>
                    <a:pt x="52" y="178"/>
                    <a:pt x="88" y="178"/>
                  </a:cubicBezTo>
                  <a:cubicBezTo>
                    <a:pt x="117" y="178"/>
                    <a:pt x="149" y="171"/>
                    <a:pt x="169" y="162"/>
                  </a:cubicBezTo>
                  <a:cubicBezTo>
                    <a:pt x="173" y="163"/>
                    <a:pt x="177" y="163"/>
                    <a:pt x="182" y="163"/>
                  </a:cubicBezTo>
                  <a:cubicBezTo>
                    <a:pt x="240" y="163"/>
                    <a:pt x="330" y="126"/>
                    <a:pt x="295" y="61"/>
                  </a:cubicBezTo>
                  <a:cubicBezTo>
                    <a:pt x="290" y="19"/>
                    <a:pt x="245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3367225" y="2005250"/>
              <a:ext cx="11850" cy="6825"/>
            </a:xfrm>
            <a:custGeom>
              <a:rect b="b" l="l" r="r" t="t"/>
              <a:pathLst>
                <a:path extrusionOk="0" h="273" w="474">
                  <a:moveTo>
                    <a:pt x="261" y="0"/>
                  </a:moveTo>
                  <a:cubicBezTo>
                    <a:pt x="174" y="0"/>
                    <a:pt x="90" y="44"/>
                    <a:pt x="44" y="121"/>
                  </a:cubicBezTo>
                  <a:cubicBezTo>
                    <a:pt x="44" y="134"/>
                    <a:pt x="38" y="146"/>
                    <a:pt x="32" y="159"/>
                  </a:cubicBezTo>
                  <a:cubicBezTo>
                    <a:pt x="0" y="222"/>
                    <a:pt x="95" y="260"/>
                    <a:pt x="139" y="266"/>
                  </a:cubicBezTo>
                  <a:cubicBezTo>
                    <a:pt x="157" y="270"/>
                    <a:pt x="176" y="272"/>
                    <a:pt x="194" y="272"/>
                  </a:cubicBezTo>
                  <a:cubicBezTo>
                    <a:pt x="257" y="272"/>
                    <a:pt x="317" y="248"/>
                    <a:pt x="366" y="209"/>
                  </a:cubicBezTo>
                  <a:lnTo>
                    <a:pt x="391" y="184"/>
                  </a:lnTo>
                  <a:cubicBezTo>
                    <a:pt x="473" y="102"/>
                    <a:pt x="429" y="20"/>
                    <a:pt x="322" y="7"/>
                  </a:cubicBezTo>
                  <a:cubicBezTo>
                    <a:pt x="302" y="3"/>
                    <a:pt x="281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3356325" y="2028175"/>
              <a:ext cx="17075" cy="8775"/>
            </a:xfrm>
            <a:custGeom>
              <a:rect b="b" l="l" r="r" t="t"/>
              <a:pathLst>
                <a:path extrusionOk="0" h="351" w="683">
                  <a:moveTo>
                    <a:pt x="377" y="0"/>
                  </a:moveTo>
                  <a:cubicBezTo>
                    <a:pt x="305" y="0"/>
                    <a:pt x="234" y="19"/>
                    <a:pt x="171" y="55"/>
                  </a:cubicBezTo>
                  <a:cubicBezTo>
                    <a:pt x="83" y="106"/>
                    <a:pt x="1" y="226"/>
                    <a:pt x="114" y="301"/>
                  </a:cubicBezTo>
                  <a:cubicBezTo>
                    <a:pt x="172" y="334"/>
                    <a:pt x="236" y="350"/>
                    <a:pt x="301" y="350"/>
                  </a:cubicBezTo>
                  <a:cubicBezTo>
                    <a:pt x="372" y="350"/>
                    <a:pt x="443" y="331"/>
                    <a:pt x="505" y="295"/>
                  </a:cubicBezTo>
                  <a:cubicBezTo>
                    <a:pt x="594" y="245"/>
                    <a:pt x="682" y="125"/>
                    <a:pt x="569" y="49"/>
                  </a:cubicBezTo>
                  <a:cubicBezTo>
                    <a:pt x="508" y="16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3378400" y="1988100"/>
              <a:ext cx="12500" cy="7625"/>
            </a:xfrm>
            <a:custGeom>
              <a:rect b="b" l="l" r="r" t="t"/>
              <a:pathLst>
                <a:path extrusionOk="0" h="305" w="500">
                  <a:moveTo>
                    <a:pt x="305" y="0"/>
                  </a:moveTo>
                  <a:cubicBezTo>
                    <a:pt x="250" y="0"/>
                    <a:pt x="190" y="17"/>
                    <a:pt x="152" y="31"/>
                  </a:cubicBezTo>
                  <a:cubicBezTo>
                    <a:pt x="39" y="88"/>
                    <a:pt x="1" y="233"/>
                    <a:pt x="140" y="290"/>
                  </a:cubicBezTo>
                  <a:cubicBezTo>
                    <a:pt x="170" y="300"/>
                    <a:pt x="202" y="305"/>
                    <a:pt x="235" y="305"/>
                  </a:cubicBezTo>
                  <a:cubicBezTo>
                    <a:pt x="284" y="305"/>
                    <a:pt x="334" y="294"/>
                    <a:pt x="379" y="271"/>
                  </a:cubicBezTo>
                  <a:cubicBezTo>
                    <a:pt x="436" y="239"/>
                    <a:pt x="499" y="151"/>
                    <a:pt x="455" y="88"/>
                  </a:cubicBezTo>
                  <a:cubicBezTo>
                    <a:pt x="455" y="88"/>
                    <a:pt x="416" y="44"/>
                    <a:pt x="413" y="44"/>
                  </a:cubicBezTo>
                  <a:lnTo>
                    <a:pt x="413" y="44"/>
                  </a:lnTo>
                  <a:cubicBezTo>
                    <a:pt x="413" y="44"/>
                    <a:pt x="413" y="44"/>
                    <a:pt x="413" y="44"/>
                  </a:cubicBezTo>
                  <a:lnTo>
                    <a:pt x="413" y="44"/>
                  </a:lnTo>
                  <a:cubicBezTo>
                    <a:pt x="389" y="11"/>
                    <a:pt x="349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3538125" y="2212225"/>
              <a:ext cx="15800" cy="8450"/>
            </a:xfrm>
            <a:custGeom>
              <a:rect b="b" l="l" r="r" t="t"/>
              <a:pathLst>
                <a:path extrusionOk="0" h="338" w="632">
                  <a:moveTo>
                    <a:pt x="344" y="1"/>
                  </a:moveTo>
                  <a:cubicBezTo>
                    <a:pt x="278" y="1"/>
                    <a:pt x="213" y="18"/>
                    <a:pt x="158" y="54"/>
                  </a:cubicBezTo>
                  <a:cubicBezTo>
                    <a:pt x="77" y="104"/>
                    <a:pt x="1" y="211"/>
                    <a:pt x="102" y="293"/>
                  </a:cubicBezTo>
                  <a:cubicBezTo>
                    <a:pt x="156" y="323"/>
                    <a:pt x="215" y="337"/>
                    <a:pt x="275" y="337"/>
                  </a:cubicBezTo>
                  <a:cubicBezTo>
                    <a:pt x="341" y="337"/>
                    <a:pt x="408" y="320"/>
                    <a:pt x="468" y="287"/>
                  </a:cubicBezTo>
                  <a:cubicBezTo>
                    <a:pt x="550" y="236"/>
                    <a:pt x="632" y="123"/>
                    <a:pt x="524" y="47"/>
                  </a:cubicBezTo>
                  <a:cubicBezTo>
                    <a:pt x="469" y="16"/>
                    <a:pt x="406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3531275" y="2187850"/>
              <a:ext cx="9575" cy="5575"/>
            </a:xfrm>
            <a:custGeom>
              <a:rect b="b" l="l" r="r" t="t"/>
              <a:pathLst>
                <a:path extrusionOk="0" h="223" w="383">
                  <a:moveTo>
                    <a:pt x="220" y="1"/>
                  </a:moveTo>
                  <a:cubicBezTo>
                    <a:pt x="110" y="1"/>
                    <a:pt x="0" y="65"/>
                    <a:pt x="60" y="190"/>
                  </a:cubicBezTo>
                  <a:cubicBezTo>
                    <a:pt x="74" y="213"/>
                    <a:pt x="103" y="222"/>
                    <a:pt x="134" y="222"/>
                  </a:cubicBezTo>
                  <a:cubicBezTo>
                    <a:pt x="190" y="222"/>
                    <a:pt x="256" y="192"/>
                    <a:pt x="269" y="152"/>
                  </a:cubicBezTo>
                  <a:cubicBezTo>
                    <a:pt x="287" y="146"/>
                    <a:pt x="313" y="139"/>
                    <a:pt x="332" y="127"/>
                  </a:cubicBezTo>
                  <a:cubicBezTo>
                    <a:pt x="382" y="101"/>
                    <a:pt x="382" y="51"/>
                    <a:pt x="332" y="26"/>
                  </a:cubicBezTo>
                  <a:cubicBezTo>
                    <a:pt x="300" y="9"/>
                    <a:pt x="260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3776075" y="2080350"/>
              <a:ext cx="11850" cy="6750"/>
            </a:xfrm>
            <a:custGeom>
              <a:rect b="b" l="l" r="r" t="t"/>
              <a:pathLst>
                <a:path extrusionOk="0" h="270" w="474">
                  <a:moveTo>
                    <a:pt x="277" y="0"/>
                  </a:moveTo>
                  <a:cubicBezTo>
                    <a:pt x="205" y="0"/>
                    <a:pt x="133" y="31"/>
                    <a:pt x="82" y="87"/>
                  </a:cubicBezTo>
                  <a:lnTo>
                    <a:pt x="57" y="119"/>
                  </a:lnTo>
                  <a:cubicBezTo>
                    <a:pt x="0" y="188"/>
                    <a:pt x="88" y="251"/>
                    <a:pt x="151" y="264"/>
                  </a:cubicBezTo>
                  <a:cubicBezTo>
                    <a:pt x="168" y="268"/>
                    <a:pt x="185" y="269"/>
                    <a:pt x="203" y="269"/>
                  </a:cubicBezTo>
                  <a:cubicBezTo>
                    <a:pt x="276" y="269"/>
                    <a:pt x="351" y="237"/>
                    <a:pt x="397" y="176"/>
                  </a:cubicBezTo>
                  <a:lnTo>
                    <a:pt x="423" y="144"/>
                  </a:lnTo>
                  <a:cubicBezTo>
                    <a:pt x="473" y="62"/>
                    <a:pt x="397" y="12"/>
                    <a:pt x="328" y="5"/>
                  </a:cubicBezTo>
                  <a:cubicBezTo>
                    <a:pt x="311" y="2"/>
                    <a:pt x="294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802075" y="2093750"/>
              <a:ext cx="11550" cy="5675"/>
            </a:xfrm>
            <a:custGeom>
              <a:rect b="b" l="l" r="r" t="t"/>
              <a:pathLst>
                <a:path extrusionOk="0" h="227" w="462">
                  <a:moveTo>
                    <a:pt x="194" y="1"/>
                  </a:moveTo>
                  <a:cubicBezTo>
                    <a:pt x="177" y="1"/>
                    <a:pt x="162" y="2"/>
                    <a:pt x="146" y="6"/>
                  </a:cubicBezTo>
                  <a:cubicBezTo>
                    <a:pt x="102" y="12"/>
                    <a:pt x="32" y="37"/>
                    <a:pt x="20" y="88"/>
                  </a:cubicBezTo>
                  <a:cubicBezTo>
                    <a:pt x="20" y="106"/>
                    <a:pt x="13" y="119"/>
                    <a:pt x="7" y="132"/>
                  </a:cubicBezTo>
                  <a:cubicBezTo>
                    <a:pt x="1" y="176"/>
                    <a:pt x="26" y="188"/>
                    <a:pt x="57" y="195"/>
                  </a:cubicBezTo>
                  <a:cubicBezTo>
                    <a:pt x="83" y="218"/>
                    <a:pt x="126" y="227"/>
                    <a:pt x="169" y="227"/>
                  </a:cubicBezTo>
                  <a:cubicBezTo>
                    <a:pt x="231" y="227"/>
                    <a:pt x="296" y="210"/>
                    <a:pt x="322" y="195"/>
                  </a:cubicBezTo>
                  <a:cubicBezTo>
                    <a:pt x="461" y="113"/>
                    <a:pt x="360" y="12"/>
                    <a:pt x="247" y="6"/>
                  </a:cubicBezTo>
                  <a:cubicBezTo>
                    <a:pt x="228" y="2"/>
                    <a:pt x="21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811075" y="2064000"/>
              <a:ext cx="9800" cy="6200"/>
            </a:xfrm>
            <a:custGeom>
              <a:rect b="b" l="l" r="r" t="t"/>
              <a:pathLst>
                <a:path extrusionOk="0" h="248" w="392">
                  <a:moveTo>
                    <a:pt x="212" y="1"/>
                  </a:moveTo>
                  <a:cubicBezTo>
                    <a:pt x="136" y="1"/>
                    <a:pt x="34" y="30"/>
                    <a:pt x="13" y="104"/>
                  </a:cubicBezTo>
                  <a:cubicBezTo>
                    <a:pt x="0" y="149"/>
                    <a:pt x="13" y="193"/>
                    <a:pt x="38" y="224"/>
                  </a:cubicBezTo>
                  <a:cubicBezTo>
                    <a:pt x="48" y="241"/>
                    <a:pt x="71" y="247"/>
                    <a:pt x="94" y="247"/>
                  </a:cubicBezTo>
                  <a:cubicBezTo>
                    <a:pt x="114" y="247"/>
                    <a:pt x="134" y="243"/>
                    <a:pt x="145" y="237"/>
                  </a:cubicBezTo>
                  <a:lnTo>
                    <a:pt x="164" y="231"/>
                  </a:lnTo>
                  <a:cubicBezTo>
                    <a:pt x="221" y="218"/>
                    <a:pt x="265" y="193"/>
                    <a:pt x="309" y="155"/>
                  </a:cubicBezTo>
                  <a:cubicBezTo>
                    <a:pt x="391" y="92"/>
                    <a:pt x="328" y="16"/>
                    <a:pt x="252" y="4"/>
                  </a:cubicBezTo>
                  <a:cubicBezTo>
                    <a:pt x="240" y="2"/>
                    <a:pt x="227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773850" y="2035600"/>
              <a:ext cx="11175" cy="6075"/>
            </a:xfrm>
            <a:custGeom>
              <a:rect b="b" l="l" r="r" t="t"/>
              <a:pathLst>
                <a:path extrusionOk="0" h="243" w="447">
                  <a:moveTo>
                    <a:pt x="249" y="0"/>
                  </a:moveTo>
                  <a:cubicBezTo>
                    <a:pt x="211" y="0"/>
                    <a:pt x="176" y="5"/>
                    <a:pt x="158" y="11"/>
                  </a:cubicBezTo>
                  <a:cubicBezTo>
                    <a:pt x="32" y="55"/>
                    <a:pt x="1" y="181"/>
                    <a:pt x="152" y="219"/>
                  </a:cubicBezTo>
                  <a:lnTo>
                    <a:pt x="203" y="238"/>
                  </a:lnTo>
                  <a:cubicBezTo>
                    <a:pt x="211" y="241"/>
                    <a:pt x="221" y="243"/>
                    <a:pt x="230" y="243"/>
                  </a:cubicBezTo>
                  <a:cubicBezTo>
                    <a:pt x="254" y="243"/>
                    <a:pt x="279" y="232"/>
                    <a:pt x="297" y="219"/>
                  </a:cubicBezTo>
                  <a:cubicBezTo>
                    <a:pt x="304" y="223"/>
                    <a:pt x="316" y="225"/>
                    <a:pt x="330" y="225"/>
                  </a:cubicBezTo>
                  <a:cubicBezTo>
                    <a:pt x="377" y="225"/>
                    <a:pt x="446" y="201"/>
                    <a:pt x="417" y="162"/>
                  </a:cubicBezTo>
                  <a:cubicBezTo>
                    <a:pt x="404" y="143"/>
                    <a:pt x="398" y="124"/>
                    <a:pt x="404" y="105"/>
                  </a:cubicBezTo>
                  <a:cubicBezTo>
                    <a:pt x="435" y="23"/>
                    <a:pt x="334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3746550" y="2078975"/>
              <a:ext cx="10625" cy="8275"/>
            </a:xfrm>
            <a:custGeom>
              <a:rect b="b" l="l" r="r" t="t"/>
              <a:pathLst>
                <a:path extrusionOk="0" h="331" w="425">
                  <a:moveTo>
                    <a:pt x="323" y="0"/>
                  </a:moveTo>
                  <a:cubicBezTo>
                    <a:pt x="298" y="0"/>
                    <a:pt x="274" y="5"/>
                    <a:pt x="260" y="10"/>
                  </a:cubicBezTo>
                  <a:cubicBezTo>
                    <a:pt x="172" y="48"/>
                    <a:pt x="46" y="105"/>
                    <a:pt x="21" y="212"/>
                  </a:cubicBezTo>
                  <a:cubicBezTo>
                    <a:pt x="0" y="296"/>
                    <a:pt x="68" y="331"/>
                    <a:pt x="153" y="331"/>
                  </a:cubicBezTo>
                  <a:cubicBezTo>
                    <a:pt x="252" y="331"/>
                    <a:pt x="375" y="283"/>
                    <a:pt x="405" y="212"/>
                  </a:cubicBezTo>
                  <a:cubicBezTo>
                    <a:pt x="424" y="155"/>
                    <a:pt x="424" y="86"/>
                    <a:pt x="393" y="29"/>
                  </a:cubicBezTo>
                  <a:cubicBezTo>
                    <a:pt x="386" y="8"/>
                    <a:pt x="354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3860175" y="1991800"/>
              <a:ext cx="12175" cy="8875"/>
            </a:xfrm>
            <a:custGeom>
              <a:rect b="b" l="l" r="r" t="t"/>
              <a:pathLst>
                <a:path extrusionOk="0" h="355" w="487">
                  <a:moveTo>
                    <a:pt x="269" y="0"/>
                  </a:moveTo>
                  <a:cubicBezTo>
                    <a:pt x="142" y="0"/>
                    <a:pt x="0" y="70"/>
                    <a:pt x="4" y="186"/>
                  </a:cubicBezTo>
                  <a:cubicBezTo>
                    <a:pt x="4" y="224"/>
                    <a:pt x="23" y="262"/>
                    <a:pt x="42" y="287"/>
                  </a:cubicBezTo>
                  <a:cubicBezTo>
                    <a:pt x="72" y="333"/>
                    <a:pt x="142" y="355"/>
                    <a:pt x="216" y="355"/>
                  </a:cubicBezTo>
                  <a:cubicBezTo>
                    <a:pt x="344" y="355"/>
                    <a:pt x="487" y="291"/>
                    <a:pt x="471" y="180"/>
                  </a:cubicBezTo>
                  <a:cubicBezTo>
                    <a:pt x="471" y="154"/>
                    <a:pt x="464" y="129"/>
                    <a:pt x="458" y="104"/>
                  </a:cubicBezTo>
                  <a:cubicBezTo>
                    <a:pt x="435" y="32"/>
                    <a:pt x="355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3866675" y="2011950"/>
              <a:ext cx="9850" cy="5150"/>
            </a:xfrm>
            <a:custGeom>
              <a:rect b="b" l="l" r="r" t="t"/>
              <a:pathLst>
                <a:path extrusionOk="0" h="206" w="394">
                  <a:moveTo>
                    <a:pt x="233" y="0"/>
                  </a:moveTo>
                  <a:cubicBezTo>
                    <a:pt x="222" y="0"/>
                    <a:pt x="210" y="2"/>
                    <a:pt x="198" y="4"/>
                  </a:cubicBezTo>
                  <a:cubicBezTo>
                    <a:pt x="193" y="4"/>
                    <a:pt x="188" y="3"/>
                    <a:pt x="182" y="3"/>
                  </a:cubicBezTo>
                  <a:cubicBezTo>
                    <a:pt x="118" y="3"/>
                    <a:pt x="0" y="35"/>
                    <a:pt x="47" y="99"/>
                  </a:cubicBezTo>
                  <a:cubicBezTo>
                    <a:pt x="26" y="176"/>
                    <a:pt x="102" y="206"/>
                    <a:pt x="183" y="206"/>
                  </a:cubicBezTo>
                  <a:cubicBezTo>
                    <a:pt x="228" y="206"/>
                    <a:pt x="274" y="197"/>
                    <a:pt x="305" y="181"/>
                  </a:cubicBezTo>
                  <a:cubicBezTo>
                    <a:pt x="343" y="156"/>
                    <a:pt x="394" y="105"/>
                    <a:pt x="356" y="55"/>
                  </a:cubicBezTo>
                  <a:cubicBezTo>
                    <a:pt x="326" y="20"/>
                    <a:pt x="280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3893225" y="1969325"/>
              <a:ext cx="15000" cy="8575"/>
            </a:xfrm>
            <a:custGeom>
              <a:rect b="b" l="l" r="r" t="t"/>
              <a:pathLst>
                <a:path extrusionOk="0" h="343" w="600">
                  <a:moveTo>
                    <a:pt x="351" y="1"/>
                  </a:moveTo>
                  <a:cubicBezTo>
                    <a:pt x="260" y="1"/>
                    <a:pt x="159" y="32"/>
                    <a:pt x="114" y="107"/>
                  </a:cubicBezTo>
                  <a:cubicBezTo>
                    <a:pt x="95" y="139"/>
                    <a:pt x="82" y="177"/>
                    <a:pt x="82" y="215"/>
                  </a:cubicBezTo>
                  <a:cubicBezTo>
                    <a:pt x="76" y="221"/>
                    <a:pt x="69" y="227"/>
                    <a:pt x="82" y="227"/>
                  </a:cubicBezTo>
                  <a:cubicBezTo>
                    <a:pt x="0" y="271"/>
                    <a:pt x="57" y="341"/>
                    <a:pt x="126" y="341"/>
                  </a:cubicBezTo>
                  <a:cubicBezTo>
                    <a:pt x="139" y="342"/>
                    <a:pt x="152" y="342"/>
                    <a:pt x="165" y="342"/>
                  </a:cubicBezTo>
                  <a:cubicBezTo>
                    <a:pt x="303" y="342"/>
                    <a:pt x="438" y="281"/>
                    <a:pt x="530" y="177"/>
                  </a:cubicBezTo>
                  <a:cubicBezTo>
                    <a:pt x="599" y="88"/>
                    <a:pt x="492" y="19"/>
                    <a:pt x="416" y="6"/>
                  </a:cubicBezTo>
                  <a:cubicBezTo>
                    <a:pt x="396" y="3"/>
                    <a:pt x="374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3861850" y="1945575"/>
              <a:ext cx="15000" cy="8200"/>
            </a:xfrm>
            <a:custGeom>
              <a:rect b="b" l="l" r="r" t="t"/>
              <a:pathLst>
                <a:path extrusionOk="0" h="328" w="600">
                  <a:moveTo>
                    <a:pt x="306" y="1"/>
                  </a:moveTo>
                  <a:cubicBezTo>
                    <a:pt x="282" y="1"/>
                    <a:pt x="258" y="4"/>
                    <a:pt x="233" y="10"/>
                  </a:cubicBezTo>
                  <a:cubicBezTo>
                    <a:pt x="151" y="23"/>
                    <a:pt x="44" y="67"/>
                    <a:pt x="25" y="155"/>
                  </a:cubicBezTo>
                  <a:cubicBezTo>
                    <a:pt x="0" y="244"/>
                    <a:pt x="88" y="275"/>
                    <a:pt x="151" y="313"/>
                  </a:cubicBezTo>
                  <a:cubicBezTo>
                    <a:pt x="178" y="323"/>
                    <a:pt x="207" y="328"/>
                    <a:pt x="235" y="328"/>
                  </a:cubicBezTo>
                  <a:cubicBezTo>
                    <a:pt x="280" y="328"/>
                    <a:pt x="325" y="315"/>
                    <a:pt x="360" y="288"/>
                  </a:cubicBezTo>
                  <a:cubicBezTo>
                    <a:pt x="410" y="288"/>
                    <a:pt x="460" y="275"/>
                    <a:pt x="505" y="256"/>
                  </a:cubicBezTo>
                  <a:cubicBezTo>
                    <a:pt x="542" y="231"/>
                    <a:pt x="599" y="174"/>
                    <a:pt x="561" y="124"/>
                  </a:cubicBezTo>
                  <a:cubicBezTo>
                    <a:pt x="496" y="48"/>
                    <a:pt x="402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3844025" y="1968825"/>
              <a:ext cx="13275" cy="9575"/>
            </a:xfrm>
            <a:custGeom>
              <a:rect b="b" l="l" r="r" t="t"/>
              <a:pathLst>
                <a:path extrusionOk="0" h="383" w="531">
                  <a:moveTo>
                    <a:pt x="380" y="0"/>
                  </a:moveTo>
                  <a:cubicBezTo>
                    <a:pt x="350" y="0"/>
                    <a:pt x="321" y="6"/>
                    <a:pt x="303" y="14"/>
                  </a:cubicBezTo>
                  <a:cubicBezTo>
                    <a:pt x="190" y="52"/>
                    <a:pt x="38" y="108"/>
                    <a:pt x="19" y="235"/>
                  </a:cubicBezTo>
                  <a:cubicBezTo>
                    <a:pt x="0" y="323"/>
                    <a:pt x="82" y="367"/>
                    <a:pt x="152" y="380"/>
                  </a:cubicBezTo>
                  <a:cubicBezTo>
                    <a:pt x="169" y="382"/>
                    <a:pt x="185" y="383"/>
                    <a:pt x="202" y="383"/>
                  </a:cubicBezTo>
                  <a:cubicBezTo>
                    <a:pt x="286" y="383"/>
                    <a:pt x="367" y="356"/>
                    <a:pt x="436" y="304"/>
                  </a:cubicBezTo>
                  <a:lnTo>
                    <a:pt x="467" y="285"/>
                  </a:lnTo>
                  <a:cubicBezTo>
                    <a:pt x="505" y="253"/>
                    <a:pt x="530" y="209"/>
                    <a:pt x="524" y="165"/>
                  </a:cubicBezTo>
                  <a:cubicBezTo>
                    <a:pt x="518" y="121"/>
                    <a:pt x="505" y="77"/>
                    <a:pt x="486" y="45"/>
                  </a:cubicBezTo>
                  <a:cubicBezTo>
                    <a:pt x="467" y="12"/>
                    <a:pt x="423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3867675" y="1979950"/>
              <a:ext cx="11375" cy="6850"/>
            </a:xfrm>
            <a:custGeom>
              <a:rect b="b" l="l" r="r" t="t"/>
              <a:pathLst>
                <a:path extrusionOk="0" h="274" w="455">
                  <a:moveTo>
                    <a:pt x="242" y="1"/>
                  </a:moveTo>
                  <a:cubicBezTo>
                    <a:pt x="175" y="1"/>
                    <a:pt x="109" y="25"/>
                    <a:pt x="57" y="67"/>
                  </a:cubicBezTo>
                  <a:cubicBezTo>
                    <a:pt x="0" y="99"/>
                    <a:pt x="0" y="181"/>
                    <a:pt x="51" y="218"/>
                  </a:cubicBezTo>
                  <a:cubicBezTo>
                    <a:pt x="63" y="231"/>
                    <a:pt x="76" y="237"/>
                    <a:pt x="89" y="250"/>
                  </a:cubicBezTo>
                  <a:cubicBezTo>
                    <a:pt x="121" y="266"/>
                    <a:pt x="155" y="274"/>
                    <a:pt x="189" y="274"/>
                  </a:cubicBezTo>
                  <a:cubicBezTo>
                    <a:pt x="249" y="274"/>
                    <a:pt x="307" y="250"/>
                    <a:pt x="347" y="206"/>
                  </a:cubicBezTo>
                  <a:lnTo>
                    <a:pt x="347" y="206"/>
                  </a:lnTo>
                  <a:lnTo>
                    <a:pt x="335" y="212"/>
                  </a:lnTo>
                  <a:cubicBezTo>
                    <a:pt x="366" y="193"/>
                    <a:pt x="391" y="168"/>
                    <a:pt x="410" y="136"/>
                  </a:cubicBezTo>
                  <a:cubicBezTo>
                    <a:pt x="454" y="105"/>
                    <a:pt x="436" y="35"/>
                    <a:pt x="385" y="23"/>
                  </a:cubicBezTo>
                  <a:cubicBezTo>
                    <a:pt x="373" y="23"/>
                    <a:pt x="297" y="4"/>
                    <a:pt x="284" y="4"/>
                  </a:cubicBezTo>
                  <a:cubicBezTo>
                    <a:pt x="270" y="2"/>
                    <a:pt x="256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3874600" y="1980025"/>
              <a:ext cx="500" cy="25"/>
            </a:xfrm>
            <a:custGeom>
              <a:rect b="b" l="l" r="r" t="t"/>
              <a:pathLst>
                <a:path extrusionOk="0" h="1" w="20">
                  <a:moveTo>
                    <a:pt x="1" y="1"/>
                  </a:moveTo>
                  <a:lnTo>
                    <a:pt x="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3327325" y="1561575"/>
              <a:ext cx="300550" cy="410750"/>
            </a:xfrm>
            <a:custGeom>
              <a:rect b="b" l="l" r="r" t="t"/>
              <a:pathLst>
                <a:path extrusionOk="0" h="16430" w="12022">
                  <a:moveTo>
                    <a:pt x="11851" y="0"/>
                  </a:moveTo>
                  <a:cubicBezTo>
                    <a:pt x="10060" y="2536"/>
                    <a:pt x="7884" y="5494"/>
                    <a:pt x="5765" y="8370"/>
                  </a:cubicBezTo>
                  <a:cubicBezTo>
                    <a:pt x="3652" y="11252"/>
                    <a:pt x="1647" y="13970"/>
                    <a:pt x="0" y="16304"/>
                  </a:cubicBezTo>
                  <a:lnTo>
                    <a:pt x="177" y="16430"/>
                  </a:lnTo>
                  <a:cubicBezTo>
                    <a:pt x="1823" y="14096"/>
                    <a:pt x="3829" y="11365"/>
                    <a:pt x="5935" y="8496"/>
                  </a:cubicBezTo>
                  <a:cubicBezTo>
                    <a:pt x="8048" y="5626"/>
                    <a:pt x="10230" y="2656"/>
                    <a:pt x="12021" y="120"/>
                  </a:cubicBezTo>
                  <a:lnTo>
                    <a:pt x="118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3462775" y="1649550"/>
              <a:ext cx="302275" cy="418325"/>
            </a:xfrm>
            <a:custGeom>
              <a:rect b="b" l="l" r="r" t="t"/>
              <a:pathLst>
                <a:path extrusionOk="0" h="16733" w="12091">
                  <a:moveTo>
                    <a:pt x="11895" y="1"/>
                  </a:moveTo>
                  <a:cubicBezTo>
                    <a:pt x="11725" y="436"/>
                    <a:pt x="11315" y="928"/>
                    <a:pt x="10955" y="1357"/>
                  </a:cubicBezTo>
                  <a:cubicBezTo>
                    <a:pt x="10848" y="1489"/>
                    <a:pt x="10741" y="1615"/>
                    <a:pt x="10646" y="1735"/>
                  </a:cubicBezTo>
                  <a:cubicBezTo>
                    <a:pt x="10060" y="2479"/>
                    <a:pt x="9498" y="3261"/>
                    <a:pt x="8937" y="4062"/>
                  </a:cubicBezTo>
                  <a:lnTo>
                    <a:pt x="5689" y="8666"/>
                  </a:lnTo>
                  <a:cubicBezTo>
                    <a:pt x="4749" y="9997"/>
                    <a:pt x="3778" y="11340"/>
                    <a:pt x="2845" y="12640"/>
                  </a:cubicBezTo>
                  <a:cubicBezTo>
                    <a:pt x="1905" y="13933"/>
                    <a:pt x="940" y="15276"/>
                    <a:pt x="0" y="16607"/>
                  </a:cubicBezTo>
                  <a:lnTo>
                    <a:pt x="170" y="16733"/>
                  </a:lnTo>
                  <a:cubicBezTo>
                    <a:pt x="1110" y="15396"/>
                    <a:pt x="2075" y="14059"/>
                    <a:pt x="3015" y="12766"/>
                  </a:cubicBezTo>
                  <a:cubicBezTo>
                    <a:pt x="3955" y="11467"/>
                    <a:pt x="4920" y="10123"/>
                    <a:pt x="5859" y="8786"/>
                  </a:cubicBezTo>
                  <a:lnTo>
                    <a:pt x="9107" y="4188"/>
                  </a:lnTo>
                  <a:cubicBezTo>
                    <a:pt x="9675" y="3387"/>
                    <a:pt x="10230" y="2612"/>
                    <a:pt x="10810" y="1867"/>
                  </a:cubicBezTo>
                  <a:cubicBezTo>
                    <a:pt x="10905" y="1754"/>
                    <a:pt x="11012" y="1628"/>
                    <a:pt x="11119" y="1495"/>
                  </a:cubicBezTo>
                  <a:cubicBezTo>
                    <a:pt x="11491" y="1054"/>
                    <a:pt x="11908" y="549"/>
                    <a:pt x="12091" y="76"/>
                  </a:cubicBezTo>
                  <a:lnTo>
                    <a:pt x="118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3583850" y="1750625"/>
              <a:ext cx="312075" cy="402550"/>
            </a:xfrm>
            <a:custGeom>
              <a:rect b="b" l="l" r="r" t="t"/>
              <a:pathLst>
                <a:path extrusionOk="0" h="16102" w="12483">
                  <a:moveTo>
                    <a:pt x="12312" y="0"/>
                  </a:moveTo>
                  <a:cubicBezTo>
                    <a:pt x="11170" y="1501"/>
                    <a:pt x="10042" y="3059"/>
                    <a:pt x="8950" y="4554"/>
                  </a:cubicBezTo>
                  <a:cubicBezTo>
                    <a:pt x="7594" y="6415"/>
                    <a:pt x="6201" y="8338"/>
                    <a:pt x="4763" y="10180"/>
                  </a:cubicBezTo>
                  <a:cubicBezTo>
                    <a:pt x="4397" y="10653"/>
                    <a:pt x="3678" y="11504"/>
                    <a:pt x="2921" y="12400"/>
                  </a:cubicBezTo>
                  <a:cubicBezTo>
                    <a:pt x="1792" y="13737"/>
                    <a:pt x="518" y="15251"/>
                    <a:pt x="1" y="15982"/>
                  </a:cubicBezTo>
                  <a:lnTo>
                    <a:pt x="171" y="16102"/>
                  </a:lnTo>
                  <a:cubicBezTo>
                    <a:pt x="682" y="15383"/>
                    <a:pt x="1956" y="13869"/>
                    <a:pt x="3079" y="12539"/>
                  </a:cubicBezTo>
                  <a:cubicBezTo>
                    <a:pt x="3842" y="11637"/>
                    <a:pt x="4561" y="10785"/>
                    <a:pt x="4933" y="10312"/>
                  </a:cubicBezTo>
                  <a:cubicBezTo>
                    <a:pt x="6371" y="8464"/>
                    <a:pt x="7765" y="6541"/>
                    <a:pt x="9121" y="4680"/>
                  </a:cubicBezTo>
                  <a:cubicBezTo>
                    <a:pt x="10212" y="3179"/>
                    <a:pt x="11341" y="1621"/>
                    <a:pt x="12482" y="127"/>
                  </a:cubicBezTo>
                  <a:lnTo>
                    <a:pt x="12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3506750" y="1574175"/>
              <a:ext cx="452875" cy="336500"/>
            </a:xfrm>
            <a:custGeom>
              <a:rect b="b" l="l" r="r" t="t"/>
              <a:pathLst>
                <a:path extrusionOk="0" h="13460" w="18115">
                  <a:moveTo>
                    <a:pt x="121" y="1"/>
                  </a:moveTo>
                  <a:lnTo>
                    <a:pt x="1" y="171"/>
                  </a:lnTo>
                  <a:cubicBezTo>
                    <a:pt x="594" y="587"/>
                    <a:pt x="1186" y="1004"/>
                    <a:pt x="1779" y="1420"/>
                  </a:cubicBezTo>
                  <a:cubicBezTo>
                    <a:pt x="3640" y="2719"/>
                    <a:pt x="5570" y="4063"/>
                    <a:pt x="7386" y="5475"/>
                  </a:cubicBezTo>
                  <a:cubicBezTo>
                    <a:pt x="8257" y="6144"/>
                    <a:pt x="9133" y="6844"/>
                    <a:pt x="9991" y="7519"/>
                  </a:cubicBezTo>
                  <a:cubicBezTo>
                    <a:pt x="12577" y="9575"/>
                    <a:pt x="15257" y="11694"/>
                    <a:pt x="18001" y="13460"/>
                  </a:cubicBezTo>
                  <a:lnTo>
                    <a:pt x="18114" y="13283"/>
                  </a:lnTo>
                  <a:cubicBezTo>
                    <a:pt x="15377" y="11524"/>
                    <a:pt x="12703" y="9405"/>
                    <a:pt x="10117" y="7355"/>
                  </a:cubicBezTo>
                  <a:cubicBezTo>
                    <a:pt x="9266" y="6680"/>
                    <a:pt x="8383" y="5974"/>
                    <a:pt x="7519" y="5311"/>
                  </a:cubicBezTo>
                  <a:cubicBezTo>
                    <a:pt x="5696" y="3892"/>
                    <a:pt x="3766" y="2549"/>
                    <a:pt x="1899" y="1243"/>
                  </a:cubicBezTo>
                  <a:cubicBezTo>
                    <a:pt x="1306" y="833"/>
                    <a:pt x="713" y="417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3387875" y="1702850"/>
              <a:ext cx="462800" cy="341225"/>
            </a:xfrm>
            <a:custGeom>
              <a:rect b="b" l="l" r="r" t="t"/>
              <a:pathLst>
                <a:path extrusionOk="0" h="13649" w="18512">
                  <a:moveTo>
                    <a:pt x="139" y="0"/>
                  </a:moveTo>
                  <a:lnTo>
                    <a:pt x="0" y="158"/>
                  </a:lnTo>
                  <a:cubicBezTo>
                    <a:pt x="3513" y="3141"/>
                    <a:pt x="7310" y="5784"/>
                    <a:pt x="10981" y="8338"/>
                  </a:cubicBezTo>
                  <a:cubicBezTo>
                    <a:pt x="13428" y="10041"/>
                    <a:pt x="15957" y="11801"/>
                    <a:pt x="18385" y="13649"/>
                  </a:cubicBezTo>
                  <a:lnTo>
                    <a:pt x="18511" y="13478"/>
                  </a:lnTo>
                  <a:cubicBezTo>
                    <a:pt x="16077" y="11637"/>
                    <a:pt x="13548" y="9871"/>
                    <a:pt x="11101" y="8168"/>
                  </a:cubicBezTo>
                  <a:cubicBezTo>
                    <a:pt x="7430" y="5614"/>
                    <a:pt x="3639" y="2977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3295000" y="1850125"/>
              <a:ext cx="434250" cy="314100"/>
            </a:xfrm>
            <a:custGeom>
              <a:rect b="b" l="l" r="r" t="t"/>
              <a:pathLst>
                <a:path extrusionOk="0" h="12564" w="17370">
                  <a:moveTo>
                    <a:pt x="120" y="0"/>
                  </a:moveTo>
                  <a:lnTo>
                    <a:pt x="0" y="177"/>
                  </a:lnTo>
                  <a:cubicBezTo>
                    <a:pt x="2807" y="2107"/>
                    <a:pt x="6352" y="4686"/>
                    <a:pt x="9776" y="7177"/>
                  </a:cubicBezTo>
                  <a:cubicBezTo>
                    <a:pt x="12343" y="9044"/>
                    <a:pt x="14998" y="10980"/>
                    <a:pt x="17244" y="12563"/>
                  </a:cubicBezTo>
                  <a:lnTo>
                    <a:pt x="17370" y="12393"/>
                  </a:lnTo>
                  <a:cubicBezTo>
                    <a:pt x="15125" y="10804"/>
                    <a:pt x="12469" y="8874"/>
                    <a:pt x="9909" y="7007"/>
                  </a:cubicBezTo>
                  <a:cubicBezTo>
                    <a:pt x="6478" y="4509"/>
                    <a:pt x="2940" y="193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" name="Google Shape;941;p8"/>
          <p:cNvGrpSpPr/>
          <p:nvPr/>
        </p:nvGrpSpPr>
        <p:grpSpPr>
          <a:xfrm rot="-7375283">
            <a:off x="128746" y="2972912"/>
            <a:ext cx="1854151" cy="1710307"/>
            <a:chOff x="6090200" y="2573525"/>
            <a:chExt cx="553625" cy="510675"/>
          </a:xfrm>
        </p:grpSpPr>
        <p:sp>
          <p:nvSpPr>
            <p:cNvPr id="942" name="Google Shape;942;p8"/>
            <p:cNvSpPr/>
            <p:nvPr/>
          </p:nvSpPr>
          <p:spPr>
            <a:xfrm>
              <a:off x="6090200" y="2573525"/>
              <a:ext cx="553625" cy="510675"/>
            </a:xfrm>
            <a:custGeom>
              <a:rect b="b" l="l" r="r" t="t"/>
              <a:pathLst>
                <a:path extrusionOk="0" h="20427" w="22145">
                  <a:moveTo>
                    <a:pt x="20943" y="1"/>
                  </a:moveTo>
                  <a:cubicBezTo>
                    <a:pt x="20252" y="1"/>
                    <a:pt x="20227" y="3406"/>
                    <a:pt x="16007" y="7111"/>
                  </a:cubicBezTo>
                  <a:cubicBezTo>
                    <a:pt x="14147" y="8745"/>
                    <a:pt x="11731" y="9199"/>
                    <a:pt x="9379" y="9552"/>
                  </a:cubicBezTo>
                  <a:cubicBezTo>
                    <a:pt x="6547" y="9981"/>
                    <a:pt x="1451" y="10757"/>
                    <a:pt x="587" y="14093"/>
                  </a:cubicBezTo>
                  <a:cubicBezTo>
                    <a:pt x="480" y="14307"/>
                    <a:pt x="404" y="14535"/>
                    <a:pt x="360" y="14774"/>
                  </a:cubicBezTo>
                  <a:cubicBezTo>
                    <a:pt x="0" y="16565"/>
                    <a:pt x="959" y="18382"/>
                    <a:pt x="2410" y="19397"/>
                  </a:cubicBezTo>
                  <a:cubicBezTo>
                    <a:pt x="3479" y="20147"/>
                    <a:pt x="4833" y="20427"/>
                    <a:pt x="6167" y="20427"/>
                  </a:cubicBezTo>
                  <a:cubicBezTo>
                    <a:pt x="6830" y="20427"/>
                    <a:pt x="7489" y="20358"/>
                    <a:pt x="8105" y="20242"/>
                  </a:cubicBezTo>
                  <a:cubicBezTo>
                    <a:pt x="10325" y="19832"/>
                    <a:pt x="12305" y="18508"/>
                    <a:pt x="13989" y="17064"/>
                  </a:cubicBezTo>
                  <a:cubicBezTo>
                    <a:pt x="15925" y="15392"/>
                    <a:pt x="17332" y="13305"/>
                    <a:pt x="18417" y="11034"/>
                  </a:cubicBezTo>
                  <a:cubicBezTo>
                    <a:pt x="18808" y="10221"/>
                    <a:pt x="22144" y="186"/>
                    <a:pt x="20977" y="3"/>
                  </a:cubicBezTo>
                  <a:cubicBezTo>
                    <a:pt x="20966" y="2"/>
                    <a:pt x="20954" y="1"/>
                    <a:pt x="209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573000" y="2688275"/>
              <a:ext cx="4850" cy="3650"/>
            </a:xfrm>
            <a:custGeom>
              <a:rect b="b" l="l" r="r" t="t"/>
              <a:pathLst>
                <a:path extrusionOk="0" h="146" w="194">
                  <a:moveTo>
                    <a:pt x="104" y="0"/>
                  </a:moveTo>
                  <a:cubicBezTo>
                    <a:pt x="93" y="0"/>
                    <a:pt x="84" y="2"/>
                    <a:pt x="76" y="5"/>
                  </a:cubicBezTo>
                  <a:cubicBezTo>
                    <a:pt x="51" y="17"/>
                    <a:pt x="0" y="36"/>
                    <a:pt x="0" y="81"/>
                  </a:cubicBezTo>
                  <a:cubicBezTo>
                    <a:pt x="0" y="106"/>
                    <a:pt x="25" y="125"/>
                    <a:pt x="44" y="131"/>
                  </a:cubicBezTo>
                  <a:lnTo>
                    <a:pt x="63" y="137"/>
                  </a:lnTo>
                  <a:cubicBezTo>
                    <a:pt x="75" y="142"/>
                    <a:pt x="97" y="146"/>
                    <a:pt x="118" y="146"/>
                  </a:cubicBezTo>
                  <a:cubicBezTo>
                    <a:pt x="155" y="146"/>
                    <a:pt x="193" y="135"/>
                    <a:pt x="189" y="99"/>
                  </a:cubicBezTo>
                  <a:cubicBezTo>
                    <a:pt x="183" y="81"/>
                    <a:pt x="177" y="62"/>
                    <a:pt x="164" y="49"/>
                  </a:cubicBezTo>
                  <a:cubicBezTo>
                    <a:pt x="174" y="16"/>
                    <a:pt x="136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78050" y="2699275"/>
              <a:ext cx="6625" cy="4500"/>
            </a:xfrm>
            <a:custGeom>
              <a:rect b="b" l="l" r="r" t="t"/>
              <a:pathLst>
                <a:path extrusionOk="0" h="180" w="265">
                  <a:moveTo>
                    <a:pt x="111" y="1"/>
                  </a:moveTo>
                  <a:cubicBezTo>
                    <a:pt x="92" y="1"/>
                    <a:pt x="74" y="4"/>
                    <a:pt x="57" y="13"/>
                  </a:cubicBezTo>
                  <a:cubicBezTo>
                    <a:pt x="44" y="13"/>
                    <a:pt x="38" y="19"/>
                    <a:pt x="25" y="32"/>
                  </a:cubicBezTo>
                  <a:cubicBezTo>
                    <a:pt x="6" y="38"/>
                    <a:pt x="0" y="50"/>
                    <a:pt x="0" y="69"/>
                  </a:cubicBezTo>
                  <a:cubicBezTo>
                    <a:pt x="0" y="82"/>
                    <a:pt x="6" y="95"/>
                    <a:pt x="13" y="101"/>
                  </a:cubicBezTo>
                  <a:lnTo>
                    <a:pt x="19" y="114"/>
                  </a:lnTo>
                  <a:cubicBezTo>
                    <a:pt x="25" y="114"/>
                    <a:pt x="25" y="114"/>
                    <a:pt x="32" y="120"/>
                  </a:cubicBezTo>
                  <a:lnTo>
                    <a:pt x="63" y="145"/>
                  </a:lnTo>
                  <a:cubicBezTo>
                    <a:pt x="76" y="158"/>
                    <a:pt x="82" y="164"/>
                    <a:pt x="95" y="170"/>
                  </a:cubicBezTo>
                  <a:cubicBezTo>
                    <a:pt x="114" y="177"/>
                    <a:pt x="134" y="180"/>
                    <a:pt x="155" y="180"/>
                  </a:cubicBezTo>
                  <a:cubicBezTo>
                    <a:pt x="175" y="180"/>
                    <a:pt x="196" y="177"/>
                    <a:pt x="215" y="170"/>
                  </a:cubicBezTo>
                  <a:cubicBezTo>
                    <a:pt x="221" y="170"/>
                    <a:pt x="233" y="164"/>
                    <a:pt x="246" y="158"/>
                  </a:cubicBezTo>
                  <a:cubicBezTo>
                    <a:pt x="259" y="145"/>
                    <a:pt x="265" y="132"/>
                    <a:pt x="265" y="114"/>
                  </a:cubicBezTo>
                  <a:cubicBezTo>
                    <a:pt x="265" y="101"/>
                    <a:pt x="265" y="95"/>
                    <a:pt x="252" y="82"/>
                  </a:cubicBezTo>
                  <a:lnTo>
                    <a:pt x="227" y="57"/>
                  </a:lnTo>
                  <a:cubicBezTo>
                    <a:pt x="227" y="50"/>
                    <a:pt x="227" y="44"/>
                    <a:pt x="221" y="44"/>
                  </a:cubicBezTo>
                  <a:lnTo>
                    <a:pt x="215" y="38"/>
                  </a:lnTo>
                  <a:cubicBezTo>
                    <a:pt x="202" y="25"/>
                    <a:pt x="196" y="19"/>
                    <a:pt x="183" y="13"/>
                  </a:cubicBezTo>
                  <a:cubicBezTo>
                    <a:pt x="159" y="6"/>
                    <a:pt x="135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565900" y="2707150"/>
              <a:ext cx="6800" cy="3525"/>
            </a:xfrm>
            <a:custGeom>
              <a:rect b="b" l="l" r="r" t="t"/>
              <a:pathLst>
                <a:path extrusionOk="0" h="141" w="272">
                  <a:moveTo>
                    <a:pt x="171" y="0"/>
                  </a:moveTo>
                  <a:cubicBezTo>
                    <a:pt x="127" y="0"/>
                    <a:pt x="82" y="19"/>
                    <a:pt x="51" y="51"/>
                  </a:cubicBezTo>
                  <a:cubicBezTo>
                    <a:pt x="1" y="113"/>
                    <a:pt x="75" y="140"/>
                    <a:pt x="147" y="140"/>
                  </a:cubicBezTo>
                  <a:cubicBezTo>
                    <a:pt x="184" y="140"/>
                    <a:pt x="221" y="133"/>
                    <a:pt x="240" y="120"/>
                  </a:cubicBezTo>
                  <a:lnTo>
                    <a:pt x="253" y="108"/>
                  </a:lnTo>
                  <a:cubicBezTo>
                    <a:pt x="265" y="95"/>
                    <a:pt x="272" y="76"/>
                    <a:pt x="265" y="57"/>
                  </a:cubicBezTo>
                  <a:lnTo>
                    <a:pt x="253" y="32"/>
                  </a:lnTo>
                  <a:cubicBezTo>
                    <a:pt x="240" y="0"/>
                    <a:pt x="196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563525" y="2697375"/>
              <a:ext cx="6350" cy="3275"/>
            </a:xfrm>
            <a:custGeom>
              <a:rect b="b" l="l" r="r" t="t"/>
              <a:pathLst>
                <a:path extrusionOk="0" h="131" w="254">
                  <a:moveTo>
                    <a:pt x="91" y="0"/>
                  </a:moveTo>
                  <a:cubicBezTo>
                    <a:pt x="46" y="0"/>
                    <a:pt x="0" y="14"/>
                    <a:pt x="20" y="57"/>
                  </a:cubicBezTo>
                  <a:cubicBezTo>
                    <a:pt x="26" y="76"/>
                    <a:pt x="32" y="89"/>
                    <a:pt x="45" y="101"/>
                  </a:cubicBezTo>
                  <a:cubicBezTo>
                    <a:pt x="60" y="122"/>
                    <a:pt x="86" y="130"/>
                    <a:pt x="114" y="130"/>
                  </a:cubicBezTo>
                  <a:cubicBezTo>
                    <a:pt x="180" y="130"/>
                    <a:pt x="253" y="84"/>
                    <a:pt x="209" y="44"/>
                  </a:cubicBezTo>
                  <a:cubicBezTo>
                    <a:pt x="196" y="32"/>
                    <a:pt x="177" y="19"/>
                    <a:pt x="159" y="13"/>
                  </a:cubicBezTo>
                  <a:cubicBezTo>
                    <a:pt x="146" y="6"/>
                    <a:pt x="119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568275" y="2723000"/>
              <a:ext cx="6775" cy="4500"/>
            </a:xfrm>
            <a:custGeom>
              <a:rect b="b" l="l" r="r" t="t"/>
              <a:pathLst>
                <a:path extrusionOk="0" h="180" w="271">
                  <a:moveTo>
                    <a:pt x="87" y="0"/>
                  </a:moveTo>
                  <a:cubicBezTo>
                    <a:pt x="50" y="0"/>
                    <a:pt x="2" y="9"/>
                    <a:pt x="6" y="41"/>
                  </a:cubicBezTo>
                  <a:cubicBezTo>
                    <a:pt x="6" y="60"/>
                    <a:pt x="0" y="85"/>
                    <a:pt x="0" y="104"/>
                  </a:cubicBezTo>
                  <a:cubicBezTo>
                    <a:pt x="8" y="157"/>
                    <a:pt x="66" y="179"/>
                    <a:pt x="124" y="179"/>
                  </a:cubicBezTo>
                  <a:cubicBezTo>
                    <a:pt x="197" y="179"/>
                    <a:pt x="271" y="144"/>
                    <a:pt x="246" y="92"/>
                  </a:cubicBezTo>
                  <a:cubicBezTo>
                    <a:pt x="221" y="29"/>
                    <a:pt x="170" y="29"/>
                    <a:pt x="120" y="3"/>
                  </a:cubicBezTo>
                  <a:cubicBezTo>
                    <a:pt x="113" y="2"/>
                    <a:pt x="101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5025" y="2732100"/>
              <a:ext cx="9475" cy="4950"/>
            </a:xfrm>
            <a:custGeom>
              <a:rect b="b" l="l" r="r" t="t"/>
              <a:pathLst>
                <a:path extrusionOk="0" h="198" w="379">
                  <a:moveTo>
                    <a:pt x="170" y="0"/>
                  </a:moveTo>
                  <a:cubicBezTo>
                    <a:pt x="123" y="0"/>
                    <a:pt x="79" y="15"/>
                    <a:pt x="38" y="56"/>
                  </a:cubicBezTo>
                  <a:cubicBezTo>
                    <a:pt x="0" y="87"/>
                    <a:pt x="13" y="150"/>
                    <a:pt x="57" y="169"/>
                  </a:cubicBezTo>
                  <a:cubicBezTo>
                    <a:pt x="92" y="188"/>
                    <a:pt x="131" y="198"/>
                    <a:pt x="171" y="198"/>
                  </a:cubicBezTo>
                  <a:cubicBezTo>
                    <a:pt x="210" y="198"/>
                    <a:pt x="249" y="188"/>
                    <a:pt x="284" y="169"/>
                  </a:cubicBezTo>
                  <a:cubicBezTo>
                    <a:pt x="297" y="157"/>
                    <a:pt x="316" y="150"/>
                    <a:pt x="322" y="131"/>
                  </a:cubicBezTo>
                  <a:cubicBezTo>
                    <a:pt x="379" y="112"/>
                    <a:pt x="379" y="56"/>
                    <a:pt x="316" y="30"/>
                  </a:cubicBezTo>
                  <a:cubicBezTo>
                    <a:pt x="265" y="15"/>
                    <a:pt x="216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552350" y="2720500"/>
              <a:ext cx="6475" cy="3900"/>
            </a:xfrm>
            <a:custGeom>
              <a:rect b="b" l="l" r="r" t="t"/>
              <a:pathLst>
                <a:path extrusionOk="0" h="156" w="259">
                  <a:moveTo>
                    <a:pt x="110" y="1"/>
                  </a:moveTo>
                  <a:cubicBezTo>
                    <a:pt x="71" y="1"/>
                    <a:pt x="35" y="15"/>
                    <a:pt x="13" y="53"/>
                  </a:cubicBezTo>
                  <a:cubicBezTo>
                    <a:pt x="0" y="78"/>
                    <a:pt x="13" y="91"/>
                    <a:pt x="32" y="97"/>
                  </a:cubicBezTo>
                  <a:cubicBezTo>
                    <a:pt x="44" y="116"/>
                    <a:pt x="63" y="129"/>
                    <a:pt x="82" y="135"/>
                  </a:cubicBezTo>
                  <a:cubicBezTo>
                    <a:pt x="102" y="149"/>
                    <a:pt x="123" y="156"/>
                    <a:pt x="144" y="156"/>
                  </a:cubicBezTo>
                  <a:cubicBezTo>
                    <a:pt x="169" y="156"/>
                    <a:pt x="194" y="146"/>
                    <a:pt x="214" y="129"/>
                  </a:cubicBezTo>
                  <a:cubicBezTo>
                    <a:pt x="259" y="110"/>
                    <a:pt x="259" y="53"/>
                    <a:pt x="221" y="34"/>
                  </a:cubicBezTo>
                  <a:cubicBezTo>
                    <a:pt x="189" y="15"/>
                    <a:pt x="148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559700" y="2753150"/>
              <a:ext cx="4650" cy="3900"/>
            </a:xfrm>
            <a:custGeom>
              <a:rect b="b" l="l" r="r" t="t"/>
              <a:pathLst>
                <a:path extrusionOk="0" h="156" w="186">
                  <a:moveTo>
                    <a:pt x="89" y="0"/>
                  </a:moveTo>
                  <a:cubicBezTo>
                    <a:pt x="44" y="0"/>
                    <a:pt x="0" y="23"/>
                    <a:pt x="28" y="59"/>
                  </a:cubicBezTo>
                  <a:cubicBezTo>
                    <a:pt x="34" y="71"/>
                    <a:pt x="15" y="115"/>
                    <a:pt x="15" y="134"/>
                  </a:cubicBezTo>
                  <a:cubicBezTo>
                    <a:pt x="15" y="145"/>
                    <a:pt x="40" y="155"/>
                    <a:pt x="60" y="155"/>
                  </a:cubicBezTo>
                  <a:cubicBezTo>
                    <a:pt x="64" y="155"/>
                    <a:pt x="68" y="154"/>
                    <a:pt x="72" y="153"/>
                  </a:cubicBezTo>
                  <a:cubicBezTo>
                    <a:pt x="129" y="141"/>
                    <a:pt x="185" y="90"/>
                    <a:pt x="154" y="27"/>
                  </a:cubicBezTo>
                  <a:cubicBezTo>
                    <a:pt x="142" y="8"/>
                    <a:pt x="115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458550" y="2932675"/>
              <a:ext cx="14100" cy="6400"/>
            </a:xfrm>
            <a:custGeom>
              <a:rect b="b" l="l" r="r" t="t"/>
              <a:pathLst>
                <a:path extrusionOk="0" h="256" w="564">
                  <a:moveTo>
                    <a:pt x="286" y="1"/>
                  </a:moveTo>
                  <a:cubicBezTo>
                    <a:pt x="235" y="1"/>
                    <a:pt x="187" y="10"/>
                    <a:pt x="157" y="30"/>
                  </a:cubicBezTo>
                  <a:lnTo>
                    <a:pt x="144" y="42"/>
                  </a:lnTo>
                  <a:cubicBezTo>
                    <a:pt x="1" y="146"/>
                    <a:pt x="170" y="255"/>
                    <a:pt x="319" y="255"/>
                  </a:cubicBezTo>
                  <a:cubicBezTo>
                    <a:pt x="379" y="255"/>
                    <a:pt x="435" y="237"/>
                    <a:pt x="466" y="194"/>
                  </a:cubicBezTo>
                  <a:cubicBezTo>
                    <a:pt x="472" y="187"/>
                    <a:pt x="472" y="187"/>
                    <a:pt x="472" y="181"/>
                  </a:cubicBezTo>
                  <a:cubicBezTo>
                    <a:pt x="563" y="63"/>
                    <a:pt x="416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434525" y="2958075"/>
              <a:ext cx="12350" cy="7700"/>
            </a:xfrm>
            <a:custGeom>
              <a:rect b="b" l="l" r="r" t="t"/>
              <a:pathLst>
                <a:path extrusionOk="0" h="308" w="494">
                  <a:moveTo>
                    <a:pt x="338" y="0"/>
                  </a:moveTo>
                  <a:cubicBezTo>
                    <a:pt x="311" y="0"/>
                    <a:pt x="284" y="7"/>
                    <a:pt x="267" y="17"/>
                  </a:cubicBezTo>
                  <a:cubicBezTo>
                    <a:pt x="197" y="61"/>
                    <a:pt x="84" y="99"/>
                    <a:pt x="46" y="174"/>
                  </a:cubicBezTo>
                  <a:cubicBezTo>
                    <a:pt x="1" y="281"/>
                    <a:pt x="157" y="308"/>
                    <a:pt x="240" y="308"/>
                  </a:cubicBezTo>
                  <a:cubicBezTo>
                    <a:pt x="250" y="308"/>
                    <a:pt x="259" y="307"/>
                    <a:pt x="267" y="307"/>
                  </a:cubicBezTo>
                  <a:cubicBezTo>
                    <a:pt x="418" y="300"/>
                    <a:pt x="494" y="187"/>
                    <a:pt x="437" y="48"/>
                  </a:cubicBezTo>
                  <a:cubicBezTo>
                    <a:pt x="422" y="14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435800" y="2939500"/>
              <a:ext cx="7600" cy="3875"/>
            </a:xfrm>
            <a:custGeom>
              <a:rect b="b" l="l" r="r" t="t"/>
              <a:pathLst>
                <a:path extrusionOk="0" h="155" w="304">
                  <a:moveTo>
                    <a:pt x="134" y="0"/>
                  </a:moveTo>
                  <a:cubicBezTo>
                    <a:pt x="72" y="0"/>
                    <a:pt x="0" y="23"/>
                    <a:pt x="14" y="91"/>
                  </a:cubicBezTo>
                  <a:cubicBezTo>
                    <a:pt x="14" y="91"/>
                    <a:pt x="14" y="97"/>
                    <a:pt x="14" y="97"/>
                  </a:cubicBezTo>
                  <a:cubicBezTo>
                    <a:pt x="14" y="141"/>
                    <a:pt x="65" y="154"/>
                    <a:pt x="109" y="154"/>
                  </a:cubicBezTo>
                  <a:cubicBezTo>
                    <a:pt x="129" y="154"/>
                    <a:pt x="147" y="152"/>
                    <a:pt x="159" y="148"/>
                  </a:cubicBezTo>
                  <a:lnTo>
                    <a:pt x="171" y="142"/>
                  </a:lnTo>
                  <a:cubicBezTo>
                    <a:pt x="247" y="129"/>
                    <a:pt x="304" y="47"/>
                    <a:pt x="197" y="9"/>
                  </a:cubicBezTo>
                  <a:cubicBezTo>
                    <a:pt x="181" y="4"/>
                    <a:pt x="158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474600" y="2903775"/>
              <a:ext cx="10275" cy="5050"/>
            </a:xfrm>
            <a:custGeom>
              <a:rect b="b" l="l" r="r" t="t"/>
              <a:pathLst>
                <a:path extrusionOk="0" h="202" w="411">
                  <a:moveTo>
                    <a:pt x="243" y="1"/>
                  </a:moveTo>
                  <a:cubicBezTo>
                    <a:pt x="194" y="1"/>
                    <a:pt x="147" y="16"/>
                    <a:pt x="133" y="57"/>
                  </a:cubicBezTo>
                  <a:cubicBezTo>
                    <a:pt x="127" y="76"/>
                    <a:pt x="121" y="107"/>
                    <a:pt x="89" y="114"/>
                  </a:cubicBezTo>
                  <a:cubicBezTo>
                    <a:pt x="1" y="133"/>
                    <a:pt x="32" y="202"/>
                    <a:pt x="108" y="202"/>
                  </a:cubicBezTo>
                  <a:cubicBezTo>
                    <a:pt x="184" y="196"/>
                    <a:pt x="253" y="177"/>
                    <a:pt x="322" y="145"/>
                  </a:cubicBezTo>
                  <a:cubicBezTo>
                    <a:pt x="379" y="126"/>
                    <a:pt x="411" y="63"/>
                    <a:pt x="348" y="25"/>
                  </a:cubicBezTo>
                  <a:cubicBezTo>
                    <a:pt x="325" y="11"/>
                    <a:pt x="283" y="1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451575" y="2944275"/>
              <a:ext cx="7125" cy="6225"/>
            </a:xfrm>
            <a:custGeom>
              <a:rect b="b" l="l" r="r" t="t"/>
              <a:pathLst>
                <a:path extrusionOk="0" h="249" w="285">
                  <a:moveTo>
                    <a:pt x="186" y="1"/>
                  </a:moveTo>
                  <a:cubicBezTo>
                    <a:pt x="149" y="1"/>
                    <a:pt x="109" y="15"/>
                    <a:pt x="95" y="39"/>
                  </a:cubicBezTo>
                  <a:cubicBezTo>
                    <a:pt x="70" y="89"/>
                    <a:pt x="45" y="102"/>
                    <a:pt x="20" y="133"/>
                  </a:cubicBezTo>
                  <a:cubicBezTo>
                    <a:pt x="1" y="171"/>
                    <a:pt x="32" y="196"/>
                    <a:pt x="58" y="215"/>
                  </a:cubicBezTo>
                  <a:cubicBezTo>
                    <a:pt x="83" y="237"/>
                    <a:pt x="114" y="248"/>
                    <a:pt x="145" y="248"/>
                  </a:cubicBezTo>
                  <a:cubicBezTo>
                    <a:pt x="169" y="248"/>
                    <a:pt x="193" y="242"/>
                    <a:pt x="215" y="228"/>
                  </a:cubicBezTo>
                  <a:cubicBezTo>
                    <a:pt x="247" y="222"/>
                    <a:pt x="278" y="196"/>
                    <a:pt x="285" y="159"/>
                  </a:cubicBezTo>
                  <a:cubicBezTo>
                    <a:pt x="285" y="121"/>
                    <a:pt x="272" y="77"/>
                    <a:pt x="259" y="39"/>
                  </a:cubicBezTo>
                  <a:cubicBezTo>
                    <a:pt x="251" y="12"/>
                    <a:pt x="219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457575" y="2962125"/>
              <a:ext cx="5000" cy="3075"/>
            </a:xfrm>
            <a:custGeom>
              <a:rect b="b" l="l" r="r" t="t"/>
              <a:pathLst>
                <a:path extrusionOk="0" h="123" w="200">
                  <a:moveTo>
                    <a:pt x="102" y="0"/>
                  </a:moveTo>
                  <a:cubicBezTo>
                    <a:pt x="85" y="0"/>
                    <a:pt x="71" y="2"/>
                    <a:pt x="64" y="6"/>
                  </a:cubicBezTo>
                  <a:cubicBezTo>
                    <a:pt x="45" y="19"/>
                    <a:pt x="32" y="31"/>
                    <a:pt x="19" y="44"/>
                  </a:cubicBezTo>
                  <a:cubicBezTo>
                    <a:pt x="7" y="56"/>
                    <a:pt x="1" y="69"/>
                    <a:pt x="7" y="82"/>
                  </a:cubicBezTo>
                  <a:lnTo>
                    <a:pt x="7" y="101"/>
                  </a:lnTo>
                  <a:cubicBezTo>
                    <a:pt x="3" y="117"/>
                    <a:pt x="26" y="123"/>
                    <a:pt x="47" y="123"/>
                  </a:cubicBezTo>
                  <a:cubicBezTo>
                    <a:pt x="57" y="123"/>
                    <a:pt x="66" y="122"/>
                    <a:pt x="70" y="119"/>
                  </a:cubicBezTo>
                  <a:cubicBezTo>
                    <a:pt x="120" y="101"/>
                    <a:pt x="146" y="101"/>
                    <a:pt x="177" y="50"/>
                  </a:cubicBezTo>
                  <a:cubicBezTo>
                    <a:pt x="200" y="14"/>
                    <a:pt x="144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432675" y="2978975"/>
              <a:ext cx="5750" cy="4500"/>
            </a:xfrm>
            <a:custGeom>
              <a:rect b="b" l="l" r="r" t="t"/>
              <a:pathLst>
                <a:path extrusionOk="0" h="180" w="230">
                  <a:moveTo>
                    <a:pt x="135" y="0"/>
                  </a:moveTo>
                  <a:cubicBezTo>
                    <a:pt x="105" y="0"/>
                    <a:pt x="77" y="10"/>
                    <a:pt x="69" y="32"/>
                  </a:cubicBezTo>
                  <a:cubicBezTo>
                    <a:pt x="57" y="70"/>
                    <a:pt x="38" y="101"/>
                    <a:pt x="13" y="127"/>
                  </a:cubicBezTo>
                  <a:cubicBezTo>
                    <a:pt x="0" y="139"/>
                    <a:pt x="6" y="152"/>
                    <a:pt x="19" y="158"/>
                  </a:cubicBezTo>
                  <a:cubicBezTo>
                    <a:pt x="46" y="173"/>
                    <a:pt x="76" y="180"/>
                    <a:pt x="103" y="180"/>
                  </a:cubicBezTo>
                  <a:cubicBezTo>
                    <a:pt x="172" y="180"/>
                    <a:pt x="230" y="136"/>
                    <a:pt x="221" y="51"/>
                  </a:cubicBezTo>
                  <a:cubicBezTo>
                    <a:pt x="217" y="18"/>
                    <a:pt x="174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414700" y="2990800"/>
              <a:ext cx="6475" cy="3100"/>
            </a:xfrm>
            <a:custGeom>
              <a:rect b="b" l="l" r="r" t="t"/>
              <a:pathLst>
                <a:path extrusionOk="0" h="124" w="259">
                  <a:moveTo>
                    <a:pt x="177" y="1"/>
                  </a:moveTo>
                  <a:cubicBezTo>
                    <a:pt x="151" y="7"/>
                    <a:pt x="120" y="7"/>
                    <a:pt x="114" y="13"/>
                  </a:cubicBezTo>
                  <a:lnTo>
                    <a:pt x="101" y="13"/>
                  </a:lnTo>
                  <a:lnTo>
                    <a:pt x="76" y="26"/>
                  </a:lnTo>
                  <a:cubicBezTo>
                    <a:pt x="0" y="45"/>
                    <a:pt x="38" y="108"/>
                    <a:pt x="95" y="120"/>
                  </a:cubicBezTo>
                  <a:cubicBezTo>
                    <a:pt x="109" y="122"/>
                    <a:pt x="124" y="124"/>
                    <a:pt x="139" y="124"/>
                  </a:cubicBezTo>
                  <a:cubicBezTo>
                    <a:pt x="168" y="124"/>
                    <a:pt x="198" y="118"/>
                    <a:pt x="227" y="101"/>
                  </a:cubicBezTo>
                  <a:cubicBezTo>
                    <a:pt x="246" y="95"/>
                    <a:pt x="259" y="70"/>
                    <a:pt x="252" y="45"/>
                  </a:cubicBezTo>
                  <a:cubicBezTo>
                    <a:pt x="252" y="38"/>
                    <a:pt x="246" y="38"/>
                    <a:pt x="246" y="32"/>
                  </a:cubicBezTo>
                  <a:cubicBezTo>
                    <a:pt x="240" y="7"/>
                    <a:pt x="202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418950" y="2990800"/>
              <a:ext cx="500" cy="25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7" y="1"/>
                  </a:lnTo>
                  <a:cubicBezTo>
                    <a:pt x="13" y="1"/>
                    <a:pt x="1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391200" y="2994300"/>
              <a:ext cx="8200" cy="4075"/>
            </a:xfrm>
            <a:custGeom>
              <a:rect b="b" l="l" r="r" t="t"/>
              <a:pathLst>
                <a:path extrusionOk="0" h="163" w="328">
                  <a:moveTo>
                    <a:pt x="158" y="1"/>
                  </a:moveTo>
                  <a:cubicBezTo>
                    <a:pt x="137" y="1"/>
                    <a:pt x="119" y="3"/>
                    <a:pt x="108" y="6"/>
                  </a:cubicBezTo>
                  <a:cubicBezTo>
                    <a:pt x="0" y="43"/>
                    <a:pt x="44" y="132"/>
                    <a:pt x="126" y="151"/>
                  </a:cubicBezTo>
                  <a:cubicBezTo>
                    <a:pt x="140" y="157"/>
                    <a:pt x="172" y="163"/>
                    <a:pt x="205" y="163"/>
                  </a:cubicBezTo>
                  <a:cubicBezTo>
                    <a:pt x="264" y="163"/>
                    <a:pt x="327" y="146"/>
                    <a:pt x="303" y="94"/>
                  </a:cubicBezTo>
                  <a:cubicBezTo>
                    <a:pt x="318" y="21"/>
                    <a:pt x="225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410900" y="2971725"/>
              <a:ext cx="6175" cy="4200"/>
            </a:xfrm>
            <a:custGeom>
              <a:rect b="b" l="l" r="r" t="t"/>
              <a:pathLst>
                <a:path extrusionOk="0" h="168" w="247">
                  <a:moveTo>
                    <a:pt x="146" y="0"/>
                  </a:moveTo>
                  <a:cubicBezTo>
                    <a:pt x="70" y="13"/>
                    <a:pt x="1" y="45"/>
                    <a:pt x="1" y="127"/>
                  </a:cubicBezTo>
                  <a:cubicBezTo>
                    <a:pt x="1" y="159"/>
                    <a:pt x="37" y="167"/>
                    <a:pt x="67" y="167"/>
                  </a:cubicBezTo>
                  <a:cubicBezTo>
                    <a:pt x="78" y="167"/>
                    <a:pt x="88" y="166"/>
                    <a:pt x="95" y="164"/>
                  </a:cubicBezTo>
                  <a:cubicBezTo>
                    <a:pt x="165" y="139"/>
                    <a:pt x="247" y="114"/>
                    <a:pt x="215" y="26"/>
                  </a:cubicBezTo>
                  <a:cubicBezTo>
                    <a:pt x="209" y="7"/>
                    <a:pt x="165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417375" y="2980050"/>
              <a:ext cx="6450" cy="3350"/>
            </a:xfrm>
            <a:custGeom>
              <a:rect b="b" l="l" r="r" t="t"/>
              <a:pathLst>
                <a:path extrusionOk="0" h="134" w="258">
                  <a:moveTo>
                    <a:pt x="106" y="1"/>
                  </a:moveTo>
                  <a:cubicBezTo>
                    <a:pt x="76" y="1"/>
                    <a:pt x="48" y="8"/>
                    <a:pt x="32" y="27"/>
                  </a:cubicBezTo>
                  <a:lnTo>
                    <a:pt x="19" y="39"/>
                  </a:lnTo>
                  <a:cubicBezTo>
                    <a:pt x="0" y="58"/>
                    <a:pt x="0" y="84"/>
                    <a:pt x="19" y="103"/>
                  </a:cubicBezTo>
                  <a:cubicBezTo>
                    <a:pt x="37" y="125"/>
                    <a:pt x="62" y="134"/>
                    <a:pt x="89" y="134"/>
                  </a:cubicBezTo>
                  <a:cubicBezTo>
                    <a:pt x="131" y="134"/>
                    <a:pt x="178" y="113"/>
                    <a:pt x="208" y="90"/>
                  </a:cubicBezTo>
                  <a:cubicBezTo>
                    <a:pt x="257" y="45"/>
                    <a:pt x="177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416475" y="2957650"/>
              <a:ext cx="5975" cy="3300"/>
            </a:xfrm>
            <a:custGeom>
              <a:rect b="b" l="l" r="r" t="t"/>
              <a:pathLst>
                <a:path extrusionOk="0" h="132" w="239">
                  <a:moveTo>
                    <a:pt x="105" y="0"/>
                  </a:moveTo>
                  <a:cubicBezTo>
                    <a:pt x="83" y="0"/>
                    <a:pt x="64" y="3"/>
                    <a:pt x="55" y="8"/>
                  </a:cubicBezTo>
                  <a:cubicBezTo>
                    <a:pt x="17" y="34"/>
                    <a:pt x="17" y="46"/>
                    <a:pt x="5" y="90"/>
                  </a:cubicBezTo>
                  <a:cubicBezTo>
                    <a:pt x="0" y="122"/>
                    <a:pt x="45" y="131"/>
                    <a:pt x="78" y="131"/>
                  </a:cubicBezTo>
                  <a:cubicBezTo>
                    <a:pt x="90" y="131"/>
                    <a:pt x="100" y="130"/>
                    <a:pt x="106" y="128"/>
                  </a:cubicBezTo>
                  <a:cubicBezTo>
                    <a:pt x="150" y="109"/>
                    <a:pt x="181" y="103"/>
                    <a:pt x="207" y="65"/>
                  </a:cubicBezTo>
                  <a:cubicBezTo>
                    <a:pt x="238" y="20"/>
                    <a:pt x="162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94350" y="2968375"/>
              <a:ext cx="7275" cy="3900"/>
            </a:xfrm>
            <a:custGeom>
              <a:rect b="b" l="l" r="r" t="t"/>
              <a:pathLst>
                <a:path extrusionOk="0" h="156" w="291">
                  <a:moveTo>
                    <a:pt x="160" y="0"/>
                  </a:moveTo>
                  <a:cubicBezTo>
                    <a:pt x="128" y="0"/>
                    <a:pt x="97" y="6"/>
                    <a:pt x="82" y="15"/>
                  </a:cubicBezTo>
                  <a:cubicBezTo>
                    <a:pt x="57" y="21"/>
                    <a:pt x="38" y="40"/>
                    <a:pt x="26" y="65"/>
                  </a:cubicBezTo>
                  <a:cubicBezTo>
                    <a:pt x="0" y="128"/>
                    <a:pt x="89" y="153"/>
                    <a:pt x="133" y="153"/>
                  </a:cubicBezTo>
                  <a:lnTo>
                    <a:pt x="139" y="153"/>
                  </a:lnTo>
                  <a:cubicBezTo>
                    <a:pt x="144" y="155"/>
                    <a:pt x="150" y="156"/>
                    <a:pt x="156" y="156"/>
                  </a:cubicBezTo>
                  <a:cubicBezTo>
                    <a:pt x="175" y="156"/>
                    <a:pt x="199" y="149"/>
                    <a:pt x="209" y="134"/>
                  </a:cubicBezTo>
                  <a:cubicBezTo>
                    <a:pt x="209" y="128"/>
                    <a:pt x="253" y="103"/>
                    <a:pt x="265" y="84"/>
                  </a:cubicBezTo>
                  <a:cubicBezTo>
                    <a:pt x="290" y="22"/>
                    <a:pt x="222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367850" y="3005000"/>
              <a:ext cx="8550" cy="4425"/>
            </a:xfrm>
            <a:custGeom>
              <a:rect b="b" l="l" r="r" t="t"/>
              <a:pathLst>
                <a:path extrusionOk="0" h="177" w="342">
                  <a:moveTo>
                    <a:pt x="173" y="1"/>
                  </a:moveTo>
                  <a:cubicBezTo>
                    <a:pt x="145" y="1"/>
                    <a:pt x="117" y="10"/>
                    <a:pt x="108" y="32"/>
                  </a:cubicBezTo>
                  <a:cubicBezTo>
                    <a:pt x="108" y="44"/>
                    <a:pt x="108" y="51"/>
                    <a:pt x="95" y="57"/>
                  </a:cubicBezTo>
                  <a:cubicBezTo>
                    <a:pt x="1" y="107"/>
                    <a:pt x="114" y="177"/>
                    <a:pt x="171" y="177"/>
                  </a:cubicBezTo>
                  <a:cubicBezTo>
                    <a:pt x="234" y="177"/>
                    <a:pt x="341" y="114"/>
                    <a:pt x="253" y="57"/>
                  </a:cubicBezTo>
                  <a:cubicBezTo>
                    <a:pt x="241" y="51"/>
                    <a:pt x="241" y="44"/>
                    <a:pt x="241" y="32"/>
                  </a:cubicBezTo>
                  <a:cubicBezTo>
                    <a:pt x="234" y="12"/>
                    <a:pt x="204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149650" y="3004825"/>
              <a:ext cx="13250" cy="6825"/>
            </a:xfrm>
            <a:custGeom>
              <a:rect b="b" l="l" r="r" t="t"/>
              <a:pathLst>
                <a:path extrusionOk="0" h="273" w="530">
                  <a:moveTo>
                    <a:pt x="261" y="1"/>
                  </a:moveTo>
                  <a:cubicBezTo>
                    <a:pt x="226" y="1"/>
                    <a:pt x="191" y="7"/>
                    <a:pt x="158" y="20"/>
                  </a:cubicBezTo>
                  <a:cubicBezTo>
                    <a:pt x="82" y="45"/>
                    <a:pt x="0" y="127"/>
                    <a:pt x="76" y="203"/>
                  </a:cubicBezTo>
                  <a:cubicBezTo>
                    <a:pt x="130" y="248"/>
                    <a:pt x="200" y="272"/>
                    <a:pt x="271" y="272"/>
                  </a:cubicBezTo>
                  <a:cubicBezTo>
                    <a:pt x="308" y="272"/>
                    <a:pt x="344" y="266"/>
                    <a:pt x="378" y="253"/>
                  </a:cubicBezTo>
                  <a:cubicBezTo>
                    <a:pt x="448" y="228"/>
                    <a:pt x="530" y="152"/>
                    <a:pt x="460" y="77"/>
                  </a:cubicBezTo>
                  <a:cubicBezTo>
                    <a:pt x="402" y="26"/>
                    <a:pt x="331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143650" y="3015700"/>
              <a:ext cx="8350" cy="5800"/>
            </a:xfrm>
            <a:custGeom>
              <a:rect b="b" l="l" r="r" t="t"/>
              <a:pathLst>
                <a:path extrusionOk="0" h="232" w="334">
                  <a:moveTo>
                    <a:pt x="193" y="1"/>
                  </a:moveTo>
                  <a:cubicBezTo>
                    <a:pt x="162" y="1"/>
                    <a:pt x="134" y="6"/>
                    <a:pt x="120" y="14"/>
                  </a:cubicBezTo>
                  <a:lnTo>
                    <a:pt x="95" y="20"/>
                  </a:lnTo>
                  <a:cubicBezTo>
                    <a:pt x="70" y="26"/>
                    <a:pt x="51" y="45"/>
                    <a:pt x="32" y="64"/>
                  </a:cubicBezTo>
                  <a:cubicBezTo>
                    <a:pt x="7" y="89"/>
                    <a:pt x="0" y="127"/>
                    <a:pt x="13" y="165"/>
                  </a:cubicBezTo>
                  <a:cubicBezTo>
                    <a:pt x="25" y="209"/>
                    <a:pt x="88" y="232"/>
                    <a:pt x="152" y="232"/>
                  </a:cubicBezTo>
                  <a:cubicBezTo>
                    <a:pt x="224" y="232"/>
                    <a:pt x="297" y="203"/>
                    <a:pt x="297" y="146"/>
                  </a:cubicBezTo>
                  <a:cubicBezTo>
                    <a:pt x="297" y="135"/>
                    <a:pt x="311" y="80"/>
                    <a:pt x="306" y="80"/>
                  </a:cubicBezTo>
                  <a:lnTo>
                    <a:pt x="306" y="80"/>
                  </a:lnTo>
                  <a:cubicBezTo>
                    <a:pt x="306" y="80"/>
                    <a:pt x="305" y="81"/>
                    <a:pt x="303" y="83"/>
                  </a:cubicBezTo>
                  <a:cubicBezTo>
                    <a:pt x="333" y="23"/>
                    <a:pt x="258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165100" y="3034075"/>
              <a:ext cx="9200" cy="3750"/>
            </a:xfrm>
            <a:custGeom>
              <a:rect b="b" l="l" r="r" t="t"/>
              <a:pathLst>
                <a:path extrusionOk="0" h="150" w="368">
                  <a:moveTo>
                    <a:pt x="195" y="1"/>
                  </a:moveTo>
                  <a:cubicBezTo>
                    <a:pt x="101" y="1"/>
                    <a:pt x="1" y="49"/>
                    <a:pt x="69" y="117"/>
                  </a:cubicBezTo>
                  <a:cubicBezTo>
                    <a:pt x="92" y="140"/>
                    <a:pt x="133" y="150"/>
                    <a:pt x="176" y="150"/>
                  </a:cubicBezTo>
                  <a:cubicBezTo>
                    <a:pt x="268" y="150"/>
                    <a:pt x="367" y="104"/>
                    <a:pt x="303" y="35"/>
                  </a:cubicBezTo>
                  <a:cubicBezTo>
                    <a:pt x="281" y="11"/>
                    <a:pt x="238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169050" y="3022450"/>
              <a:ext cx="6775" cy="3600"/>
            </a:xfrm>
            <a:custGeom>
              <a:rect b="b" l="l" r="r" t="t"/>
              <a:pathLst>
                <a:path extrusionOk="0" h="144" w="271">
                  <a:moveTo>
                    <a:pt x="130" y="1"/>
                  </a:moveTo>
                  <a:cubicBezTo>
                    <a:pt x="71" y="1"/>
                    <a:pt x="0" y="23"/>
                    <a:pt x="19" y="84"/>
                  </a:cubicBezTo>
                  <a:cubicBezTo>
                    <a:pt x="19" y="84"/>
                    <a:pt x="19" y="91"/>
                    <a:pt x="19" y="91"/>
                  </a:cubicBezTo>
                  <a:cubicBezTo>
                    <a:pt x="9" y="133"/>
                    <a:pt x="67" y="144"/>
                    <a:pt x="110" y="144"/>
                  </a:cubicBezTo>
                  <a:cubicBezTo>
                    <a:pt x="124" y="144"/>
                    <a:pt x="137" y="143"/>
                    <a:pt x="145" y="141"/>
                  </a:cubicBezTo>
                  <a:lnTo>
                    <a:pt x="157" y="135"/>
                  </a:lnTo>
                  <a:cubicBezTo>
                    <a:pt x="227" y="122"/>
                    <a:pt x="271" y="46"/>
                    <a:pt x="183" y="9"/>
                  </a:cubicBezTo>
                  <a:cubicBezTo>
                    <a:pt x="170" y="4"/>
                    <a:pt x="151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198850" y="3029900"/>
              <a:ext cx="5200" cy="3025"/>
            </a:xfrm>
            <a:custGeom>
              <a:rect b="b" l="l" r="r" t="t"/>
              <a:pathLst>
                <a:path extrusionOk="0" h="121" w="208">
                  <a:moveTo>
                    <a:pt x="70" y="0"/>
                  </a:moveTo>
                  <a:cubicBezTo>
                    <a:pt x="36" y="0"/>
                    <a:pt x="1" y="13"/>
                    <a:pt x="12" y="51"/>
                  </a:cubicBezTo>
                  <a:cubicBezTo>
                    <a:pt x="12" y="57"/>
                    <a:pt x="12" y="57"/>
                    <a:pt x="12" y="64"/>
                  </a:cubicBezTo>
                  <a:cubicBezTo>
                    <a:pt x="12" y="107"/>
                    <a:pt x="58" y="121"/>
                    <a:pt x="98" y="121"/>
                  </a:cubicBezTo>
                  <a:cubicBezTo>
                    <a:pt x="116" y="121"/>
                    <a:pt x="133" y="118"/>
                    <a:pt x="145" y="114"/>
                  </a:cubicBezTo>
                  <a:cubicBezTo>
                    <a:pt x="202" y="95"/>
                    <a:pt x="208" y="45"/>
                    <a:pt x="151" y="20"/>
                  </a:cubicBezTo>
                  <a:cubicBezTo>
                    <a:pt x="145" y="20"/>
                    <a:pt x="132" y="13"/>
                    <a:pt x="126" y="13"/>
                  </a:cubicBezTo>
                  <a:cubicBezTo>
                    <a:pt x="116" y="6"/>
                    <a:pt x="93" y="0"/>
                    <a:pt x="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6195400" y="3047200"/>
              <a:ext cx="6300" cy="3050"/>
            </a:xfrm>
            <a:custGeom>
              <a:rect b="b" l="l" r="r" t="t"/>
              <a:pathLst>
                <a:path extrusionOk="0" h="122" w="252">
                  <a:moveTo>
                    <a:pt x="128" y="1"/>
                  </a:moveTo>
                  <a:cubicBezTo>
                    <a:pt x="108" y="1"/>
                    <a:pt x="90" y="3"/>
                    <a:pt x="81" y="9"/>
                  </a:cubicBezTo>
                  <a:cubicBezTo>
                    <a:pt x="62" y="21"/>
                    <a:pt x="43" y="40"/>
                    <a:pt x="31" y="59"/>
                  </a:cubicBezTo>
                  <a:cubicBezTo>
                    <a:pt x="0" y="102"/>
                    <a:pt x="64" y="122"/>
                    <a:pt x="118" y="122"/>
                  </a:cubicBezTo>
                  <a:cubicBezTo>
                    <a:pt x="143" y="122"/>
                    <a:pt x="166" y="118"/>
                    <a:pt x="176" y="110"/>
                  </a:cubicBezTo>
                  <a:cubicBezTo>
                    <a:pt x="195" y="97"/>
                    <a:pt x="207" y="84"/>
                    <a:pt x="220" y="65"/>
                  </a:cubicBezTo>
                  <a:cubicBezTo>
                    <a:pt x="252" y="20"/>
                    <a:pt x="181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6156250" y="2985150"/>
              <a:ext cx="9750" cy="4825"/>
            </a:xfrm>
            <a:custGeom>
              <a:rect b="b" l="l" r="r" t="t"/>
              <a:pathLst>
                <a:path extrusionOk="0" h="193" w="390">
                  <a:moveTo>
                    <a:pt x="236" y="0"/>
                  </a:moveTo>
                  <a:cubicBezTo>
                    <a:pt x="188" y="0"/>
                    <a:pt x="141" y="10"/>
                    <a:pt x="114" y="25"/>
                  </a:cubicBezTo>
                  <a:cubicBezTo>
                    <a:pt x="1" y="88"/>
                    <a:pt x="114" y="170"/>
                    <a:pt x="190" y="182"/>
                  </a:cubicBezTo>
                  <a:cubicBezTo>
                    <a:pt x="206" y="189"/>
                    <a:pt x="233" y="193"/>
                    <a:pt x="262" y="193"/>
                  </a:cubicBezTo>
                  <a:cubicBezTo>
                    <a:pt x="322" y="193"/>
                    <a:pt x="390" y="175"/>
                    <a:pt x="386" y="119"/>
                  </a:cubicBezTo>
                  <a:cubicBezTo>
                    <a:pt x="386" y="113"/>
                    <a:pt x="386" y="100"/>
                    <a:pt x="386" y="94"/>
                  </a:cubicBezTo>
                  <a:cubicBezTo>
                    <a:pt x="386" y="25"/>
                    <a:pt x="31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130875" y="2997200"/>
              <a:ext cx="12175" cy="6575"/>
            </a:xfrm>
            <a:custGeom>
              <a:rect b="b" l="l" r="r" t="t"/>
              <a:pathLst>
                <a:path extrusionOk="0" h="263" w="487">
                  <a:moveTo>
                    <a:pt x="232" y="1"/>
                  </a:moveTo>
                  <a:cubicBezTo>
                    <a:pt x="157" y="1"/>
                    <a:pt x="81" y="26"/>
                    <a:pt x="45" y="91"/>
                  </a:cubicBezTo>
                  <a:lnTo>
                    <a:pt x="32" y="104"/>
                  </a:lnTo>
                  <a:cubicBezTo>
                    <a:pt x="0" y="167"/>
                    <a:pt x="76" y="224"/>
                    <a:pt x="127" y="243"/>
                  </a:cubicBezTo>
                  <a:cubicBezTo>
                    <a:pt x="159" y="256"/>
                    <a:pt x="196" y="263"/>
                    <a:pt x="232" y="263"/>
                  </a:cubicBezTo>
                  <a:cubicBezTo>
                    <a:pt x="281" y="263"/>
                    <a:pt x="330" y="252"/>
                    <a:pt x="373" y="230"/>
                  </a:cubicBezTo>
                  <a:lnTo>
                    <a:pt x="392" y="218"/>
                  </a:lnTo>
                  <a:cubicBezTo>
                    <a:pt x="486" y="154"/>
                    <a:pt x="448" y="54"/>
                    <a:pt x="347" y="22"/>
                  </a:cubicBezTo>
                  <a:cubicBezTo>
                    <a:pt x="314" y="9"/>
                    <a:pt x="27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122825" y="3005250"/>
              <a:ext cx="6825" cy="4200"/>
            </a:xfrm>
            <a:custGeom>
              <a:rect b="b" l="l" r="r" t="t"/>
              <a:pathLst>
                <a:path extrusionOk="0" h="168" w="273">
                  <a:moveTo>
                    <a:pt x="131" y="0"/>
                  </a:moveTo>
                  <a:cubicBezTo>
                    <a:pt x="113" y="0"/>
                    <a:pt x="95" y="3"/>
                    <a:pt x="77" y="9"/>
                  </a:cubicBezTo>
                  <a:cubicBezTo>
                    <a:pt x="39" y="22"/>
                    <a:pt x="1" y="60"/>
                    <a:pt x="32" y="104"/>
                  </a:cubicBezTo>
                  <a:cubicBezTo>
                    <a:pt x="64" y="129"/>
                    <a:pt x="102" y="148"/>
                    <a:pt x="140" y="160"/>
                  </a:cubicBezTo>
                  <a:cubicBezTo>
                    <a:pt x="148" y="164"/>
                    <a:pt x="164" y="167"/>
                    <a:pt x="182" y="167"/>
                  </a:cubicBezTo>
                  <a:cubicBezTo>
                    <a:pt x="221" y="167"/>
                    <a:pt x="268" y="155"/>
                    <a:pt x="259" y="116"/>
                  </a:cubicBezTo>
                  <a:lnTo>
                    <a:pt x="259" y="104"/>
                  </a:lnTo>
                  <a:cubicBezTo>
                    <a:pt x="272" y="85"/>
                    <a:pt x="266" y="66"/>
                    <a:pt x="253" y="47"/>
                  </a:cubicBezTo>
                  <a:lnTo>
                    <a:pt x="234" y="34"/>
                  </a:lnTo>
                  <a:cubicBezTo>
                    <a:pt x="204" y="13"/>
                    <a:pt x="168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125825" y="2979925"/>
              <a:ext cx="8550" cy="5750"/>
            </a:xfrm>
            <a:custGeom>
              <a:rect b="b" l="l" r="r" t="t"/>
              <a:pathLst>
                <a:path extrusionOk="0" h="230" w="342">
                  <a:moveTo>
                    <a:pt x="176" y="0"/>
                  </a:moveTo>
                  <a:cubicBezTo>
                    <a:pt x="132" y="0"/>
                    <a:pt x="88" y="14"/>
                    <a:pt x="51" y="44"/>
                  </a:cubicBezTo>
                  <a:cubicBezTo>
                    <a:pt x="1" y="95"/>
                    <a:pt x="20" y="133"/>
                    <a:pt x="51" y="190"/>
                  </a:cubicBezTo>
                  <a:cubicBezTo>
                    <a:pt x="73" y="215"/>
                    <a:pt x="105" y="230"/>
                    <a:pt x="137" y="230"/>
                  </a:cubicBezTo>
                  <a:cubicBezTo>
                    <a:pt x="162" y="230"/>
                    <a:pt x="187" y="221"/>
                    <a:pt x="209" y="202"/>
                  </a:cubicBezTo>
                  <a:cubicBezTo>
                    <a:pt x="228" y="183"/>
                    <a:pt x="253" y="164"/>
                    <a:pt x="284" y="158"/>
                  </a:cubicBezTo>
                  <a:cubicBezTo>
                    <a:pt x="341" y="133"/>
                    <a:pt x="341" y="57"/>
                    <a:pt x="291" y="32"/>
                  </a:cubicBezTo>
                  <a:cubicBezTo>
                    <a:pt x="255" y="11"/>
                    <a:pt x="216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155150" y="2958775"/>
              <a:ext cx="7275" cy="4375"/>
            </a:xfrm>
            <a:custGeom>
              <a:rect b="b" l="l" r="r" t="t"/>
              <a:pathLst>
                <a:path extrusionOk="0" h="175" w="291">
                  <a:moveTo>
                    <a:pt x="161" y="1"/>
                  </a:moveTo>
                  <a:cubicBezTo>
                    <a:pt x="146" y="1"/>
                    <a:pt x="130" y="3"/>
                    <a:pt x="114" y="8"/>
                  </a:cubicBezTo>
                  <a:cubicBezTo>
                    <a:pt x="45" y="20"/>
                    <a:pt x="1" y="83"/>
                    <a:pt x="20" y="146"/>
                  </a:cubicBezTo>
                  <a:cubicBezTo>
                    <a:pt x="20" y="168"/>
                    <a:pt x="41" y="175"/>
                    <a:pt x="60" y="175"/>
                  </a:cubicBezTo>
                  <a:cubicBezTo>
                    <a:pt x="69" y="175"/>
                    <a:pt x="77" y="173"/>
                    <a:pt x="83" y="171"/>
                  </a:cubicBezTo>
                  <a:cubicBezTo>
                    <a:pt x="146" y="165"/>
                    <a:pt x="209" y="140"/>
                    <a:pt x="266" y="102"/>
                  </a:cubicBezTo>
                  <a:cubicBezTo>
                    <a:pt x="291" y="77"/>
                    <a:pt x="278" y="39"/>
                    <a:pt x="247" y="20"/>
                  </a:cubicBezTo>
                  <a:cubicBezTo>
                    <a:pt x="218" y="8"/>
                    <a:pt x="190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183975" y="3003475"/>
              <a:ext cx="7200" cy="4650"/>
            </a:xfrm>
            <a:custGeom>
              <a:rect b="b" l="l" r="r" t="t"/>
              <a:pathLst>
                <a:path extrusionOk="0" h="186" w="288">
                  <a:moveTo>
                    <a:pt x="122" y="0"/>
                  </a:moveTo>
                  <a:cubicBezTo>
                    <a:pt x="64" y="0"/>
                    <a:pt x="1" y="27"/>
                    <a:pt x="15" y="86"/>
                  </a:cubicBezTo>
                  <a:cubicBezTo>
                    <a:pt x="21" y="131"/>
                    <a:pt x="59" y="162"/>
                    <a:pt x="103" y="175"/>
                  </a:cubicBezTo>
                  <a:cubicBezTo>
                    <a:pt x="115" y="181"/>
                    <a:pt x="141" y="185"/>
                    <a:pt x="168" y="185"/>
                  </a:cubicBezTo>
                  <a:cubicBezTo>
                    <a:pt x="223" y="185"/>
                    <a:pt x="288" y="168"/>
                    <a:pt x="279" y="118"/>
                  </a:cubicBezTo>
                  <a:cubicBezTo>
                    <a:pt x="273" y="55"/>
                    <a:pt x="229" y="36"/>
                    <a:pt x="179" y="11"/>
                  </a:cubicBezTo>
                  <a:cubicBezTo>
                    <a:pt x="163" y="4"/>
                    <a:pt x="14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230050" y="3045800"/>
              <a:ext cx="5200" cy="3375"/>
            </a:xfrm>
            <a:custGeom>
              <a:rect b="b" l="l" r="r" t="t"/>
              <a:pathLst>
                <a:path extrusionOk="0" h="135" w="208">
                  <a:moveTo>
                    <a:pt x="128" y="1"/>
                  </a:moveTo>
                  <a:cubicBezTo>
                    <a:pt x="113" y="1"/>
                    <a:pt x="98" y="4"/>
                    <a:pt x="89" y="8"/>
                  </a:cubicBezTo>
                  <a:cubicBezTo>
                    <a:pt x="26" y="33"/>
                    <a:pt x="1" y="84"/>
                    <a:pt x="70" y="121"/>
                  </a:cubicBezTo>
                  <a:cubicBezTo>
                    <a:pt x="82" y="129"/>
                    <a:pt x="108" y="134"/>
                    <a:pt x="133" y="134"/>
                  </a:cubicBezTo>
                  <a:cubicBezTo>
                    <a:pt x="171" y="134"/>
                    <a:pt x="208" y="122"/>
                    <a:pt x="196" y="84"/>
                  </a:cubicBezTo>
                  <a:cubicBezTo>
                    <a:pt x="190" y="71"/>
                    <a:pt x="190" y="65"/>
                    <a:pt x="183" y="58"/>
                  </a:cubicBezTo>
                  <a:cubicBezTo>
                    <a:pt x="179" y="54"/>
                    <a:pt x="175" y="49"/>
                    <a:pt x="172" y="49"/>
                  </a:cubicBezTo>
                  <a:cubicBezTo>
                    <a:pt x="171" y="49"/>
                    <a:pt x="171" y="50"/>
                    <a:pt x="171" y="52"/>
                  </a:cubicBezTo>
                  <a:cubicBezTo>
                    <a:pt x="171" y="46"/>
                    <a:pt x="171" y="46"/>
                    <a:pt x="177" y="39"/>
                  </a:cubicBezTo>
                  <a:cubicBezTo>
                    <a:pt x="185" y="11"/>
                    <a:pt x="156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225625" y="3054675"/>
              <a:ext cx="7000" cy="3825"/>
            </a:xfrm>
            <a:custGeom>
              <a:rect b="b" l="l" r="r" t="t"/>
              <a:pathLst>
                <a:path extrusionOk="0" h="153" w="280">
                  <a:moveTo>
                    <a:pt x="172" y="0"/>
                  </a:moveTo>
                  <a:cubicBezTo>
                    <a:pt x="141" y="0"/>
                    <a:pt x="111" y="6"/>
                    <a:pt x="96" y="12"/>
                  </a:cubicBezTo>
                  <a:cubicBezTo>
                    <a:pt x="89" y="19"/>
                    <a:pt x="83" y="19"/>
                    <a:pt x="77" y="19"/>
                  </a:cubicBezTo>
                  <a:cubicBezTo>
                    <a:pt x="1" y="38"/>
                    <a:pt x="7" y="120"/>
                    <a:pt x="77" y="145"/>
                  </a:cubicBezTo>
                  <a:cubicBezTo>
                    <a:pt x="91" y="149"/>
                    <a:pt x="116" y="152"/>
                    <a:pt x="144" y="152"/>
                  </a:cubicBezTo>
                  <a:cubicBezTo>
                    <a:pt x="201" y="152"/>
                    <a:pt x="268" y="137"/>
                    <a:pt x="260" y="82"/>
                  </a:cubicBezTo>
                  <a:cubicBezTo>
                    <a:pt x="260" y="82"/>
                    <a:pt x="260" y="76"/>
                    <a:pt x="260" y="69"/>
                  </a:cubicBezTo>
                  <a:cubicBezTo>
                    <a:pt x="280" y="17"/>
                    <a:pt x="225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236350" y="2857950"/>
              <a:ext cx="9500" cy="5075"/>
            </a:xfrm>
            <a:custGeom>
              <a:rect b="b" l="l" r="r" t="t"/>
              <a:pathLst>
                <a:path extrusionOk="0" h="203" w="380">
                  <a:moveTo>
                    <a:pt x="208" y="1"/>
                  </a:moveTo>
                  <a:cubicBezTo>
                    <a:pt x="176" y="1"/>
                    <a:pt x="144" y="8"/>
                    <a:pt x="114" y="23"/>
                  </a:cubicBezTo>
                  <a:cubicBezTo>
                    <a:pt x="45" y="55"/>
                    <a:pt x="1" y="124"/>
                    <a:pt x="83" y="174"/>
                  </a:cubicBezTo>
                  <a:cubicBezTo>
                    <a:pt x="110" y="189"/>
                    <a:pt x="165" y="203"/>
                    <a:pt x="218" y="203"/>
                  </a:cubicBezTo>
                  <a:cubicBezTo>
                    <a:pt x="276" y="203"/>
                    <a:pt x="331" y="186"/>
                    <a:pt x="341" y="137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67" y="111"/>
                    <a:pt x="379" y="80"/>
                    <a:pt x="341" y="48"/>
                  </a:cubicBezTo>
                  <a:cubicBezTo>
                    <a:pt x="303" y="18"/>
                    <a:pt x="256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251175" y="2885925"/>
              <a:ext cx="9800" cy="5600"/>
            </a:xfrm>
            <a:custGeom>
              <a:rect b="b" l="l" r="r" t="t"/>
              <a:pathLst>
                <a:path extrusionOk="0" h="224" w="392">
                  <a:moveTo>
                    <a:pt x="185" y="1"/>
                  </a:moveTo>
                  <a:cubicBezTo>
                    <a:pt x="165" y="1"/>
                    <a:pt x="144" y="5"/>
                    <a:pt x="127" y="14"/>
                  </a:cubicBezTo>
                  <a:cubicBezTo>
                    <a:pt x="108" y="20"/>
                    <a:pt x="89" y="33"/>
                    <a:pt x="76" y="46"/>
                  </a:cubicBezTo>
                  <a:cubicBezTo>
                    <a:pt x="32" y="71"/>
                    <a:pt x="1" y="121"/>
                    <a:pt x="45" y="159"/>
                  </a:cubicBezTo>
                  <a:lnTo>
                    <a:pt x="64" y="172"/>
                  </a:lnTo>
                  <a:cubicBezTo>
                    <a:pt x="106" y="209"/>
                    <a:pt x="158" y="224"/>
                    <a:pt x="210" y="224"/>
                  </a:cubicBezTo>
                  <a:cubicBezTo>
                    <a:pt x="220" y="224"/>
                    <a:pt x="230" y="223"/>
                    <a:pt x="240" y="222"/>
                  </a:cubicBezTo>
                  <a:cubicBezTo>
                    <a:pt x="285" y="216"/>
                    <a:pt x="392" y="172"/>
                    <a:pt x="354" y="109"/>
                  </a:cubicBezTo>
                  <a:cubicBezTo>
                    <a:pt x="341" y="83"/>
                    <a:pt x="322" y="58"/>
                    <a:pt x="303" y="46"/>
                  </a:cubicBezTo>
                  <a:cubicBezTo>
                    <a:pt x="303" y="46"/>
                    <a:pt x="272" y="33"/>
                    <a:pt x="253" y="20"/>
                  </a:cubicBezTo>
                  <a:cubicBezTo>
                    <a:pt x="233" y="7"/>
                    <a:pt x="209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297075" y="2883300"/>
              <a:ext cx="8675" cy="4450"/>
            </a:xfrm>
            <a:custGeom>
              <a:rect b="b" l="l" r="r" t="t"/>
              <a:pathLst>
                <a:path extrusionOk="0" h="178" w="347">
                  <a:moveTo>
                    <a:pt x="169" y="1"/>
                  </a:moveTo>
                  <a:cubicBezTo>
                    <a:pt x="128" y="1"/>
                    <a:pt x="89" y="12"/>
                    <a:pt x="57" y="31"/>
                  </a:cubicBezTo>
                  <a:cubicBezTo>
                    <a:pt x="0" y="50"/>
                    <a:pt x="0" y="125"/>
                    <a:pt x="57" y="144"/>
                  </a:cubicBezTo>
                  <a:cubicBezTo>
                    <a:pt x="91" y="169"/>
                    <a:pt x="133" y="178"/>
                    <a:pt x="176" y="178"/>
                  </a:cubicBezTo>
                  <a:cubicBezTo>
                    <a:pt x="189" y="178"/>
                    <a:pt x="202" y="177"/>
                    <a:pt x="214" y="176"/>
                  </a:cubicBezTo>
                  <a:cubicBezTo>
                    <a:pt x="341" y="157"/>
                    <a:pt x="347" y="31"/>
                    <a:pt x="214" y="5"/>
                  </a:cubicBezTo>
                  <a:cubicBezTo>
                    <a:pt x="199" y="2"/>
                    <a:pt x="184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285350" y="2871225"/>
              <a:ext cx="6775" cy="2725"/>
            </a:xfrm>
            <a:custGeom>
              <a:rect b="b" l="l" r="r" t="t"/>
              <a:pathLst>
                <a:path extrusionOk="0" h="109" w="271">
                  <a:moveTo>
                    <a:pt x="137" y="1"/>
                  </a:moveTo>
                  <a:cubicBezTo>
                    <a:pt x="69" y="1"/>
                    <a:pt x="0" y="34"/>
                    <a:pt x="46" y="85"/>
                  </a:cubicBezTo>
                  <a:cubicBezTo>
                    <a:pt x="63" y="101"/>
                    <a:pt x="93" y="108"/>
                    <a:pt x="126" y="108"/>
                  </a:cubicBezTo>
                  <a:cubicBezTo>
                    <a:pt x="195" y="108"/>
                    <a:pt x="270" y="75"/>
                    <a:pt x="223" y="28"/>
                  </a:cubicBezTo>
                  <a:cubicBezTo>
                    <a:pt x="204" y="9"/>
                    <a:pt x="171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276375" y="2892975"/>
              <a:ext cx="9200" cy="5075"/>
            </a:xfrm>
            <a:custGeom>
              <a:rect b="b" l="l" r="r" t="t"/>
              <a:pathLst>
                <a:path extrusionOk="0" h="203" w="368">
                  <a:moveTo>
                    <a:pt x="234" y="0"/>
                  </a:moveTo>
                  <a:cubicBezTo>
                    <a:pt x="210" y="0"/>
                    <a:pt x="186" y="4"/>
                    <a:pt x="166" y="10"/>
                  </a:cubicBezTo>
                  <a:cubicBezTo>
                    <a:pt x="153" y="10"/>
                    <a:pt x="147" y="16"/>
                    <a:pt x="141" y="22"/>
                  </a:cubicBezTo>
                  <a:lnTo>
                    <a:pt x="147" y="22"/>
                  </a:lnTo>
                  <a:cubicBezTo>
                    <a:pt x="134" y="28"/>
                    <a:pt x="122" y="35"/>
                    <a:pt x="109" y="47"/>
                  </a:cubicBezTo>
                  <a:cubicBezTo>
                    <a:pt x="1" y="124"/>
                    <a:pt x="122" y="203"/>
                    <a:pt x="232" y="203"/>
                  </a:cubicBezTo>
                  <a:cubicBezTo>
                    <a:pt x="294" y="203"/>
                    <a:pt x="352" y="177"/>
                    <a:pt x="361" y="110"/>
                  </a:cubicBezTo>
                  <a:cubicBezTo>
                    <a:pt x="368" y="92"/>
                    <a:pt x="361" y="73"/>
                    <a:pt x="355" y="60"/>
                  </a:cubicBezTo>
                  <a:cubicBezTo>
                    <a:pt x="342" y="17"/>
                    <a:pt x="287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61900" y="2869425"/>
              <a:ext cx="8225" cy="4725"/>
            </a:xfrm>
            <a:custGeom>
              <a:rect b="b" l="l" r="r" t="t"/>
              <a:pathLst>
                <a:path extrusionOk="0" h="189" w="329">
                  <a:moveTo>
                    <a:pt x="141" y="1"/>
                  </a:moveTo>
                  <a:cubicBezTo>
                    <a:pt x="92" y="1"/>
                    <a:pt x="40" y="15"/>
                    <a:pt x="20" y="56"/>
                  </a:cubicBezTo>
                  <a:cubicBezTo>
                    <a:pt x="1" y="100"/>
                    <a:pt x="26" y="125"/>
                    <a:pt x="64" y="138"/>
                  </a:cubicBezTo>
                  <a:cubicBezTo>
                    <a:pt x="59" y="177"/>
                    <a:pt x="113" y="189"/>
                    <a:pt x="156" y="189"/>
                  </a:cubicBezTo>
                  <a:cubicBezTo>
                    <a:pt x="177" y="189"/>
                    <a:pt x="194" y="186"/>
                    <a:pt x="202" y="182"/>
                  </a:cubicBezTo>
                  <a:cubicBezTo>
                    <a:pt x="272" y="138"/>
                    <a:pt x="329" y="50"/>
                    <a:pt x="215" y="12"/>
                  </a:cubicBezTo>
                  <a:cubicBezTo>
                    <a:pt x="195" y="5"/>
                    <a:pt x="169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72000" y="2854550"/>
              <a:ext cx="8375" cy="5150"/>
            </a:xfrm>
            <a:custGeom>
              <a:rect b="b" l="l" r="r" t="t"/>
              <a:pathLst>
                <a:path extrusionOk="0" h="206" w="335">
                  <a:moveTo>
                    <a:pt x="180" y="0"/>
                  </a:moveTo>
                  <a:cubicBezTo>
                    <a:pt x="150" y="0"/>
                    <a:pt x="119" y="7"/>
                    <a:pt x="89" y="20"/>
                  </a:cubicBezTo>
                  <a:cubicBezTo>
                    <a:pt x="57" y="27"/>
                    <a:pt x="25" y="52"/>
                    <a:pt x="13" y="83"/>
                  </a:cubicBezTo>
                  <a:cubicBezTo>
                    <a:pt x="0" y="115"/>
                    <a:pt x="13" y="140"/>
                    <a:pt x="13" y="172"/>
                  </a:cubicBezTo>
                  <a:cubicBezTo>
                    <a:pt x="13" y="196"/>
                    <a:pt x="55" y="205"/>
                    <a:pt x="85" y="205"/>
                  </a:cubicBezTo>
                  <a:cubicBezTo>
                    <a:pt x="94" y="205"/>
                    <a:pt x="102" y="205"/>
                    <a:pt x="107" y="203"/>
                  </a:cubicBezTo>
                  <a:cubicBezTo>
                    <a:pt x="164" y="191"/>
                    <a:pt x="227" y="178"/>
                    <a:pt x="284" y="153"/>
                  </a:cubicBezTo>
                  <a:cubicBezTo>
                    <a:pt x="297" y="140"/>
                    <a:pt x="328" y="115"/>
                    <a:pt x="328" y="90"/>
                  </a:cubicBezTo>
                  <a:lnTo>
                    <a:pt x="328" y="102"/>
                  </a:lnTo>
                  <a:cubicBezTo>
                    <a:pt x="334" y="71"/>
                    <a:pt x="322" y="45"/>
                    <a:pt x="297" y="33"/>
                  </a:cubicBezTo>
                  <a:cubicBezTo>
                    <a:pt x="261" y="11"/>
                    <a:pt x="221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6299425" y="2861975"/>
              <a:ext cx="13125" cy="5425"/>
            </a:xfrm>
            <a:custGeom>
              <a:rect b="b" l="l" r="r" t="t"/>
              <a:pathLst>
                <a:path extrusionOk="0" h="217" w="525">
                  <a:moveTo>
                    <a:pt x="289" y="1"/>
                  </a:moveTo>
                  <a:cubicBezTo>
                    <a:pt x="207" y="1"/>
                    <a:pt x="123" y="39"/>
                    <a:pt x="64" y="83"/>
                  </a:cubicBezTo>
                  <a:cubicBezTo>
                    <a:pt x="1" y="133"/>
                    <a:pt x="114" y="177"/>
                    <a:pt x="146" y="177"/>
                  </a:cubicBezTo>
                  <a:lnTo>
                    <a:pt x="158" y="177"/>
                  </a:lnTo>
                  <a:lnTo>
                    <a:pt x="177" y="190"/>
                  </a:lnTo>
                  <a:cubicBezTo>
                    <a:pt x="201" y="208"/>
                    <a:pt x="243" y="217"/>
                    <a:pt x="287" y="217"/>
                  </a:cubicBezTo>
                  <a:cubicBezTo>
                    <a:pt x="397" y="217"/>
                    <a:pt x="525" y="164"/>
                    <a:pt x="448" y="70"/>
                  </a:cubicBezTo>
                  <a:cubicBezTo>
                    <a:pt x="404" y="20"/>
                    <a:pt x="34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6306850" y="2875375"/>
              <a:ext cx="6125" cy="3400"/>
            </a:xfrm>
            <a:custGeom>
              <a:rect b="b" l="l" r="r" t="t"/>
              <a:pathLst>
                <a:path extrusionOk="0" h="136" w="245">
                  <a:moveTo>
                    <a:pt x="127" y="1"/>
                  </a:moveTo>
                  <a:cubicBezTo>
                    <a:pt x="104" y="1"/>
                    <a:pt x="83" y="3"/>
                    <a:pt x="69" y="7"/>
                  </a:cubicBezTo>
                  <a:cubicBezTo>
                    <a:pt x="6" y="26"/>
                    <a:pt x="0" y="95"/>
                    <a:pt x="69" y="121"/>
                  </a:cubicBezTo>
                  <a:lnTo>
                    <a:pt x="95" y="127"/>
                  </a:lnTo>
                  <a:cubicBezTo>
                    <a:pt x="110" y="131"/>
                    <a:pt x="133" y="135"/>
                    <a:pt x="155" y="135"/>
                  </a:cubicBezTo>
                  <a:cubicBezTo>
                    <a:pt x="195" y="135"/>
                    <a:pt x="236" y="123"/>
                    <a:pt x="240" y="83"/>
                  </a:cubicBezTo>
                  <a:cubicBezTo>
                    <a:pt x="240" y="77"/>
                    <a:pt x="240" y="70"/>
                    <a:pt x="240" y="64"/>
                  </a:cubicBezTo>
                  <a:cubicBezTo>
                    <a:pt x="244" y="15"/>
                    <a:pt x="180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293750" y="2914025"/>
              <a:ext cx="5000" cy="3075"/>
            </a:xfrm>
            <a:custGeom>
              <a:rect b="b" l="l" r="r" t="t"/>
              <a:pathLst>
                <a:path extrusionOk="0" h="123" w="200">
                  <a:moveTo>
                    <a:pt x="111" y="1"/>
                  </a:moveTo>
                  <a:cubicBezTo>
                    <a:pt x="95" y="1"/>
                    <a:pt x="79" y="3"/>
                    <a:pt x="70" y="6"/>
                  </a:cubicBezTo>
                  <a:cubicBezTo>
                    <a:pt x="57" y="13"/>
                    <a:pt x="45" y="25"/>
                    <a:pt x="32" y="32"/>
                  </a:cubicBezTo>
                  <a:cubicBezTo>
                    <a:pt x="20" y="44"/>
                    <a:pt x="1" y="57"/>
                    <a:pt x="13" y="76"/>
                  </a:cubicBezTo>
                  <a:lnTo>
                    <a:pt x="13" y="95"/>
                  </a:lnTo>
                  <a:cubicBezTo>
                    <a:pt x="8" y="114"/>
                    <a:pt x="37" y="122"/>
                    <a:pt x="56" y="122"/>
                  </a:cubicBezTo>
                  <a:cubicBezTo>
                    <a:pt x="62" y="122"/>
                    <a:pt x="67" y="121"/>
                    <a:pt x="70" y="120"/>
                  </a:cubicBezTo>
                  <a:cubicBezTo>
                    <a:pt x="127" y="95"/>
                    <a:pt x="146" y="95"/>
                    <a:pt x="177" y="44"/>
                  </a:cubicBezTo>
                  <a:cubicBezTo>
                    <a:pt x="200" y="13"/>
                    <a:pt x="15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272000" y="2920700"/>
              <a:ext cx="6650" cy="3925"/>
            </a:xfrm>
            <a:custGeom>
              <a:rect b="b" l="l" r="r" t="t"/>
              <a:pathLst>
                <a:path extrusionOk="0" h="157" w="266">
                  <a:moveTo>
                    <a:pt x="155" y="0"/>
                  </a:moveTo>
                  <a:cubicBezTo>
                    <a:pt x="154" y="0"/>
                    <a:pt x="140" y="5"/>
                    <a:pt x="101" y="17"/>
                  </a:cubicBezTo>
                  <a:cubicBezTo>
                    <a:pt x="105" y="16"/>
                    <a:pt x="109" y="15"/>
                    <a:pt x="113" y="14"/>
                  </a:cubicBezTo>
                  <a:lnTo>
                    <a:pt x="113" y="14"/>
                  </a:lnTo>
                  <a:cubicBezTo>
                    <a:pt x="100" y="18"/>
                    <a:pt x="89" y="22"/>
                    <a:pt x="82" y="23"/>
                  </a:cubicBezTo>
                  <a:cubicBezTo>
                    <a:pt x="0" y="48"/>
                    <a:pt x="0" y="124"/>
                    <a:pt x="82" y="149"/>
                  </a:cubicBezTo>
                  <a:cubicBezTo>
                    <a:pt x="96" y="153"/>
                    <a:pt x="120" y="157"/>
                    <a:pt x="145" y="157"/>
                  </a:cubicBezTo>
                  <a:cubicBezTo>
                    <a:pt x="199" y="157"/>
                    <a:pt x="261" y="142"/>
                    <a:pt x="265" y="86"/>
                  </a:cubicBezTo>
                  <a:lnTo>
                    <a:pt x="265" y="80"/>
                  </a:lnTo>
                  <a:cubicBezTo>
                    <a:pt x="265" y="26"/>
                    <a:pt x="205" y="11"/>
                    <a:pt x="154" y="11"/>
                  </a:cubicBezTo>
                  <a:cubicBezTo>
                    <a:pt x="139" y="11"/>
                    <a:pt x="124" y="12"/>
                    <a:pt x="113" y="14"/>
                  </a:cubicBezTo>
                  <a:lnTo>
                    <a:pt x="113" y="14"/>
                  </a:lnTo>
                  <a:cubicBezTo>
                    <a:pt x="134" y="8"/>
                    <a:pt x="156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262500" y="2906125"/>
              <a:ext cx="8425" cy="4300"/>
            </a:xfrm>
            <a:custGeom>
              <a:rect b="b" l="l" r="r" t="t"/>
              <a:pathLst>
                <a:path extrusionOk="0" h="172" w="337">
                  <a:moveTo>
                    <a:pt x="153" y="1"/>
                  </a:moveTo>
                  <a:cubicBezTo>
                    <a:pt x="82" y="1"/>
                    <a:pt x="1" y="27"/>
                    <a:pt x="27" y="102"/>
                  </a:cubicBezTo>
                  <a:lnTo>
                    <a:pt x="27" y="108"/>
                  </a:lnTo>
                  <a:cubicBezTo>
                    <a:pt x="23" y="157"/>
                    <a:pt x="83" y="171"/>
                    <a:pt x="133" y="171"/>
                  </a:cubicBezTo>
                  <a:cubicBezTo>
                    <a:pt x="154" y="171"/>
                    <a:pt x="173" y="168"/>
                    <a:pt x="185" y="165"/>
                  </a:cubicBezTo>
                  <a:lnTo>
                    <a:pt x="191" y="165"/>
                  </a:lnTo>
                  <a:cubicBezTo>
                    <a:pt x="286" y="146"/>
                    <a:pt x="336" y="51"/>
                    <a:pt x="229" y="13"/>
                  </a:cubicBezTo>
                  <a:cubicBezTo>
                    <a:pt x="212" y="6"/>
                    <a:pt x="183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240475" y="2905025"/>
              <a:ext cx="9300" cy="3675"/>
            </a:xfrm>
            <a:custGeom>
              <a:rect b="b" l="l" r="r" t="t"/>
              <a:pathLst>
                <a:path extrusionOk="0" h="147" w="372">
                  <a:moveTo>
                    <a:pt x="195" y="0"/>
                  </a:moveTo>
                  <a:cubicBezTo>
                    <a:pt x="101" y="0"/>
                    <a:pt x="0" y="45"/>
                    <a:pt x="69" y="114"/>
                  </a:cubicBezTo>
                  <a:cubicBezTo>
                    <a:pt x="91" y="136"/>
                    <a:pt x="133" y="146"/>
                    <a:pt x="177" y="146"/>
                  </a:cubicBezTo>
                  <a:cubicBezTo>
                    <a:pt x="270" y="146"/>
                    <a:pt x="371" y="101"/>
                    <a:pt x="303" y="32"/>
                  </a:cubicBezTo>
                  <a:cubicBezTo>
                    <a:pt x="280" y="10"/>
                    <a:pt x="238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229725" y="2885800"/>
              <a:ext cx="8775" cy="6300"/>
            </a:xfrm>
            <a:custGeom>
              <a:rect b="b" l="l" r="r" t="t"/>
              <a:pathLst>
                <a:path extrusionOk="0" h="252" w="351">
                  <a:moveTo>
                    <a:pt x="157" y="0"/>
                  </a:moveTo>
                  <a:cubicBezTo>
                    <a:pt x="117" y="0"/>
                    <a:pt x="79" y="11"/>
                    <a:pt x="58" y="38"/>
                  </a:cubicBezTo>
                  <a:cubicBezTo>
                    <a:pt x="1" y="101"/>
                    <a:pt x="64" y="164"/>
                    <a:pt x="108" y="221"/>
                  </a:cubicBezTo>
                  <a:cubicBezTo>
                    <a:pt x="123" y="241"/>
                    <a:pt x="155" y="252"/>
                    <a:pt x="187" y="252"/>
                  </a:cubicBezTo>
                  <a:cubicBezTo>
                    <a:pt x="225" y="252"/>
                    <a:pt x="262" y="236"/>
                    <a:pt x="266" y="202"/>
                  </a:cubicBezTo>
                  <a:cubicBezTo>
                    <a:pt x="266" y="177"/>
                    <a:pt x="266" y="133"/>
                    <a:pt x="285" y="120"/>
                  </a:cubicBezTo>
                  <a:cubicBezTo>
                    <a:pt x="351" y="58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211600" y="2893025"/>
              <a:ext cx="8550" cy="4450"/>
            </a:xfrm>
            <a:custGeom>
              <a:rect b="b" l="l" r="r" t="t"/>
              <a:pathLst>
                <a:path extrusionOk="0" h="178" w="342">
                  <a:moveTo>
                    <a:pt x="174" y="1"/>
                  </a:moveTo>
                  <a:cubicBezTo>
                    <a:pt x="155" y="1"/>
                    <a:pt x="137" y="3"/>
                    <a:pt x="127" y="8"/>
                  </a:cubicBezTo>
                  <a:lnTo>
                    <a:pt x="114" y="8"/>
                  </a:lnTo>
                  <a:cubicBezTo>
                    <a:pt x="89" y="14"/>
                    <a:pt x="39" y="26"/>
                    <a:pt x="26" y="64"/>
                  </a:cubicBezTo>
                  <a:lnTo>
                    <a:pt x="26" y="71"/>
                  </a:lnTo>
                  <a:cubicBezTo>
                    <a:pt x="1" y="146"/>
                    <a:pt x="95" y="178"/>
                    <a:pt x="152" y="178"/>
                  </a:cubicBezTo>
                  <a:cubicBezTo>
                    <a:pt x="209" y="178"/>
                    <a:pt x="341" y="127"/>
                    <a:pt x="266" y="58"/>
                  </a:cubicBezTo>
                  <a:lnTo>
                    <a:pt x="266" y="52"/>
                  </a:lnTo>
                  <a:cubicBezTo>
                    <a:pt x="266" y="13"/>
                    <a:pt x="21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222450" y="2917375"/>
              <a:ext cx="5175" cy="2075"/>
            </a:xfrm>
            <a:custGeom>
              <a:rect b="b" l="l" r="r" t="t"/>
              <a:pathLst>
                <a:path extrusionOk="0" h="83" w="207">
                  <a:moveTo>
                    <a:pt x="112" y="1"/>
                  </a:moveTo>
                  <a:cubicBezTo>
                    <a:pt x="58" y="1"/>
                    <a:pt x="0" y="27"/>
                    <a:pt x="40" y="62"/>
                  </a:cubicBezTo>
                  <a:cubicBezTo>
                    <a:pt x="52" y="76"/>
                    <a:pt x="76" y="82"/>
                    <a:pt x="101" y="82"/>
                  </a:cubicBezTo>
                  <a:cubicBezTo>
                    <a:pt x="152" y="82"/>
                    <a:pt x="206" y="56"/>
                    <a:pt x="172" y="17"/>
                  </a:cubicBezTo>
                  <a:cubicBezTo>
                    <a:pt x="159" y="6"/>
                    <a:pt x="136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216650" y="2869750"/>
              <a:ext cx="7900" cy="4650"/>
            </a:xfrm>
            <a:custGeom>
              <a:rect b="b" l="l" r="r" t="t"/>
              <a:pathLst>
                <a:path extrusionOk="0" h="186" w="316">
                  <a:moveTo>
                    <a:pt x="151" y="0"/>
                  </a:moveTo>
                  <a:cubicBezTo>
                    <a:pt x="108" y="0"/>
                    <a:pt x="64" y="15"/>
                    <a:pt x="26" y="43"/>
                  </a:cubicBezTo>
                  <a:cubicBezTo>
                    <a:pt x="7" y="56"/>
                    <a:pt x="0" y="74"/>
                    <a:pt x="0" y="100"/>
                  </a:cubicBezTo>
                  <a:cubicBezTo>
                    <a:pt x="7" y="131"/>
                    <a:pt x="32" y="156"/>
                    <a:pt x="64" y="169"/>
                  </a:cubicBezTo>
                  <a:lnTo>
                    <a:pt x="95" y="175"/>
                  </a:lnTo>
                  <a:cubicBezTo>
                    <a:pt x="111" y="182"/>
                    <a:pt x="128" y="186"/>
                    <a:pt x="144" y="186"/>
                  </a:cubicBezTo>
                  <a:cubicBezTo>
                    <a:pt x="174" y="186"/>
                    <a:pt x="203" y="174"/>
                    <a:pt x="228" y="150"/>
                  </a:cubicBezTo>
                  <a:cubicBezTo>
                    <a:pt x="272" y="131"/>
                    <a:pt x="316" y="93"/>
                    <a:pt x="272" y="43"/>
                  </a:cubicBezTo>
                  <a:cubicBezTo>
                    <a:pt x="237" y="15"/>
                    <a:pt x="194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339950" y="2838750"/>
              <a:ext cx="6275" cy="3400"/>
            </a:xfrm>
            <a:custGeom>
              <a:rect b="b" l="l" r="r" t="t"/>
              <a:pathLst>
                <a:path extrusionOk="0" h="136" w="251">
                  <a:moveTo>
                    <a:pt x="132" y="1"/>
                  </a:moveTo>
                  <a:cubicBezTo>
                    <a:pt x="101" y="1"/>
                    <a:pt x="70" y="12"/>
                    <a:pt x="45" y="34"/>
                  </a:cubicBezTo>
                  <a:cubicBezTo>
                    <a:pt x="1" y="78"/>
                    <a:pt x="51" y="104"/>
                    <a:pt x="101" y="116"/>
                  </a:cubicBezTo>
                  <a:lnTo>
                    <a:pt x="89" y="116"/>
                  </a:lnTo>
                  <a:cubicBezTo>
                    <a:pt x="101" y="122"/>
                    <a:pt x="114" y="122"/>
                    <a:pt x="127" y="129"/>
                  </a:cubicBezTo>
                  <a:cubicBezTo>
                    <a:pt x="135" y="133"/>
                    <a:pt x="152" y="136"/>
                    <a:pt x="170" y="136"/>
                  </a:cubicBezTo>
                  <a:cubicBezTo>
                    <a:pt x="207" y="136"/>
                    <a:pt x="251" y="125"/>
                    <a:pt x="247" y="91"/>
                  </a:cubicBezTo>
                  <a:cubicBezTo>
                    <a:pt x="240" y="78"/>
                    <a:pt x="240" y="59"/>
                    <a:pt x="234" y="53"/>
                  </a:cubicBezTo>
                  <a:cubicBezTo>
                    <a:pt x="209" y="18"/>
                    <a:pt x="171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334425" y="2858325"/>
              <a:ext cx="5225" cy="3125"/>
            </a:xfrm>
            <a:custGeom>
              <a:rect b="b" l="l" r="r" t="t"/>
              <a:pathLst>
                <a:path extrusionOk="0" h="125" w="209">
                  <a:moveTo>
                    <a:pt x="86" y="1"/>
                  </a:moveTo>
                  <a:cubicBezTo>
                    <a:pt x="56" y="1"/>
                    <a:pt x="24" y="11"/>
                    <a:pt x="32" y="40"/>
                  </a:cubicBezTo>
                  <a:cubicBezTo>
                    <a:pt x="39" y="65"/>
                    <a:pt x="45" y="46"/>
                    <a:pt x="26" y="71"/>
                  </a:cubicBezTo>
                  <a:cubicBezTo>
                    <a:pt x="1" y="105"/>
                    <a:pt x="57" y="124"/>
                    <a:pt x="106" y="124"/>
                  </a:cubicBezTo>
                  <a:cubicBezTo>
                    <a:pt x="131" y="124"/>
                    <a:pt x="154" y="119"/>
                    <a:pt x="165" y="109"/>
                  </a:cubicBezTo>
                  <a:cubicBezTo>
                    <a:pt x="209" y="65"/>
                    <a:pt x="165" y="33"/>
                    <a:pt x="127" y="8"/>
                  </a:cubicBezTo>
                  <a:cubicBezTo>
                    <a:pt x="118" y="4"/>
                    <a:pt x="102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20550" y="2893825"/>
              <a:ext cx="9225" cy="4325"/>
            </a:xfrm>
            <a:custGeom>
              <a:rect b="b" l="l" r="r" t="t"/>
              <a:pathLst>
                <a:path extrusionOk="0" h="173" w="369">
                  <a:moveTo>
                    <a:pt x="196" y="1"/>
                  </a:moveTo>
                  <a:cubicBezTo>
                    <a:pt x="171" y="1"/>
                    <a:pt x="152" y="1"/>
                    <a:pt x="133" y="7"/>
                  </a:cubicBezTo>
                  <a:cubicBezTo>
                    <a:pt x="121" y="13"/>
                    <a:pt x="102" y="20"/>
                    <a:pt x="89" y="26"/>
                  </a:cubicBezTo>
                  <a:cubicBezTo>
                    <a:pt x="1" y="76"/>
                    <a:pt x="83" y="158"/>
                    <a:pt x="152" y="171"/>
                  </a:cubicBezTo>
                  <a:cubicBezTo>
                    <a:pt x="159" y="172"/>
                    <a:pt x="166" y="172"/>
                    <a:pt x="175" y="172"/>
                  </a:cubicBezTo>
                  <a:cubicBezTo>
                    <a:pt x="243" y="172"/>
                    <a:pt x="369" y="148"/>
                    <a:pt x="335" y="64"/>
                  </a:cubicBezTo>
                  <a:cubicBezTo>
                    <a:pt x="316" y="39"/>
                    <a:pt x="291" y="13"/>
                    <a:pt x="259" y="13"/>
                  </a:cubicBezTo>
                  <a:lnTo>
                    <a:pt x="253" y="13"/>
                  </a:lnTo>
                  <a:cubicBezTo>
                    <a:pt x="240" y="7"/>
                    <a:pt x="228" y="7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460425" y="2793875"/>
              <a:ext cx="9000" cy="4600"/>
            </a:xfrm>
            <a:custGeom>
              <a:rect b="b" l="l" r="r" t="t"/>
              <a:pathLst>
                <a:path extrusionOk="0" h="184" w="360">
                  <a:moveTo>
                    <a:pt x="178" y="0"/>
                  </a:moveTo>
                  <a:cubicBezTo>
                    <a:pt x="154" y="0"/>
                    <a:pt x="130" y="4"/>
                    <a:pt x="107" y="13"/>
                  </a:cubicBezTo>
                  <a:cubicBezTo>
                    <a:pt x="57" y="32"/>
                    <a:pt x="0" y="82"/>
                    <a:pt x="51" y="133"/>
                  </a:cubicBezTo>
                  <a:cubicBezTo>
                    <a:pt x="88" y="166"/>
                    <a:pt x="135" y="183"/>
                    <a:pt x="182" y="183"/>
                  </a:cubicBezTo>
                  <a:cubicBezTo>
                    <a:pt x="205" y="183"/>
                    <a:pt x="229" y="179"/>
                    <a:pt x="252" y="170"/>
                  </a:cubicBezTo>
                  <a:cubicBezTo>
                    <a:pt x="303" y="152"/>
                    <a:pt x="360" y="101"/>
                    <a:pt x="309" y="51"/>
                  </a:cubicBezTo>
                  <a:cubicBezTo>
                    <a:pt x="271" y="17"/>
                    <a:pt x="225" y="0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451750" y="2810700"/>
              <a:ext cx="7900" cy="5500"/>
            </a:xfrm>
            <a:custGeom>
              <a:rect b="b" l="l" r="r" t="t"/>
              <a:pathLst>
                <a:path extrusionOk="0" h="220" w="316">
                  <a:moveTo>
                    <a:pt x="199" y="0"/>
                  </a:moveTo>
                  <a:cubicBezTo>
                    <a:pt x="183" y="0"/>
                    <a:pt x="169" y="3"/>
                    <a:pt x="158" y="8"/>
                  </a:cubicBezTo>
                  <a:cubicBezTo>
                    <a:pt x="168" y="3"/>
                    <a:pt x="169" y="1"/>
                    <a:pt x="165" y="1"/>
                  </a:cubicBezTo>
                  <a:cubicBezTo>
                    <a:pt x="154" y="1"/>
                    <a:pt x="107" y="15"/>
                    <a:pt x="107" y="15"/>
                  </a:cubicBezTo>
                  <a:cubicBezTo>
                    <a:pt x="88" y="27"/>
                    <a:pt x="63" y="34"/>
                    <a:pt x="44" y="46"/>
                  </a:cubicBezTo>
                  <a:cubicBezTo>
                    <a:pt x="19" y="59"/>
                    <a:pt x="0" y="84"/>
                    <a:pt x="0" y="109"/>
                  </a:cubicBezTo>
                  <a:cubicBezTo>
                    <a:pt x="0" y="116"/>
                    <a:pt x="0" y="122"/>
                    <a:pt x="0" y="122"/>
                  </a:cubicBezTo>
                  <a:cubicBezTo>
                    <a:pt x="6" y="188"/>
                    <a:pt x="87" y="220"/>
                    <a:pt x="164" y="220"/>
                  </a:cubicBezTo>
                  <a:cubicBezTo>
                    <a:pt x="241" y="220"/>
                    <a:pt x="316" y="188"/>
                    <a:pt x="309" y="128"/>
                  </a:cubicBezTo>
                  <a:cubicBezTo>
                    <a:pt x="303" y="109"/>
                    <a:pt x="297" y="90"/>
                    <a:pt x="290" y="78"/>
                  </a:cubicBezTo>
                  <a:cubicBezTo>
                    <a:pt x="284" y="71"/>
                    <a:pt x="284" y="65"/>
                    <a:pt x="278" y="59"/>
                  </a:cubicBezTo>
                  <a:cubicBezTo>
                    <a:pt x="282" y="18"/>
                    <a:pt x="238" y="0"/>
                    <a:pt x="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471750" y="2817150"/>
              <a:ext cx="7700" cy="4850"/>
            </a:xfrm>
            <a:custGeom>
              <a:rect b="b" l="l" r="r" t="t"/>
              <a:pathLst>
                <a:path extrusionOk="0" h="194" w="308">
                  <a:moveTo>
                    <a:pt x="158" y="0"/>
                  </a:moveTo>
                  <a:cubicBezTo>
                    <a:pt x="88" y="0"/>
                    <a:pt x="17" y="27"/>
                    <a:pt x="7" y="85"/>
                  </a:cubicBezTo>
                  <a:lnTo>
                    <a:pt x="7" y="103"/>
                  </a:lnTo>
                  <a:cubicBezTo>
                    <a:pt x="1" y="162"/>
                    <a:pt x="74" y="193"/>
                    <a:pt x="149" y="193"/>
                  </a:cubicBezTo>
                  <a:cubicBezTo>
                    <a:pt x="220" y="193"/>
                    <a:pt x="291" y="165"/>
                    <a:pt x="298" y="103"/>
                  </a:cubicBezTo>
                  <a:cubicBezTo>
                    <a:pt x="298" y="97"/>
                    <a:pt x="298" y="97"/>
                    <a:pt x="298" y="91"/>
                  </a:cubicBezTo>
                  <a:cubicBezTo>
                    <a:pt x="307" y="32"/>
                    <a:pt x="234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6466725" y="2806175"/>
              <a:ext cx="8225" cy="4725"/>
            </a:xfrm>
            <a:custGeom>
              <a:rect b="b" l="l" r="r" t="t"/>
              <a:pathLst>
                <a:path extrusionOk="0" h="189" w="329">
                  <a:moveTo>
                    <a:pt x="183" y="0"/>
                  </a:moveTo>
                  <a:cubicBezTo>
                    <a:pt x="120" y="0"/>
                    <a:pt x="0" y="19"/>
                    <a:pt x="26" y="107"/>
                  </a:cubicBezTo>
                  <a:cubicBezTo>
                    <a:pt x="41" y="158"/>
                    <a:pt x="89" y="188"/>
                    <a:pt x="143" y="188"/>
                  </a:cubicBezTo>
                  <a:cubicBezTo>
                    <a:pt x="156" y="188"/>
                    <a:pt x="170" y="187"/>
                    <a:pt x="183" y="183"/>
                  </a:cubicBezTo>
                  <a:cubicBezTo>
                    <a:pt x="202" y="177"/>
                    <a:pt x="215" y="170"/>
                    <a:pt x="234" y="158"/>
                  </a:cubicBezTo>
                  <a:lnTo>
                    <a:pt x="246" y="158"/>
                  </a:lnTo>
                  <a:cubicBezTo>
                    <a:pt x="284" y="145"/>
                    <a:pt x="328" y="107"/>
                    <a:pt x="309" y="63"/>
                  </a:cubicBezTo>
                  <a:cubicBezTo>
                    <a:pt x="284" y="13"/>
                    <a:pt x="227" y="6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6480575" y="2799175"/>
              <a:ext cx="12175" cy="5850"/>
            </a:xfrm>
            <a:custGeom>
              <a:rect b="b" l="l" r="r" t="t"/>
              <a:pathLst>
                <a:path extrusionOk="0" h="234" w="487">
                  <a:moveTo>
                    <a:pt x="319" y="0"/>
                  </a:moveTo>
                  <a:cubicBezTo>
                    <a:pt x="284" y="0"/>
                    <a:pt x="251" y="6"/>
                    <a:pt x="228" y="15"/>
                  </a:cubicBezTo>
                  <a:cubicBezTo>
                    <a:pt x="254" y="15"/>
                    <a:pt x="241" y="15"/>
                    <a:pt x="203" y="22"/>
                  </a:cubicBezTo>
                  <a:lnTo>
                    <a:pt x="153" y="40"/>
                  </a:lnTo>
                  <a:cubicBezTo>
                    <a:pt x="121" y="59"/>
                    <a:pt x="96" y="85"/>
                    <a:pt x="71" y="110"/>
                  </a:cubicBezTo>
                  <a:cubicBezTo>
                    <a:pt x="1" y="189"/>
                    <a:pt x="117" y="234"/>
                    <a:pt x="211" y="234"/>
                  </a:cubicBezTo>
                  <a:cubicBezTo>
                    <a:pt x="244" y="234"/>
                    <a:pt x="273" y="228"/>
                    <a:pt x="291" y="217"/>
                  </a:cubicBezTo>
                  <a:cubicBezTo>
                    <a:pt x="298" y="211"/>
                    <a:pt x="304" y="211"/>
                    <a:pt x="310" y="204"/>
                  </a:cubicBezTo>
                  <a:cubicBezTo>
                    <a:pt x="355" y="204"/>
                    <a:pt x="399" y="198"/>
                    <a:pt x="437" y="173"/>
                  </a:cubicBezTo>
                  <a:cubicBezTo>
                    <a:pt x="468" y="167"/>
                    <a:pt x="487" y="135"/>
                    <a:pt x="487" y="104"/>
                  </a:cubicBezTo>
                  <a:cubicBezTo>
                    <a:pt x="487" y="29"/>
                    <a:pt x="398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491000" y="2829500"/>
              <a:ext cx="9950" cy="5000"/>
            </a:xfrm>
            <a:custGeom>
              <a:rect b="b" l="l" r="r" t="t"/>
              <a:pathLst>
                <a:path extrusionOk="0" h="200" w="398">
                  <a:moveTo>
                    <a:pt x="212" y="0"/>
                  </a:moveTo>
                  <a:cubicBezTo>
                    <a:pt x="162" y="0"/>
                    <a:pt x="111" y="16"/>
                    <a:pt x="83" y="45"/>
                  </a:cubicBezTo>
                  <a:lnTo>
                    <a:pt x="89" y="45"/>
                  </a:lnTo>
                  <a:lnTo>
                    <a:pt x="70" y="57"/>
                  </a:lnTo>
                  <a:cubicBezTo>
                    <a:pt x="1" y="127"/>
                    <a:pt x="102" y="183"/>
                    <a:pt x="165" y="196"/>
                  </a:cubicBezTo>
                  <a:cubicBezTo>
                    <a:pt x="173" y="198"/>
                    <a:pt x="185" y="199"/>
                    <a:pt x="199" y="199"/>
                  </a:cubicBezTo>
                  <a:cubicBezTo>
                    <a:pt x="273" y="199"/>
                    <a:pt x="397" y="168"/>
                    <a:pt x="360" y="83"/>
                  </a:cubicBezTo>
                  <a:lnTo>
                    <a:pt x="354" y="70"/>
                  </a:lnTo>
                  <a:cubicBezTo>
                    <a:pt x="330" y="22"/>
                    <a:pt x="271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448900" y="2849100"/>
              <a:ext cx="10600" cy="5575"/>
            </a:xfrm>
            <a:custGeom>
              <a:rect b="b" l="l" r="r" t="t"/>
              <a:pathLst>
                <a:path extrusionOk="0" h="223" w="424">
                  <a:moveTo>
                    <a:pt x="297" y="0"/>
                  </a:moveTo>
                  <a:cubicBezTo>
                    <a:pt x="224" y="0"/>
                    <a:pt x="151" y="16"/>
                    <a:pt x="89" y="49"/>
                  </a:cubicBezTo>
                  <a:cubicBezTo>
                    <a:pt x="1" y="99"/>
                    <a:pt x="45" y="175"/>
                    <a:pt x="114" y="207"/>
                  </a:cubicBezTo>
                  <a:cubicBezTo>
                    <a:pt x="139" y="217"/>
                    <a:pt x="170" y="223"/>
                    <a:pt x="200" y="223"/>
                  </a:cubicBezTo>
                  <a:cubicBezTo>
                    <a:pt x="261" y="223"/>
                    <a:pt x="324" y="200"/>
                    <a:pt x="354" y="150"/>
                  </a:cubicBezTo>
                  <a:cubicBezTo>
                    <a:pt x="373" y="125"/>
                    <a:pt x="354" y="81"/>
                    <a:pt x="392" y="68"/>
                  </a:cubicBezTo>
                  <a:cubicBezTo>
                    <a:pt x="423" y="49"/>
                    <a:pt x="392" y="11"/>
                    <a:pt x="366" y="5"/>
                  </a:cubicBezTo>
                  <a:cubicBezTo>
                    <a:pt x="344" y="2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456175" y="2830750"/>
              <a:ext cx="4900" cy="2775"/>
            </a:xfrm>
            <a:custGeom>
              <a:rect b="b" l="l" r="r" t="t"/>
              <a:pathLst>
                <a:path extrusionOk="0" h="111" w="196">
                  <a:moveTo>
                    <a:pt x="92" y="0"/>
                  </a:moveTo>
                  <a:cubicBezTo>
                    <a:pt x="54" y="0"/>
                    <a:pt x="12" y="11"/>
                    <a:pt x="12" y="45"/>
                  </a:cubicBezTo>
                  <a:cubicBezTo>
                    <a:pt x="12" y="51"/>
                    <a:pt x="12" y="58"/>
                    <a:pt x="12" y="64"/>
                  </a:cubicBezTo>
                  <a:cubicBezTo>
                    <a:pt x="1" y="100"/>
                    <a:pt x="33" y="110"/>
                    <a:pt x="67" y="110"/>
                  </a:cubicBezTo>
                  <a:cubicBezTo>
                    <a:pt x="87" y="110"/>
                    <a:pt x="108" y="107"/>
                    <a:pt x="120" y="102"/>
                  </a:cubicBezTo>
                  <a:cubicBezTo>
                    <a:pt x="126" y="96"/>
                    <a:pt x="132" y="96"/>
                    <a:pt x="145" y="96"/>
                  </a:cubicBezTo>
                  <a:cubicBezTo>
                    <a:pt x="195" y="77"/>
                    <a:pt x="189" y="26"/>
                    <a:pt x="139" y="7"/>
                  </a:cubicBezTo>
                  <a:cubicBezTo>
                    <a:pt x="128" y="3"/>
                    <a:pt x="110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435100" y="2831350"/>
              <a:ext cx="6050" cy="2925"/>
            </a:xfrm>
            <a:custGeom>
              <a:rect b="b" l="l" r="r" t="t"/>
              <a:pathLst>
                <a:path extrusionOk="0" h="117" w="242">
                  <a:moveTo>
                    <a:pt x="139" y="0"/>
                  </a:moveTo>
                  <a:cubicBezTo>
                    <a:pt x="131" y="0"/>
                    <a:pt x="123" y="1"/>
                    <a:pt x="117" y="2"/>
                  </a:cubicBezTo>
                  <a:cubicBezTo>
                    <a:pt x="117" y="2"/>
                    <a:pt x="117" y="2"/>
                    <a:pt x="117" y="2"/>
                  </a:cubicBezTo>
                  <a:lnTo>
                    <a:pt x="117" y="2"/>
                  </a:lnTo>
                  <a:cubicBezTo>
                    <a:pt x="77" y="6"/>
                    <a:pt x="0" y="37"/>
                    <a:pt x="42" y="84"/>
                  </a:cubicBezTo>
                  <a:cubicBezTo>
                    <a:pt x="67" y="103"/>
                    <a:pt x="92" y="116"/>
                    <a:pt x="124" y="116"/>
                  </a:cubicBezTo>
                  <a:cubicBezTo>
                    <a:pt x="127" y="116"/>
                    <a:pt x="131" y="117"/>
                    <a:pt x="134" y="117"/>
                  </a:cubicBezTo>
                  <a:cubicBezTo>
                    <a:pt x="174" y="117"/>
                    <a:pt x="241" y="88"/>
                    <a:pt x="210" y="45"/>
                  </a:cubicBezTo>
                  <a:lnTo>
                    <a:pt x="210" y="45"/>
                  </a:lnTo>
                  <a:cubicBezTo>
                    <a:pt x="211" y="44"/>
                    <a:pt x="212" y="43"/>
                    <a:pt x="212" y="40"/>
                  </a:cubicBezTo>
                  <a:cubicBezTo>
                    <a:pt x="217" y="10"/>
                    <a:pt x="171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433350" y="2804125"/>
              <a:ext cx="5375" cy="2725"/>
            </a:xfrm>
            <a:custGeom>
              <a:rect b="b" l="l" r="r" t="t"/>
              <a:pathLst>
                <a:path extrusionOk="0" h="109" w="215">
                  <a:moveTo>
                    <a:pt x="95" y="0"/>
                  </a:moveTo>
                  <a:cubicBezTo>
                    <a:pt x="69" y="0"/>
                    <a:pt x="43" y="11"/>
                    <a:pt x="30" y="38"/>
                  </a:cubicBezTo>
                  <a:lnTo>
                    <a:pt x="17" y="63"/>
                  </a:lnTo>
                  <a:cubicBezTo>
                    <a:pt x="0" y="97"/>
                    <a:pt x="42" y="108"/>
                    <a:pt x="80" y="108"/>
                  </a:cubicBezTo>
                  <a:cubicBezTo>
                    <a:pt x="98" y="108"/>
                    <a:pt x="116" y="105"/>
                    <a:pt x="124" y="101"/>
                  </a:cubicBezTo>
                  <a:lnTo>
                    <a:pt x="162" y="82"/>
                  </a:lnTo>
                  <a:cubicBezTo>
                    <a:pt x="214" y="52"/>
                    <a:pt x="153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419900" y="2847025"/>
              <a:ext cx="8050" cy="3475"/>
            </a:xfrm>
            <a:custGeom>
              <a:rect b="b" l="l" r="r" t="t"/>
              <a:pathLst>
                <a:path extrusionOk="0" h="139" w="322">
                  <a:moveTo>
                    <a:pt x="134" y="1"/>
                  </a:moveTo>
                  <a:cubicBezTo>
                    <a:pt x="91" y="1"/>
                    <a:pt x="45" y="14"/>
                    <a:pt x="25" y="50"/>
                  </a:cubicBezTo>
                  <a:cubicBezTo>
                    <a:pt x="0" y="107"/>
                    <a:pt x="95" y="138"/>
                    <a:pt x="139" y="138"/>
                  </a:cubicBezTo>
                  <a:cubicBezTo>
                    <a:pt x="221" y="138"/>
                    <a:pt x="322" y="56"/>
                    <a:pt x="202" y="12"/>
                  </a:cubicBezTo>
                  <a:cubicBezTo>
                    <a:pt x="184" y="5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408225" y="2867700"/>
              <a:ext cx="9800" cy="5775"/>
            </a:xfrm>
            <a:custGeom>
              <a:rect b="b" l="l" r="r" t="t"/>
              <a:pathLst>
                <a:path extrusionOk="0" h="231" w="392">
                  <a:moveTo>
                    <a:pt x="186" y="0"/>
                  </a:moveTo>
                  <a:cubicBezTo>
                    <a:pt x="121" y="0"/>
                    <a:pt x="55" y="29"/>
                    <a:pt x="7" y="81"/>
                  </a:cubicBezTo>
                  <a:cubicBezTo>
                    <a:pt x="0" y="100"/>
                    <a:pt x="0" y="119"/>
                    <a:pt x="7" y="138"/>
                  </a:cubicBezTo>
                  <a:cubicBezTo>
                    <a:pt x="26" y="175"/>
                    <a:pt x="70" y="201"/>
                    <a:pt x="114" y="207"/>
                  </a:cubicBezTo>
                  <a:lnTo>
                    <a:pt x="95" y="207"/>
                  </a:lnTo>
                  <a:cubicBezTo>
                    <a:pt x="127" y="220"/>
                    <a:pt x="170" y="230"/>
                    <a:pt x="213" y="230"/>
                  </a:cubicBezTo>
                  <a:cubicBezTo>
                    <a:pt x="272" y="230"/>
                    <a:pt x="331" y="211"/>
                    <a:pt x="360" y="156"/>
                  </a:cubicBezTo>
                  <a:cubicBezTo>
                    <a:pt x="360" y="156"/>
                    <a:pt x="360" y="150"/>
                    <a:pt x="360" y="150"/>
                  </a:cubicBezTo>
                  <a:cubicBezTo>
                    <a:pt x="391" y="87"/>
                    <a:pt x="328" y="43"/>
                    <a:pt x="284" y="24"/>
                  </a:cubicBezTo>
                  <a:lnTo>
                    <a:pt x="272" y="18"/>
                  </a:lnTo>
                  <a:cubicBezTo>
                    <a:pt x="244" y="6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409400" y="2872425"/>
              <a:ext cx="1050" cy="450"/>
            </a:xfrm>
            <a:custGeom>
              <a:rect b="b" l="l" r="r" t="t"/>
              <a:pathLst>
                <a:path extrusionOk="0" h="18" w="42">
                  <a:moveTo>
                    <a:pt x="6" y="0"/>
                  </a:moveTo>
                  <a:cubicBezTo>
                    <a:pt x="1" y="0"/>
                    <a:pt x="15" y="9"/>
                    <a:pt x="42" y="18"/>
                  </a:cubicBezTo>
                  <a:lnTo>
                    <a:pt x="23" y="5"/>
                  </a:lnTo>
                  <a:cubicBezTo>
                    <a:pt x="14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291850" y="3006750"/>
              <a:ext cx="7750" cy="4575"/>
            </a:xfrm>
            <a:custGeom>
              <a:rect b="b" l="l" r="r" t="t"/>
              <a:pathLst>
                <a:path extrusionOk="0" h="183" w="310">
                  <a:moveTo>
                    <a:pt x="194" y="0"/>
                  </a:moveTo>
                  <a:cubicBezTo>
                    <a:pt x="147" y="0"/>
                    <a:pt x="98" y="16"/>
                    <a:pt x="77" y="37"/>
                  </a:cubicBezTo>
                  <a:cubicBezTo>
                    <a:pt x="1" y="75"/>
                    <a:pt x="39" y="151"/>
                    <a:pt x="102" y="170"/>
                  </a:cubicBezTo>
                  <a:cubicBezTo>
                    <a:pt x="120" y="178"/>
                    <a:pt x="147" y="183"/>
                    <a:pt x="176" y="183"/>
                  </a:cubicBezTo>
                  <a:cubicBezTo>
                    <a:pt x="237" y="183"/>
                    <a:pt x="306" y="161"/>
                    <a:pt x="310" y="100"/>
                  </a:cubicBezTo>
                  <a:cubicBezTo>
                    <a:pt x="310" y="88"/>
                    <a:pt x="310" y="75"/>
                    <a:pt x="304" y="63"/>
                  </a:cubicBezTo>
                  <a:cubicBezTo>
                    <a:pt x="291" y="17"/>
                    <a:pt x="243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309275" y="3016700"/>
              <a:ext cx="5450" cy="2775"/>
            </a:xfrm>
            <a:custGeom>
              <a:rect b="b" l="l" r="r" t="t"/>
              <a:pathLst>
                <a:path extrusionOk="0" h="111" w="218">
                  <a:moveTo>
                    <a:pt x="88" y="0"/>
                  </a:moveTo>
                  <a:cubicBezTo>
                    <a:pt x="45" y="0"/>
                    <a:pt x="1" y="13"/>
                    <a:pt x="17" y="49"/>
                  </a:cubicBezTo>
                  <a:cubicBezTo>
                    <a:pt x="29" y="68"/>
                    <a:pt x="42" y="87"/>
                    <a:pt x="61" y="100"/>
                  </a:cubicBezTo>
                  <a:cubicBezTo>
                    <a:pt x="72" y="106"/>
                    <a:pt x="96" y="111"/>
                    <a:pt x="122" y="111"/>
                  </a:cubicBezTo>
                  <a:cubicBezTo>
                    <a:pt x="168" y="111"/>
                    <a:pt x="218" y="96"/>
                    <a:pt x="193" y="56"/>
                  </a:cubicBezTo>
                  <a:cubicBezTo>
                    <a:pt x="181" y="37"/>
                    <a:pt x="168" y="18"/>
                    <a:pt x="149" y="11"/>
                  </a:cubicBezTo>
                  <a:cubicBezTo>
                    <a:pt x="137" y="5"/>
                    <a:pt x="113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295575" y="3030800"/>
              <a:ext cx="6725" cy="3550"/>
            </a:xfrm>
            <a:custGeom>
              <a:rect b="b" l="l" r="r" t="t"/>
              <a:pathLst>
                <a:path extrusionOk="0" h="142" w="269">
                  <a:moveTo>
                    <a:pt x="187" y="0"/>
                  </a:moveTo>
                  <a:cubicBezTo>
                    <a:pt x="180" y="0"/>
                    <a:pt x="173" y="1"/>
                    <a:pt x="167" y="2"/>
                  </a:cubicBezTo>
                  <a:lnTo>
                    <a:pt x="180" y="9"/>
                  </a:lnTo>
                  <a:cubicBezTo>
                    <a:pt x="169" y="6"/>
                    <a:pt x="159" y="5"/>
                    <a:pt x="148" y="5"/>
                  </a:cubicBezTo>
                  <a:cubicBezTo>
                    <a:pt x="109" y="5"/>
                    <a:pt x="72" y="23"/>
                    <a:pt x="47" y="53"/>
                  </a:cubicBezTo>
                  <a:lnTo>
                    <a:pt x="35" y="66"/>
                  </a:lnTo>
                  <a:cubicBezTo>
                    <a:pt x="1" y="121"/>
                    <a:pt x="76" y="142"/>
                    <a:pt x="140" y="142"/>
                  </a:cubicBezTo>
                  <a:cubicBezTo>
                    <a:pt x="171" y="142"/>
                    <a:pt x="199" y="137"/>
                    <a:pt x="211" y="129"/>
                  </a:cubicBezTo>
                  <a:lnTo>
                    <a:pt x="230" y="122"/>
                  </a:lnTo>
                  <a:cubicBezTo>
                    <a:pt x="256" y="103"/>
                    <a:pt x="268" y="91"/>
                    <a:pt x="262" y="59"/>
                  </a:cubicBezTo>
                  <a:cubicBezTo>
                    <a:pt x="262" y="47"/>
                    <a:pt x="256" y="40"/>
                    <a:pt x="249" y="34"/>
                  </a:cubicBezTo>
                  <a:cubicBezTo>
                    <a:pt x="244" y="10"/>
                    <a:pt x="213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278775" y="3034725"/>
              <a:ext cx="9325" cy="4825"/>
            </a:xfrm>
            <a:custGeom>
              <a:rect b="b" l="l" r="r" t="t"/>
              <a:pathLst>
                <a:path extrusionOk="0" h="193" w="373">
                  <a:moveTo>
                    <a:pt x="180" y="0"/>
                  </a:moveTo>
                  <a:cubicBezTo>
                    <a:pt x="155" y="0"/>
                    <a:pt x="131" y="5"/>
                    <a:pt x="108" y="16"/>
                  </a:cubicBezTo>
                  <a:cubicBezTo>
                    <a:pt x="57" y="28"/>
                    <a:pt x="0" y="85"/>
                    <a:pt x="51" y="142"/>
                  </a:cubicBezTo>
                  <a:cubicBezTo>
                    <a:pt x="89" y="176"/>
                    <a:pt x="138" y="192"/>
                    <a:pt x="189" y="192"/>
                  </a:cubicBezTo>
                  <a:cubicBezTo>
                    <a:pt x="214" y="192"/>
                    <a:pt x="240" y="188"/>
                    <a:pt x="265" y="180"/>
                  </a:cubicBezTo>
                  <a:cubicBezTo>
                    <a:pt x="316" y="161"/>
                    <a:pt x="373" y="104"/>
                    <a:pt x="322" y="54"/>
                  </a:cubicBezTo>
                  <a:cubicBezTo>
                    <a:pt x="280" y="20"/>
                    <a:pt x="230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2250" y="3021975"/>
              <a:ext cx="7075" cy="3475"/>
            </a:xfrm>
            <a:custGeom>
              <a:rect b="b" l="l" r="r" t="t"/>
              <a:pathLst>
                <a:path extrusionOk="0" h="139" w="283">
                  <a:moveTo>
                    <a:pt x="146" y="1"/>
                  </a:moveTo>
                  <a:cubicBezTo>
                    <a:pt x="125" y="1"/>
                    <a:pt x="106" y="4"/>
                    <a:pt x="95" y="9"/>
                  </a:cubicBezTo>
                  <a:cubicBezTo>
                    <a:pt x="0" y="40"/>
                    <a:pt x="44" y="116"/>
                    <a:pt x="120" y="135"/>
                  </a:cubicBezTo>
                  <a:cubicBezTo>
                    <a:pt x="135" y="137"/>
                    <a:pt x="152" y="139"/>
                    <a:pt x="169" y="139"/>
                  </a:cubicBezTo>
                  <a:cubicBezTo>
                    <a:pt x="208" y="139"/>
                    <a:pt x="246" y="128"/>
                    <a:pt x="259" y="84"/>
                  </a:cubicBezTo>
                  <a:cubicBezTo>
                    <a:pt x="282" y="24"/>
                    <a:pt x="205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301050" y="3050800"/>
              <a:ext cx="725" cy="325"/>
            </a:xfrm>
            <a:custGeom>
              <a:rect b="b" l="l" r="r" t="t"/>
              <a:pathLst>
                <a:path extrusionOk="0" h="13" w="29">
                  <a:moveTo>
                    <a:pt x="16" y="1"/>
                  </a:moveTo>
                  <a:cubicBezTo>
                    <a:pt x="9" y="1"/>
                    <a:pt x="1" y="5"/>
                    <a:pt x="5" y="10"/>
                  </a:cubicBezTo>
                  <a:cubicBezTo>
                    <a:pt x="7" y="12"/>
                    <a:pt x="10" y="12"/>
                    <a:pt x="13" y="12"/>
                  </a:cubicBezTo>
                  <a:cubicBezTo>
                    <a:pt x="20" y="12"/>
                    <a:pt x="28" y="8"/>
                    <a:pt x="24" y="3"/>
                  </a:cubicBezTo>
                  <a:cubicBezTo>
                    <a:pt x="22" y="2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6287200" y="3058825"/>
              <a:ext cx="7375" cy="3900"/>
            </a:xfrm>
            <a:custGeom>
              <a:rect b="b" l="l" r="r" t="t"/>
              <a:pathLst>
                <a:path extrusionOk="0" h="156" w="295">
                  <a:moveTo>
                    <a:pt x="110" y="0"/>
                  </a:moveTo>
                  <a:cubicBezTo>
                    <a:pt x="56" y="0"/>
                    <a:pt x="1" y="19"/>
                    <a:pt x="17" y="73"/>
                  </a:cubicBezTo>
                  <a:lnTo>
                    <a:pt x="29" y="105"/>
                  </a:lnTo>
                  <a:cubicBezTo>
                    <a:pt x="42" y="144"/>
                    <a:pt x="96" y="156"/>
                    <a:pt x="145" y="156"/>
                  </a:cubicBezTo>
                  <a:cubicBezTo>
                    <a:pt x="168" y="156"/>
                    <a:pt x="190" y="153"/>
                    <a:pt x="206" y="149"/>
                  </a:cubicBezTo>
                  <a:cubicBezTo>
                    <a:pt x="250" y="137"/>
                    <a:pt x="294" y="73"/>
                    <a:pt x="231" y="36"/>
                  </a:cubicBezTo>
                  <a:lnTo>
                    <a:pt x="193" y="17"/>
                  </a:lnTo>
                  <a:cubicBezTo>
                    <a:pt x="176" y="7"/>
                    <a:pt x="143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6313225" y="3056425"/>
              <a:ext cx="6875" cy="4075"/>
            </a:xfrm>
            <a:custGeom>
              <a:rect b="b" l="l" r="r" t="t"/>
              <a:pathLst>
                <a:path extrusionOk="0" h="163" w="275">
                  <a:moveTo>
                    <a:pt x="127" y="1"/>
                  </a:moveTo>
                  <a:cubicBezTo>
                    <a:pt x="97" y="1"/>
                    <a:pt x="67" y="9"/>
                    <a:pt x="41" y="24"/>
                  </a:cubicBezTo>
                  <a:cubicBezTo>
                    <a:pt x="16" y="37"/>
                    <a:pt x="4" y="56"/>
                    <a:pt x="4" y="81"/>
                  </a:cubicBezTo>
                  <a:cubicBezTo>
                    <a:pt x="4" y="89"/>
                    <a:pt x="6" y="98"/>
                    <a:pt x="10" y="106"/>
                  </a:cubicBezTo>
                  <a:lnTo>
                    <a:pt x="10" y="106"/>
                  </a:lnTo>
                  <a:cubicBezTo>
                    <a:pt x="10" y="108"/>
                    <a:pt x="10" y="110"/>
                    <a:pt x="10" y="113"/>
                  </a:cubicBezTo>
                  <a:cubicBezTo>
                    <a:pt x="1" y="149"/>
                    <a:pt x="57" y="162"/>
                    <a:pt x="99" y="162"/>
                  </a:cubicBezTo>
                  <a:cubicBezTo>
                    <a:pt x="115" y="162"/>
                    <a:pt x="129" y="160"/>
                    <a:pt x="136" y="157"/>
                  </a:cubicBezTo>
                  <a:cubicBezTo>
                    <a:pt x="168" y="157"/>
                    <a:pt x="193" y="151"/>
                    <a:pt x="212" y="138"/>
                  </a:cubicBezTo>
                  <a:cubicBezTo>
                    <a:pt x="275" y="125"/>
                    <a:pt x="275" y="43"/>
                    <a:pt x="218" y="24"/>
                  </a:cubicBezTo>
                  <a:cubicBezTo>
                    <a:pt x="190" y="9"/>
                    <a:pt x="158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323575" y="3031450"/>
              <a:ext cx="4050" cy="1700"/>
            </a:xfrm>
            <a:custGeom>
              <a:rect b="b" l="l" r="r" t="t"/>
              <a:pathLst>
                <a:path extrusionOk="0" h="68" w="162">
                  <a:moveTo>
                    <a:pt x="86" y="0"/>
                  </a:moveTo>
                  <a:cubicBezTo>
                    <a:pt x="45" y="0"/>
                    <a:pt x="1" y="22"/>
                    <a:pt x="31" y="52"/>
                  </a:cubicBezTo>
                  <a:cubicBezTo>
                    <a:pt x="42" y="63"/>
                    <a:pt x="61" y="68"/>
                    <a:pt x="81" y="68"/>
                  </a:cubicBezTo>
                  <a:cubicBezTo>
                    <a:pt x="121" y="68"/>
                    <a:pt x="161" y="48"/>
                    <a:pt x="132" y="14"/>
                  </a:cubicBezTo>
                  <a:cubicBezTo>
                    <a:pt x="122" y="5"/>
                    <a:pt x="105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304950" y="3046850"/>
              <a:ext cx="8525" cy="4825"/>
            </a:xfrm>
            <a:custGeom>
              <a:rect b="b" l="l" r="r" t="t"/>
              <a:pathLst>
                <a:path extrusionOk="0" h="193" w="341">
                  <a:moveTo>
                    <a:pt x="219" y="0"/>
                  </a:moveTo>
                  <a:cubicBezTo>
                    <a:pt x="194" y="0"/>
                    <a:pt x="170" y="4"/>
                    <a:pt x="152" y="10"/>
                  </a:cubicBezTo>
                  <a:cubicBezTo>
                    <a:pt x="127" y="16"/>
                    <a:pt x="101" y="23"/>
                    <a:pt x="76" y="35"/>
                  </a:cubicBezTo>
                  <a:cubicBezTo>
                    <a:pt x="0" y="73"/>
                    <a:pt x="38" y="155"/>
                    <a:pt x="108" y="180"/>
                  </a:cubicBezTo>
                  <a:cubicBezTo>
                    <a:pt x="131" y="187"/>
                    <a:pt x="164" y="193"/>
                    <a:pt x="197" y="193"/>
                  </a:cubicBezTo>
                  <a:cubicBezTo>
                    <a:pt x="254" y="193"/>
                    <a:pt x="312" y="178"/>
                    <a:pt x="328" y="130"/>
                  </a:cubicBezTo>
                  <a:cubicBezTo>
                    <a:pt x="335" y="111"/>
                    <a:pt x="341" y="92"/>
                    <a:pt x="341" y="79"/>
                  </a:cubicBezTo>
                  <a:cubicBezTo>
                    <a:pt x="332" y="19"/>
                    <a:pt x="274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8"/>
          <p:cNvGrpSpPr/>
          <p:nvPr/>
        </p:nvGrpSpPr>
        <p:grpSpPr>
          <a:xfrm rot="-2202197">
            <a:off x="-1088213" y="1334"/>
            <a:ext cx="3925528" cy="1240803"/>
            <a:chOff x="3936375" y="2384125"/>
            <a:chExt cx="1324325" cy="418600"/>
          </a:xfrm>
        </p:grpSpPr>
        <p:sp>
          <p:nvSpPr>
            <p:cNvPr id="1024" name="Google Shape;1024;p8"/>
            <p:cNvSpPr/>
            <p:nvPr/>
          </p:nvSpPr>
          <p:spPr>
            <a:xfrm>
              <a:off x="3936375" y="2384125"/>
              <a:ext cx="1324325" cy="353950"/>
            </a:xfrm>
            <a:custGeom>
              <a:rect b="b" l="l" r="r" t="t"/>
              <a:pathLst>
                <a:path extrusionOk="0" h="14158" w="52973">
                  <a:moveTo>
                    <a:pt x="13449" y="1"/>
                  </a:moveTo>
                  <a:cubicBezTo>
                    <a:pt x="11360" y="1"/>
                    <a:pt x="9308" y="780"/>
                    <a:pt x="7442" y="2338"/>
                  </a:cubicBezTo>
                  <a:cubicBezTo>
                    <a:pt x="6799" y="2868"/>
                    <a:pt x="6187" y="3574"/>
                    <a:pt x="5538" y="4312"/>
                  </a:cubicBezTo>
                  <a:cubicBezTo>
                    <a:pt x="4048" y="6013"/>
                    <a:pt x="2516" y="7762"/>
                    <a:pt x="499" y="7762"/>
                  </a:cubicBezTo>
                  <a:cubicBezTo>
                    <a:pt x="346" y="7762"/>
                    <a:pt x="190" y="7752"/>
                    <a:pt x="32" y="7731"/>
                  </a:cubicBezTo>
                  <a:lnTo>
                    <a:pt x="0" y="7939"/>
                  </a:lnTo>
                  <a:cubicBezTo>
                    <a:pt x="164" y="7960"/>
                    <a:pt x="325" y="7971"/>
                    <a:pt x="484" y="7971"/>
                  </a:cubicBezTo>
                  <a:cubicBezTo>
                    <a:pt x="2615" y="7971"/>
                    <a:pt x="4245" y="6112"/>
                    <a:pt x="5695" y="4451"/>
                  </a:cubicBezTo>
                  <a:cubicBezTo>
                    <a:pt x="6339" y="3720"/>
                    <a:pt x="6950" y="3026"/>
                    <a:pt x="7575" y="2502"/>
                  </a:cubicBezTo>
                  <a:cubicBezTo>
                    <a:pt x="9398" y="981"/>
                    <a:pt x="11405" y="218"/>
                    <a:pt x="13448" y="218"/>
                  </a:cubicBezTo>
                  <a:cubicBezTo>
                    <a:pt x="15385" y="218"/>
                    <a:pt x="17355" y="903"/>
                    <a:pt x="19230" y="2275"/>
                  </a:cubicBezTo>
                  <a:cubicBezTo>
                    <a:pt x="21046" y="3606"/>
                    <a:pt x="22535" y="5347"/>
                    <a:pt x="23973" y="7024"/>
                  </a:cubicBezTo>
                  <a:cubicBezTo>
                    <a:pt x="25449" y="8752"/>
                    <a:pt x="26975" y="10544"/>
                    <a:pt x="28861" y="11887"/>
                  </a:cubicBezTo>
                  <a:cubicBezTo>
                    <a:pt x="30721" y="13218"/>
                    <a:pt x="32323" y="14063"/>
                    <a:pt x="34505" y="14151"/>
                  </a:cubicBezTo>
                  <a:cubicBezTo>
                    <a:pt x="34632" y="14158"/>
                    <a:pt x="34751" y="14158"/>
                    <a:pt x="34871" y="14158"/>
                  </a:cubicBezTo>
                  <a:cubicBezTo>
                    <a:pt x="38346" y="14158"/>
                    <a:pt x="39955" y="12095"/>
                    <a:pt x="41525" y="10096"/>
                  </a:cubicBezTo>
                  <a:cubicBezTo>
                    <a:pt x="42541" y="8797"/>
                    <a:pt x="43588" y="7460"/>
                    <a:pt x="45145" y="6728"/>
                  </a:cubicBezTo>
                  <a:cubicBezTo>
                    <a:pt x="45816" y="6413"/>
                    <a:pt x="46391" y="6289"/>
                    <a:pt x="46924" y="6289"/>
                  </a:cubicBezTo>
                  <a:cubicBezTo>
                    <a:pt x="47779" y="6289"/>
                    <a:pt x="48525" y="6609"/>
                    <a:pt x="49384" y="6974"/>
                  </a:cubicBezTo>
                  <a:cubicBezTo>
                    <a:pt x="50349" y="7390"/>
                    <a:pt x="51440" y="7857"/>
                    <a:pt x="52960" y="7958"/>
                  </a:cubicBezTo>
                  <a:lnTo>
                    <a:pt x="52972" y="7743"/>
                  </a:lnTo>
                  <a:cubicBezTo>
                    <a:pt x="51490" y="7649"/>
                    <a:pt x="50412" y="7188"/>
                    <a:pt x="49466" y="6778"/>
                  </a:cubicBezTo>
                  <a:cubicBezTo>
                    <a:pt x="48609" y="6416"/>
                    <a:pt x="47826" y="6083"/>
                    <a:pt x="46921" y="6083"/>
                  </a:cubicBezTo>
                  <a:cubicBezTo>
                    <a:pt x="46361" y="6083"/>
                    <a:pt x="45753" y="6211"/>
                    <a:pt x="45051" y="6539"/>
                  </a:cubicBezTo>
                  <a:cubicBezTo>
                    <a:pt x="43449" y="7283"/>
                    <a:pt x="42383" y="8652"/>
                    <a:pt x="41355" y="9963"/>
                  </a:cubicBezTo>
                  <a:cubicBezTo>
                    <a:pt x="39753" y="12010"/>
                    <a:pt x="38246" y="13944"/>
                    <a:pt x="34884" y="13944"/>
                  </a:cubicBezTo>
                  <a:cubicBezTo>
                    <a:pt x="34765" y="13944"/>
                    <a:pt x="34643" y="13942"/>
                    <a:pt x="34518" y="13937"/>
                  </a:cubicBezTo>
                  <a:cubicBezTo>
                    <a:pt x="32386" y="13848"/>
                    <a:pt x="30822" y="13022"/>
                    <a:pt x="28987" y="11717"/>
                  </a:cubicBezTo>
                  <a:cubicBezTo>
                    <a:pt x="27120" y="10386"/>
                    <a:pt x="25600" y="8607"/>
                    <a:pt x="24131" y="6886"/>
                  </a:cubicBezTo>
                  <a:cubicBezTo>
                    <a:pt x="22686" y="5195"/>
                    <a:pt x="21191" y="3448"/>
                    <a:pt x="19356" y="2099"/>
                  </a:cubicBezTo>
                  <a:cubicBezTo>
                    <a:pt x="17439" y="700"/>
                    <a:pt x="15428" y="1"/>
                    <a:pt x="134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3936375" y="2448850"/>
              <a:ext cx="1324150" cy="353875"/>
            </a:xfrm>
            <a:custGeom>
              <a:rect b="b" l="l" r="r" t="t"/>
              <a:pathLst>
                <a:path extrusionOk="0" h="14155" w="52966">
                  <a:moveTo>
                    <a:pt x="13449" y="1"/>
                  </a:moveTo>
                  <a:cubicBezTo>
                    <a:pt x="11360" y="1"/>
                    <a:pt x="9308" y="780"/>
                    <a:pt x="7442" y="2335"/>
                  </a:cubicBezTo>
                  <a:cubicBezTo>
                    <a:pt x="6805" y="2871"/>
                    <a:pt x="6187" y="3571"/>
                    <a:pt x="5538" y="4316"/>
                  </a:cubicBezTo>
                  <a:cubicBezTo>
                    <a:pt x="4056" y="6008"/>
                    <a:pt x="2526" y="7760"/>
                    <a:pt x="508" y="7760"/>
                  </a:cubicBezTo>
                  <a:cubicBezTo>
                    <a:pt x="352" y="7760"/>
                    <a:pt x="193" y="7749"/>
                    <a:pt x="32" y="7728"/>
                  </a:cubicBezTo>
                  <a:lnTo>
                    <a:pt x="0" y="7942"/>
                  </a:lnTo>
                  <a:cubicBezTo>
                    <a:pt x="164" y="7963"/>
                    <a:pt x="325" y="7974"/>
                    <a:pt x="483" y="7974"/>
                  </a:cubicBezTo>
                  <a:cubicBezTo>
                    <a:pt x="2614" y="7974"/>
                    <a:pt x="4245" y="6110"/>
                    <a:pt x="5695" y="4454"/>
                  </a:cubicBezTo>
                  <a:cubicBezTo>
                    <a:pt x="6345" y="3716"/>
                    <a:pt x="6950" y="3023"/>
                    <a:pt x="7575" y="2499"/>
                  </a:cubicBezTo>
                  <a:cubicBezTo>
                    <a:pt x="9401" y="977"/>
                    <a:pt x="11408" y="215"/>
                    <a:pt x="13451" y="215"/>
                  </a:cubicBezTo>
                  <a:cubicBezTo>
                    <a:pt x="15387" y="215"/>
                    <a:pt x="17355" y="900"/>
                    <a:pt x="19230" y="2272"/>
                  </a:cubicBezTo>
                  <a:cubicBezTo>
                    <a:pt x="21046" y="3603"/>
                    <a:pt x="22535" y="5344"/>
                    <a:pt x="23973" y="7028"/>
                  </a:cubicBezTo>
                  <a:cubicBezTo>
                    <a:pt x="25449" y="8756"/>
                    <a:pt x="26975" y="10540"/>
                    <a:pt x="28861" y="11890"/>
                  </a:cubicBezTo>
                  <a:cubicBezTo>
                    <a:pt x="30721" y="13221"/>
                    <a:pt x="32323" y="14060"/>
                    <a:pt x="34505" y="14148"/>
                  </a:cubicBezTo>
                  <a:cubicBezTo>
                    <a:pt x="34600" y="14154"/>
                    <a:pt x="34688" y="14154"/>
                    <a:pt x="34777" y="14154"/>
                  </a:cubicBezTo>
                  <a:cubicBezTo>
                    <a:pt x="38321" y="14154"/>
                    <a:pt x="40939" y="11360"/>
                    <a:pt x="43064" y="9102"/>
                  </a:cubicBezTo>
                  <a:cubicBezTo>
                    <a:pt x="44515" y="7551"/>
                    <a:pt x="45776" y="6208"/>
                    <a:pt x="47006" y="6025"/>
                  </a:cubicBezTo>
                  <a:cubicBezTo>
                    <a:pt x="47080" y="6013"/>
                    <a:pt x="47153" y="6008"/>
                    <a:pt x="47225" y="6008"/>
                  </a:cubicBezTo>
                  <a:cubicBezTo>
                    <a:pt x="47739" y="6008"/>
                    <a:pt x="48225" y="6287"/>
                    <a:pt x="48822" y="6630"/>
                  </a:cubicBezTo>
                  <a:cubicBezTo>
                    <a:pt x="49768" y="7166"/>
                    <a:pt x="50948" y="7841"/>
                    <a:pt x="52953" y="7942"/>
                  </a:cubicBezTo>
                  <a:lnTo>
                    <a:pt x="52966" y="7734"/>
                  </a:lnTo>
                  <a:cubicBezTo>
                    <a:pt x="51011" y="7633"/>
                    <a:pt x="49857" y="6971"/>
                    <a:pt x="48930" y="6447"/>
                  </a:cubicBezTo>
                  <a:cubicBezTo>
                    <a:pt x="48304" y="6091"/>
                    <a:pt x="47793" y="5796"/>
                    <a:pt x="47231" y="5796"/>
                  </a:cubicBezTo>
                  <a:cubicBezTo>
                    <a:pt x="47147" y="5796"/>
                    <a:pt x="47061" y="5803"/>
                    <a:pt x="46974" y="5817"/>
                  </a:cubicBezTo>
                  <a:cubicBezTo>
                    <a:pt x="45669" y="6012"/>
                    <a:pt x="44389" y="7374"/>
                    <a:pt x="42906" y="8957"/>
                  </a:cubicBezTo>
                  <a:cubicBezTo>
                    <a:pt x="40715" y="11290"/>
                    <a:pt x="38236" y="13940"/>
                    <a:pt x="34802" y="13940"/>
                  </a:cubicBezTo>
                  <a:cubicBezTo>
                    <a:pt x="34708" y="13940"/>
                    <a:pt x="34614" y="13938"/>
                    <a:pt x="34518" y="13934"/>
                  </a:cubicBezTo>
                  <a:cubicBezTo>
                    <a:pt x="32386" y="13852"/>
                    <a:pt x="30822" y="13025"/>
                    <a:pt x="28987" y="11714"/>
                  </a:cubicBezTo>
                  <a:cubicBezTo>
                    <a:pt x="27120" y="10383"/>
                    <a:pt x="25600" y="8604"/>
                    <a:pt x="24131" y="6889"/>
                  </a:cubicBezTo>
                  <a:cubicBezTo>
                    <a:pt x="22686" y="5198"/>
                    <a:pt x="21191" y="3445"/>
                    <a:pt x="19356" y="2102"/>
                  </a:cubicBezTo>
                  <a:cubicBezTo>
                    <a:pt x="17439" y="700"/>
                    <a:pt x="15428" y="1"/>
                    <a:pt x="134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" name="Google Shape;1026;p8"/>
          <p:cNvGrpSpPr/>
          <p:nvPr/>
        </p:nvGrpSpPr>
        <p:grpSpPr>
          <a:xfrm>
            <a:off x="7718973" y="14474"/>
            <a:ext cx="308248" cy="1214531"/>
            <a:chOff x="1535150" y="2784850"/>
            <a:chExt cx="114650" cy="451700"/>
          </a:xfrm>
        </p:grpSpPr>
        <p:sp>
          <p:nvSpPr>
            <p:cNvPr id="1027" name="Google Shape;1027;p8"/>
            <p:cNvSpPr/>
            <p:nvPr/>
          </p:nvSpPr>
          <p:spPr>
            <a:xfrm>
              <a:off x="1535150" y="2784850"/>
              <a:ext cx="114650" cy="451700"/>
            </a:xfrm>
            <a:custGeom>
              <a:rect b="b" l="l" r="r" t="t"/>
              <a:pathLst>
                <a:path extrusionOk="0" h="18068" w="4586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603575" y="2822400"/>
              <a:ext cx="10275" cy="9500"/>
            </a:xfrm>
            <a:custGeom>
              <a:rect b="b" l="l" r="r" t="t"/>
              <a:pathLst>
                <a:path extrusionOk="0" h="380" w="411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1610825" y="2836800"/>
              <a:ext cx="8375" cy="7550"/>
            </a:xfrm>
            <a:custGeom>
              <a:rect b="b" l="l" r="r" t="t"/>
              <a:pathLst>
                <a:path extrusionOk="0" h="302" w="335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1600900" y="2847325"/>
              <a:ext cx="12150" cy="7275"/>
            </a:xfrm>
            <a:custGeom>
              <a:rect b="b" l="l" r="r" t="t"/>
              <a:pathLst>
                <a:path extrusionOk="0" h="291" w="486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1591125" y="2833450"/>
              <a:ext cx="7825" cy="6275"/>
            </a:xfrm>
            <a:custGeom>
              <a:rect b="b" l="l" r="r" t="t"/>
              <a:pathLst>
                <a:path extrusionOk="0" h="251" w="313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1586725" y="2802425"/>
              <a:ext cx="5650" cy="4675"/>
            </a:xfrm>
            <a:custGeom>
              <a:rect b="b" l="l" r="r" t="t"/>
              <a:pathLst>
                <a:path extrusionOk="0" h="187" w="226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1550925" y="3002675"/>
              <a:ext cx="5525" cy="4500"/>
            </a:xfrm>
            <a:custGeom>
              <a:rect b="b" l="l" r="r" t="t"/>
              <a:pathLst>
                <a:path extrusionOk="0" h="180" w="221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1550425" y="2984650"/>
              <a:ext cx="7300" cy="4275"/>
            </a:xfrm>
            <a:custGeom>
              <a:rect b="b" l="l" r="r" t="t"/>
              <a:pathLst>
                <a:path extrusionOk="0" h="171" w="292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569525" y="2961650"/>
              <a:ext cx="9275" cy="7525"/>
            </a:xfrm>
            <a:custGeom>
              <a:rect b="b" l="l" r="r" t="t"/>
              <a:pathLst>
                <a:path extrusionOk="0" h="301" w="371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1588600" y="2976675"/>
              <a:ext cx="7750" cy="7225"/>
            </a:xfrm>
            <a:custGeom>
              <a:rect b="b" l="l" r="r" t="t"/>
              <a:pathLst>
                <a:path extrusionOk="0" h="289" w="31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1578975" y="3004975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1574400" y="2987225"/>
              <a:ext cx="5775" cy="6075"/>
            </a:xfrm>
            <a:custGeom>
              <a:rect b="b" l="l" r="r" t="t"/>
              <a:pathLst>
                <a:path extrusionOk="0" h="243" w="231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1600250" y="2946500"/>
              <a:ext cx="9500" cy="8625"/>
            </a:xfrm>
            <a:custGeom>
              <a:rect b="b" l="l" r="r" t="t"/>
              <a:pathLst>
                <a:path extrusionOk="0" h="345" w="38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1565675" y="2932600"/>
              <a:ext cx="4825" cy="4900"/>
            </a:xfrm>
            <a:custGeom>
              <a:rect b="b" l="l" r="r" t="t"/>
              <a:pathLst>
                <a:path extrusionOk="0" h="196" w="193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1576300" y="3116100"/>
              <a:ext cx="6775" cy="6225"/>
            </a:xfrm>
            <a:custGeom>
              <a:rect b="b" l="l" r="r" t="t"/>
              <a:pathLst>
                <a:path extrusionOk="0" h="249" w="271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1569850" y="3098575"/>
              <a:ext cx="6000" cy="3950"/>
            </a:xfrm>
            <a:custGeom>
              <a:rect b="b" l="l" r="r" t="t"/>
              <a:pathLst>
                <a:path extrusionOk="0" h="158" w="24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1598325" y="3074900"/>
              <a:ext cx="8175" cy="6750"/>
            </a:xfrm>
            <a:custGeom>
              <a:rect b="b" l="l" r="r" t="t"/>
              <a:pathLst>
                <a:path extrusionOk="0" h="270" w="327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1608150" y="3099675"/>
              <a:ext cx="4900" cy="6950"/>
            </a:xfrm>
            <a:custGeom>
              <a:rect b="b" l="l" r="r" t="t"/>
              <a:pathLst>
                <a:path extrusionOk="0" h="278" w="196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1599125" y="3132900"/>
              <a:ext cx="8250" cy="6000"/>
            </a:xfrm>
            <a:custGeom>
              <a:rect b="b" l="l" r="r" t="t"/>
              <a:pathLst>
                <a:path extrusionOk="0" h="240" w="33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1594425" y="3096475"/>
              <a:ext cx="4975" cy="4100"/>
            </a:xfrm>
            <a:custGeom>
              <a:rect b="b" l="l" r="r" t="t"/>
              <a:pathLst>
                <a:path extrusionOk="0" h="164" w="199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1584750" y="3172225"/>
              <a:ext cx="8750" cy="5875"/>
            </a:xfrm>
            <a:custGeom>
              <a:rect b="b" l="l" r="r" t="t"/>
              <a:pathLst>
                <a:path extrusionOk="0" h="235" w="35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1569825" y="3212325"/>
              <a:ext cx="12650" cy="7450"/>
            </a:xfrm>
            <a:custGeom>
              <a:rect b="b" l="l" r="r" t="t"/>
              <a:pathLst>
                <a:path extrusionOk="0" h="298" w="506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1555950" y="3199675"/>
              <a:ext cx="6650" cy="7025"/>
            </a:xfrm>
            <a:custGeom>
              <a:rect b="b" l="l" r="r" t="t"/>
              <a:pathLst>
                <a:path extrusionOk="0" h="281" w="266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1581975" y="3196875"/>
              <a:ext cx="6950" cy="5575"/>
            </a:xfrm>
            <a:custGeom>
              <a:rect b="b" l="l" r="r" t="t"/>
              <a:pathLst>
                <a:path extrusionOk="0" h="223" w="278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1568575" y="3196875"/>
              <a:ext cx="8050" cy="4750"/>
            </a:xfrm>
            <a:custGeom>
              <a:rect b="b" l="l" r="r" t="t"/>
              <a:pathLst>
                <a:path extrusionOk="0" h="190" w="322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1556500" y="3171500"/>
              <a:ext cx="6100" cy="5650"/>
            </a:xfrm>
            <a:custGeom>
              <a:rect b="b" l="l" r="r" t="t"/>
              <a:pathLst>
                <a:path extrusionOk="0" h="226" w="244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1607525" y="3117575"/>
              <a:ext cx="11200" cy="10425"/>
            </a:xfrm>
            <a:custGeom>
              <a:rect b="b" l="l" r="r" t="t"/>
              <a:pathLst>
                <a:path extrusionOk="0" h="417" w="448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1561325" y="3005000"/>
              <a:ext cx="12000" cy="11200"/>
            </a:xfrm>
            <a:custGeom>
              <a:rect b="b" l="l" r="r" t="t"/>
              <a:pathLst>
                <a:path extrusionOk="0" h="448" w="48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1549500" y="2961325"/>
              <a:ext cx="7275" cy="6800"/>
            </a:xfrm>
            <a:custGeom>
              <a:rect b="b" l="l" r="r" t="t"/>
              <a:pathLst>
                <a:path extrusionOk="0" h="272" w="291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1581825" y="2817350"/>
              <a:ext cx="7100" cy="5875"/>
            </a:xfrm>
            <a:custGeom>
              <a:rect b="b" l="l" r="r" t="t"/>
              <a:pathLst>
                <a:path extrusionOk="0" h="235" w="284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8"/>
          <p:cNvGrpSpPr/>
          <p:nvPr/>
        </p:nvGrpSpPr>
        <p:grpSpPr>
          <a:xfrm flipH="1">
            <a:off x="294297" y="928227"/>
            <a:ext cx="638944" cy="587469"/>
            <a:chOff x="6574875" y="3243250"/>
            <a:chExt cx="181050" cy="166450"/>
          </a:xfrm>
        </p:grpSpPr>
        <p:sp>
          <p:nvSpPr>
            <p:cNvPr id="1058" name="Google Shape;1058;p8"/>
            <p:cNvSpPr/>
            <p:nvPr/>
          </p:nvSpPr>
          <p:spPr>
            <a:xfrm>
              <a:off x="6574875" y="3355200"/>
              <a:ext cx="65150" cy="54500"/>
            </a:xfrm>
            <a:custGeom>
              <a:rect b="b" l="l" r="r" t="t"/>
              <a:pathLst>
                <a:path extrusionOk="0" h="2180" w="2606">
                  <a:moveTo>
                    <a:pt x="1663" y="0"/>
                  </a:moveTo>
                  <a:cubicBezTo>
                    <a:pt x="1142" y="0"/>
                    <a:pt x="157" y="121"/>
                    <a:pt x="51" y="605"/>
                  </a:cubicBezTo>
                  <a:cubicBezTo>
                    <a:pt x="1" y="851"/>
                    <a:pt x="184" y="1072"/>
                    <a:pt x="335" y="1249"/>
                  </a:cubicBezTo>
                  <a:cubicBezTo>
                    <a:pt x="556" y="1507"/>
                    <a:pt x="796" y="1759"/>
                    <a:pt x="1048" y="1999"/>
                  </a:cubicBezTo>
                  <a:cubicBezTo>
                    <a:pt x="1186" y="2127"/>
                    <a:pt x="1312" y="2180"/>
                    <a:pt x="1427" y="2180"/>
                  </a:cubicBezTo>
                  <a:cubicBezTo>
                    <a:pt x="1791" y="2180"/>
                    <a:pt x="2033" y="1640"/>
                    <a:pt x="2158" y="1280"/>
                  </a:cubicBezTo>
                  <a:cubicBezTo>
                    <a:pt x="2316" y="795"/>
                    <a:pt x="2606" y="57"/>
                    <a:pt x="1843" y="6"/>
                  </a:cubicBezTo>
                  <a:cubicBezTo>
                    <a:pt x="1793" y="2"/>
                    <a:pt x="1732" y="0"/>
                    <a:pt x="16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32900" y="3299225"/>
              <a:ext cx="65000" cy="54500"/>
            </a:xfrm>
            <a:custGeom>
              <a:rect b="b" l="l" r="r" t="t"/>
              <a:pathLst>
                <a:path extrusionOk="0" h="2180" w="2600">
                  <a:moveTo>
                    <a:pt x="1662" y="0"/>
                  </a:moveTo>
                  <a:cubicBezTo>
                    <a:pt x="1141" y="0"/>
                    <a:pt x="152" y="121"/>
                    <a:pt x="51" y="605"/>
                  </a:cubicBezTo>
                  <a:cubicBezTo>
                    <a:pt x="1" y="851"/>
                    <a:pt x="184" y="1072"/>
                    <a:pt x="335" y="1249"/>
                  </a:cubicBezTo>
                  <a:cubicBezTo>
                    <a:pt x="556" y="1507"/>
                    <a:pt x="796" y="1760"/>
                    <a:pt x="1042" y="1999"/>
                  </a:cubicBezTo>
                  <a:cubicBezTo>
                    <a:pt x="1181" y="2127"/>
                    <a:pt x="1309" y="2180"/>
                    <a:pt x="1424" y="2180"/>
                  </a:cubicBezTo>
                  <a:cubicBezTo>
                    <a:pt x="1791" y="2180"/>
                    <a:pt x="2033" y="1640"/>
                    <a:pt x="2158" y="1280"/>
                  </a:cubicBezTo>
                  <a:cubicBezTo>
                    <a:pt x="2316" y="795"/>
                    <a:pt x="2599" y="57"/>
                    <a:pt x="1843" y="6"/>
                  </a:cubicBezTo>
                  <a:cubicBezTo>
                    <a:pt x="1793" y="2"/>
                    <a:pt x="1732" y="0"/>
                    <a:pt x="1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690775" y="3243250"/>
              <a:ext cx="65150" cy="54500"/>
            </a:xfrm>
            <a:custGeom>
              <a:rect b="b" l="l" r="r" t="t"/>
              <a:pathLst>
                <a:path extrusionOk="0" h="2180" w="2606">
                  <a:moveTo>
                    <a:pt x="1662" y="0"/>
                  </a:moveTo>
                  <a:cubicBezTo>
                    <a:pt x="1142" y="0"/>
                    <a:pt x="158" y="121"/>
                    <a:pt x="57" y="605"/>
                  </a:cubicBezTo>
                  <a:cubicBezTo>
                    <a:pt x="1" y="851"/>
                    <a:pt x="183" y="1072"/>
                    <a:pt x="335" y="1249"/>
                  </a:cubicBezTo>
                  <a:cubicBezTo>
                    <a:pt x="562" y="1507"/>
                    <a:pt x="795" y="1760"/>
                    <a:pt x="1048" y="1999"/>
                  </a:cubicBezTo>
                  <a:cubicBezTo>
                    <a:pt x="1186" y="2127"/>
                    <a:pt x="1312" y="2180"/>
                    <a:pt x="1427" y="2180"/>
                  </a:cubicBezTo>
                  <a:cubicBezTo>
                    <a:pt x="1793" y="2180"/>
                    <a:pt x="2037" y="1640"/>
                    <a:pt x="2158" y="1280"/>
                  </a:cubicBezTo>
                  <a:cubicBezTo>
                    <a:pt x="2315" y="795"/>
                    <a:pt x="2605" y="57"/>
                    <a:pt x="1842" y="6"/>
                  </a:cubicBezTo>
                  <a:cubicBezTo>
                    <a:pt x="1793" y="3"/>
                    <a:pt x="1732" y="0"/>
                    <a:pt x="1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730675" y="3253950"/>
              <a:ext cx="8375" cy="4300"/>
            </a:xfrm>
            <a:custGeom>
              <a:rect b="b" l="l" r="r" t="t"/>
              <a:pathLst>
                <a:path extrusionOk="0" h="172" w="335">
                  <a:moveTo>
                    <a:pt x="169" y="1"/>
                  </a:moveTo>
                  <a:cubicBezTo>
                    <a:pt x="146" y="1"/>
                    <a:pt x="123" y="5"/>
                    <a:pt x="101" y="13"/>
                  </a:cubicBezTo>
                  <a:cubicBezTo>
                    <a:pt x="51" y="26"/>
                    <a:pt x="0" y="76"/>
                    <a:pt x="51" y="127"/>
                  </a:cubicBezTo>
                  <a:cubicBezTo>
                    <a:pt x="84" y="156"/>
                    <a:pt x="128" y="171"/>
                    <a:pt x="172" y="171"/>
                  </a:cubicBezTo>
                  <a:cubicBezTo>
                    <a:pt x="195" y="171"/>
                    <a:pt x="218" y="167"/>
                    <a:pt x="240" y="158"/>
                  </a:cubicBezTo>
                  <a:cubicBezTo>
                    <a:pt x="284" y="140"/>
                    <a:pt x="334" y="95"/>
                    <a:pt x="290" y="45"/>
                  </a:cubicBezTo>
                  <a:cubicBezTo>
                    <a:pt x="257" y="16"/>
                    <a:pt x="213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722000" y="3262100"/>
              <a:ext cx="8825" cy="4075"/>
            </a:xfrm>
            <a:custGeom>
              <a:rect b="b" l="l" r="r" t="t"/>
              <a:pathLst>
                <a:path extrusionOk="0" h="163" w="353">
                  <a:moveTo>
                    <a:pt x="210" y="1"/>
                  </a:moveTo>
                  <a:cubicBezTo>
                    <a:pt x="200" y="1"/>
                    <a:pt x="191" y="1"/>
                    <a:pt x="183" y="3"/>
                  </a:cubicBezTo>
                  <a:lnTo>
                    <a:pt x="145" y="3"/>
                  </a:lnTo>
                  <a:cubicBezTo>
                    <a:pt x="44" y="9"/>
                    <a:pt x="0" y="116"/>
                    <a:pt x="108" y="154"/>
                  </a:cubicBezTo>
                  <a:cubicBezTo>
                    <a:pt x="120" y="159"/>
                    <a:pt x="144" y="163"/>
                    <a:pt x="173" y="163"/>
                  </a:cubicBezTo>
                  <a:cubicBezTo>
                    <a:pt x="249" y="163"/>
                    <a:pt x="352" y="139"/>
                    <a:pt x="316" y="66"/>
                  </a:cubicBezTo>
                  <a:lnTo>
                    <a:pt x="303" y="41"/>
                  </a:lnTo>
                  <a:cubicBezTo>
                    <a:pt x="283" y="11"/>
                    <a:pt x="244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720575" y="3254825"/>
              <a:ext cx="6800" cy="4125"/>
            </a:xfrm>
            <a:custGeom>
              <a:rect b="b" l="l" r="r" t="t"/>
              <a:pathLst>
                <a:path extrusionOk="0" h="165" w="272">
                  <a:moveTo>
                    <a:pt x="132" y="0"/>
                  </a:moveTo>
                  <a:cubicBezTo>
                    <a:pt x="83" y="0"/>
                    <a:pt x="35" y="18"/>
                    <a:pt x="19" y="54"/>
                  </a:cubicBezTo>
                  <a:cubicBezTo>
                    <a:pt x="19" y="54"/>
                    <a:pt x="19" y="60"/>
                    <a:pt x="19" y="67"/>
                  </a:cubicBezTo>
                  <a:cubicBezTo>
                    <a:pt x="1" y="111"/>
                    <a:pt x="38" y="136"/>
                    <a:pt x="70" y="149"/>
                  </a:cubicBezTo>
                  <a:cubicBezTo>
                    <a:pt x="64" y="146"/>
                    <a:pt x="60" y="145"/>
                    <a:pt x="59" y="145"/>
                  </a:cubicBezTo>
                  <a:lnTo>
                    <a:pt x="59" y="145"/>
                  </a:lnTo>
                  <a:cubicBezTo>
                    <a:pt x="55" y="145"/>
                    <a:pt x="85" y="161"/>
                    <a:pt x="95" y="161"/>
                  </a:cubicBezTo>
                  <a:cubicBezTo>
                    <a:pt x="104" y="163"/>
                    <a:pt x="112" y="164"/>
                    <a:pt x="120" y="164"/>
                  </a:cubicBezTo>
                  <a:cubicBezTo>
                    <a:pt x="137" y="164"/>
                    <a:pt x="154" y="161"/>
                    <a:pt x="171" y="161"/>
                  </a:cubicBezTo>
                  <a:cubicBezTo>
                    <a:pt x="209" y="155"/>
                    <a:pt x="272" y="123"/>
                    <a:pt x="253" y="67"/>
                  </a:cubicBezTo>
                  <a:lnTo>
                    <a:pt x="253" y="60"/>
                  </a:lnTo>
                  <a:cubicBezTo>
                    <a:pt x="240" y="21"/>
                    <a:pt x="186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666025" y="3323300"/>
              <a:ext cx="11300" cy="4675"/>
            </a:xfrm>
            <a:custGeom>
              <a:rect b="b" l="l" r="r" t="t"/>
              <a:pathLst>
                <a:path extrusionOk="0" h="187" w="452">
                  <a:moveTo>
                    <a:pt x="206" y="1"/>
                  </a:moveTo>
                  <a:cubicBezTo>
                    <a:pt x="172" y="1"/>
                    <a:pt x="138" y="9"/>
                    <a:pt x="108" y="27"/>
                  </a:cubicBezTo>
                  <a:cubicBezTo>
                    <a:pt x="0" y="90"/>
                    <a:pt x="95" y="166"/>
                    <a:pt x="171" y="185"/>
                  </a:cubicBezTo>
                  <a:lnTo>
                    <a:pt x="183" y="185"/>
                  </a:lnTo>
                  <a:cubicBezTo>
                    <a:pt x="189" y="186"/>
                    <a:pt x="195" y="186"/>
                    <a:pt x="203" y="186"/>
                  </a:cubicBezTo>
                  <a:cubicBezTo>
                    <a:pt x="279" y="186"/>
                    <a:pt x="451" y="133"/>
                    <a:pt x="360" y="59"/>
                  </a:cubicBezTo>
                  <a:lnTo>
                    <a:pt x="347" y="52"/>
                  </a:lnTo>
                  <a:cubicBezTo>
                    <a:pt x="306" y="19"/>
                    <a:pt x="256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663975" y="3334325"/>
              <a:ext cx="8525" cy="4325"/>
            </a:xfrm>
            <a:custGeom>
              <a:rect b="b" l="l" r="r" t="t"/>
              <a:pathLst>
                <a:path extrusionOk="0" h="173" w="341">
                  <a:moveTo>
                    <a:pt x="161" y="0"/>
                  </a:moveTo>
                  <a:cubicBezTo>
                    <a:pt x="140" y="0"/>
                    <a:pt x="120" y="3"/>
                    <a:pt x="101" y="9"/>
                  </a:cubicBezTo>
                  <a:cubicBezTo>
                    <a:pt x="51" y="28"/>
                    <a:pt x="0" y="78"/>
                    <a:pt x="51" y="128"/>
                  </a:cubicBezTo>
                  <a:cubicBezTo>
                    <a:pt x="84" y="157"/>
                    <a:pt x="128" y="173"/>
                    <a:pt x="172" y="173"/>
                  </a:cubicBezTo>
                  <a:cubicBezTo>
                    <a:pt x="195" y="173"/>
                    <a:pt x="218" y="169"/>
                    <a:pt x="240" y="160"/>
                  </a:cubicBezTo>
                  <a:cubicBezTo>
                    <a:pt x="290" y="147"/>
                    <a:pt x="341" y="97"/>
                    <a:pt x="297" y="46"/>
                  </a:cubicBezTo>
                  <a:cubicBezTo>
                    <a:pt x="257" y="16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656400" y="3330150"/>
              <a:ext cx="9025" cy="4675"/>
            </a:xfrm>
            <a:custGeom>
              <a:rect b="b" l="l" r="r" t="t"/>
              <a:pathLst>
                <a:path extrusionOk="0" h="187" w="361">
                  <a:moveTo>
                    <a:pt x="173" y="0"/>
                  </a:moveTo>
                  <a:cubicBezTo>
                    <a:pt x="151" y="0"/>
                    <a:pt x="129" y="4"/>
                    <a:pt x="108" y="12"/>
                  </a:cubicBezTo>
                  <a:cubicBezTo>
                    <a:pt x="57" y="31"/>
                    <a:pt x="1" y="87"/>
                    <a:pt x="51" y="138"/>
                  </a:cubicBezTo>
                  <a:cubicBezTo>
                    <a:pt x="90" y="168"/>
                    <a:pt x="139" y="187"/>
                    <a:pt x="188" y="187"/>
                  </a:cubicBezTo>
                  <a:cubicBezTo>
                    <a:pt x="210" y="187"/>
                    <a:pt x="232" y="183"/>
                    <a:pt x="253" y="176"/>
                  </a:cubicBezTo>
                  <a:cubicBezTo>
                    <a:pt x="303" y="157"/>
                    <a:pt x="360" y="100"/>
                    <a:pt x="310" y="49"/>
                  </a:cubicBezTo>
                  <a:cubicBezTo>
                    <a:pt x="270" y="19"/>
                    <a:pt x="222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6671225" y="3312150"/>
              <a:ext cx="9950" cy="5425"/>
            </a:xfrm>
            <a:custGeom>
              <a:rect b="b" l="l" r="r" t="t"/>
              <a:pathLst>
                <a:path extrusionOk="0" h="217" w="398">
                  <a:moveTo>
                    <a:pt x="221" y="0"/>
                  </a:moveTo>
                  <a:cubicBezTo>
                    <a:pt x="164" y="0"/>
                    <a:pt x="0" y="38"/>
                    <a:pt x="57" y="126"/>
                  </a:cubicBezTo>
                  <a:lnTo>
                    <a:pt x="57" y="139"/>
                  </a:lnTo>
                  <a:cubicBezTo>
                    <a:pt x="79" y="189"/>
                    <a:pt x="161" y="217"/>
                    <a:pt x="239" y="217"/>
                  </a:cubicBezTo>
                  <a:cubicBezTo>
                    <a:pt x="319" y="217"/>
                    <a:pt x="395" y="187"/>
                    <a:pt x="398" y="120"/>
                  </a:cubicBezTo>
                  <a:lnTo>
                    <a:pt x="398" y="107"/>
                  </a:lnTo>
                  <a:cubicBezTo>
                    <a:pt x="398" y="25"/>
                    <a:pt x="284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6613525" y="3363325"/>
              <a:ext cx="6925" cy="3450"/>
            </a:xfrm>
            <a:custGeom>
              <a:rect b="b" l="l" r="r" t="t"/>
              <a:pathLst>
                <a:path extrusionOk="0" h="138" w="277">
                  <a:moveTo>
                    <a:pt x="170" y="1"/>
                  </a:moveTo>
                  <a:cubicBezTo>
                    <a:pt x="161" y="1"/>
                    <a:pt x="152" y="1"/>
                    <a:pt x="145" y="3"/>
                  </a:cubicBezTo>
                  <a:lnTo>
                    <a:pt x="120" y="9"/>
                  </a:lnTo>
                  <a:cubicBezTo>
                    <a:pt x="44" y="22"/>
                    <a:pt x="0" y="97"/>
                    <a:pt x="95" y="129"/>
                  </a:cubicBezTo>
                  <a:cubicBezTo>
                    <a:pt x="109" y="134"/>
                    <a:pt x="132" y="138"/>
                    <a:pt x="155" y="138"/>
                  </a:cubicBezTo>
                  <a:cubicBezTo>
                    <a:pt x="212" y="138"/>
                    <a:pt x="277" y="118"/>
                    <a:pt x="259" y="60"/>
                  </a:cubicBezTo>
                  <a:cubicBezTo>
                    <a:pt x="259" y="53"/>
                    <a:pt x="259" y="47"/>
                    <a:pt x="252" y="41"/>
                  </a:cubicBezTo>
                  <a:cubicBezTo>
                    <a:pt x="247" y="11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6605475" y="3373725"/>
              <a:ext cx="9950" cy="5050"/>
            </a:xfrm>
            <a:custGeom>
              <a:rect b="b" l="l" r="r" t="t"/>
              <a:pathLst>
                <a:path extrusionOk="0" h="202" w="398">
                  <a:moveTo>
                    <a:pt x="199" y="0"/>
                  </a:moveTo>
                  <a:cubicBezTo>
                    <a:pt x="172" y="0"/>
                    <a:pt x="146" y="5"/>
                    <a:pt x="120" y="16"/>
                  </a:cubicBezTo>
                  <a:cubicBezTo>
                    <a:pt x="64" y="35"/>
                    <a:pt x="0" y="91"/>
                    <a:pt x="57" y="148"/>
                  </a:cubicBezTo>
                  <a:cubicBezTo>
                    <a:pt x="99" y="182"/>
                    <a:pt x="153" y="201"/>
                    <a:pt x="206" y="201"/>
                  </a:cubicBezTo>
                  <a:cubicBezTo>
                    <a:pt x="232" y="201"/>
                    <a:pt x="259" y="196"/>
                    <a:pt x="284" y="186"/>
                  </a:cubicBezTo>
                  <a:cubicBezTo>
                    <a:pt x="341" y="167"/>
                    <a:pt x="398" y="110"/>
                    <a:pt x="347" y="54"/>
                  </a:cubicBezTo>
                  <a:cubicBezTo>
                    <a:pt x="305" y="20"/>
                    <a:pt x="252" y="0"/>
                    <a:pt x="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6614175" y="3373050"/>
              <a:ext cx="7850" cy="3175"/>
            </a:xfrm>
            <a:custGeom>
              <a:rect b="b" l="l" r="r" t="t"/>
              <a:pathLst>
                <a:path extrusionOk="0" h="127" w="314">
                  <a:moveTo>
                    <a:pt x="162" y="0"/>
                  </a:moveTo>
                  <a:cubicBezTo>
                    <a:pt x="83" y="0"/>
                    <a:pt x="1" y="40"/>
                    <a:pt x="56" y="99"/>
                  </a:cubicBezTo>
                  <a:cubicBezTo>
                    <a:pt x="77" y="118"/>
                    <a:pt x="114" y="126"/>
                    <a:pt x="152" y="126"/>
                  </a:cubicBezTo>
                  <a:cubicBezTo>
                    <a:pt x="231" y="126"/>
                    <a:pt x="313" y="90"/>
                    <a:pt x="258" y="30"/>
                  </a:cubicBezTo>
                  <a:cubicBezTo>
                    <a:pt x="237" y="10"/>
                    <a:pt x="200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6599900" y="3364900"/>
              <a:ext cx="7975" cy="4075"/>
            </a:xfrm>
            <a:custGeom>
              <a:rect b="b" l="l" r="r" t="t"/>
              <a:pathLst>
                <a:path extrusionOk="0" h="163" w="319">
                  <a:moveTo>
                    <a:pt x="155" y="1"/>
                  </a:moveTo>
                  <a:cubicBezTo>
                    <a:pt x="86" y="1"/>
                    <a:pt x="0" y="24"/>
                    <a:pt x="28" y="97"/>
                  </a:cubicBezTo>
                  <a:cubicBezTo>
                    <a:pt x="34" y="116"/>
                    <a:pt x="47" y="135"/>
                    <a:pt x="72" y="148"/>
                  </a:cubicBezTo>
                  <a:cubicBezTo>
                    <a:pt x="91" y="157"/>
                    <a:pt x="113" y="162"/>
                    <a:pt x="136" y="162"/>
                  </a:cubicBezTo>
                  <a:cubicBezTo>
                    <a:pt x="159" y="162"/>
                    <a:pt x="182" y="157"/>
                    <a:pt x="205" y="148"/>
                  </a:cubicBezTo>
                  <a:cubicBezTo>
                    <a:pt x="280" y="129"/>
                    <a:pt x="318" y="47"/>
                    <a:pt x="217" y="9"/>
                  </a:cubicBezTo>
                  <a:cubicBezTo>
                    <a:pt x="203" y="4"/>
                    <a:pt x="18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6592225" y="3377200"/>
              <a:ext cx="9650" cy="5275"/>
            </a:xfrm>
            <a:custGeom>
              <a:rect b="b" l="l" r="r" t="t"/>
              <a:pathLst>
                <a:path extrusionOk="0" h="211" w="386">
                  <a:moveTo>
                    <a:pt x="205" y="1"/>
                  </a:moveTo>
                  <a:cubicBezTo>
                    <a:pt x="147" y="1"/>
                    <a:pt x="71" y="16"/>
                    <a:pt x="45" y="72"/>
                  </a:cubicBezTo>
                  <a:cubicBezTo>
                    <a:pt x="1" y="167"/>
                    <a:pt x="146" y="205"/>
                    <a:pt x="209" y="211"/>
                  </a:cubicBezTo>
                  <a:cubicBezTo>
                    <a:pt x="272" y="211"/>
                    <a:pt x="379" y="186"/>
                    <a:pt x="385" y="110"/>
                  </a:cubicBezTo>
                  <a:cubicBezTo>
                    <a:pt x="385" y="41"/>
                    <a:pt x="297" y="3"/>
                    <a:pt x="240" y="3"/>
                  </a:cubicBezTo>
                  <a:cubicBezTo>
                    <a:pt x="230" y="2"/>
                    <a:pt x="218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8"/>
          <p:cNvGrpSpPr/>
          <p:nvPr/>
        </p:nvGrpSpPr>
        <p:grpSpPr>
          <a:xfrm rot="5400000">
            <a:off x="4432061" y="2801180"/>
            <a:ext cx="341403" cy="2522651"/>
            <a:chOff x="1961800" y="3022425"/>
            <a:chExt cx="60750" cy="316725"/>
          </a:xfrm>
        </p:grpSpPr>
        <p:sp>
          <p:nvSpPr>
            <p:cNvPr id="1074" name="Google Shape;1074;p8"/>
            <p:cNvSpPr/>
            <p:nvPr/>
          </p:nvSpPr>
          <p:spPr>
            <a:xfrm>
              <a:off x="1961800" y="3022425"/>
              <a:ext cx="60750" cy="316725"/>
            </a:xfrm>
            <a:custGeom>
              <a:rect b="b" l="l" r="r" t="t"/>
              <a:pathLst>
                <a:path extrusionOk="0" h="12669" w="2430">
                  <a:moveTo>
                    <a:pt x="1391" y="0"/>
                  </a:moveTo>
                  <a:cubicBezTo>
                    <a:pt x="694" y="0"/>
                    <a:pt x="316" y="2966"/>
                    <a:pt x="316" y="4147"/>
                  </a:cubicBezTo>
                  <a:cubicBezTo>
                    <a:pt x="316" y="4885"/>
                    <a:pt x="310" y="5623"/>
                    <a:pt x="297" y="6354"/>
                  </a:cubicBezTo>
                  <a:cubicBezTo>
                    <a:pt x="278" y="7092"/>
                    <a:pt x="278" y="7849"/>
                    <a:pt x="285" y="8593"/>
                  </a:cubicBezTo>
                  <a:cubicBezTo>
                    <a:pt x="285" y="8776"/>
                    <a:pt x="297" y="8965"/>
                    <a:pt x="316" y="9148"/>
                  </a:cubicBezTo>
                  <a:cubicBezTo>
                    <a:pt x="392" y="10025"/>
                    <a:pt x="1" y="11740"/>
                    <a:pt x="789" y="12409"/>
                  </a:cubicBezTo>
                  <a:cubicBezTo>
                    <a:pt x="1000" y="12589"/>
                    <a:pt x="1179" y="12669"/>
                    <a:pt x="1330" y="12669"/>
                  </a:cubicBezTo>
                  <a:cubicBezTo>
                    <a:pt x="2293" y="12669"/>
                    <a:pt x="2170" y="9477"/>
                    <a:pt x="2170" y="8606"/>
                  </a:cubicBezTo>
                  <a:cubicBezTo>
                    <a:pt x="2233" y="7811"/>
                    <a:pt x="2208" y="7010"/>
                    <a:pt x="2196" y="6209"/>
                  </a:cubicBezTo>
                  <a:cubicBezTo>
                    <a:pt x="2177" y="5080"/>
                    <a:pt x="2429" y="1321"/>
                    <a:pt x="1824" y="356"/>
                  </a:cubicBezTo>
                  <a:cubicBezTo>
                    <a:pt x="1668" y="108"/>
                    <a:pt x="1524" y="0"/>
                    <a:pt x="1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1993175" y="3070425"/>
              <a:ext cx="9025" cy="7700"/>
            </a:xfrm>
            <a:custGeom>
              <a:rect b="b" l="l" r="r" t="t"/>
              <a:pathLst>
                <a:path extrusionOk="0" h="308" w="361">
                  <a:moveTo>
                    <a:pt x="179" y="0"/>
                  </a:moveTo>
                  <a:cubicBezTo>
                    <a:pt x="152" y="0"/>
                    <a:pt x="123" y="21"/>
                    <a:pt x="108" y="45"/>
                  </a:cubicBezTo>
                  <a:cubicBezTo>
                    <a:pt x="89" y="76"/>
                    <a:pt x="70" y="101"/>
                    <a:pt x="51" y="133"/>
                  </a:cubicBezTo>
                  <a:cubicBezTo>
                    <a:pt x="0" y="210"/>
                    <a:pt x="11" y="308"/>
                    <a:pt x="89" y="308"/>
                  </a:cubicBezTo>
                  <a:cubicBezTo>
                    <a:pt x="106" y="308"/>
                    <a:pt x="128" y="302"/>
                    <a:pt x="152" y="291"/>
                  </a:cubicBezTo>
                  <a:cubicBezTo>
                    <a:pt x="228" y="253"/>
                    <a:pt x="360" y="101"/>
                    <a:pt x="247" y="32"/>
                  </a:cubicBezTo>
                  <a:lnTo>
                    <a:pt x="203" y="7"/>
                  </a:lnTo>
                  <a:cubicBezTo>
                    <a:pt x="195" y="2"/>
                    <a:pt x="187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2001225" y="3055100"/>
              <a:ext cx="7475" cy="5150"/>
            </a:xfrm>
            <a:custGeom>
              <a:rect b="b" l="l" r="r" t="t"/>
              <a:pathLst>
                <a:path extrusionOk="0" h="206" w="299">
                  <a:moveTo>
                    <a:pt x="187" y="1"/>
                  </a:moveTo>
                  <a:cubicBezTo>
                    <a:pt x="182" y="1"/>
                    <a:pt x="177" y="1"/>
                    <a:pt x="171" y="2"/>
                  </a:cubicBezTo>
                  <a:cubicBezTo>
                    <a:pt x="101" y="8"/>
                    <a:pt x="45" y="46"/>
                    <a:pt x="19" y="109"/>
                  </a:cubicBezTo>
                  <a:cubicBezTo>
                    <a:pt x="7" y="128"/>
                    <a:pt x="1" y="166"/>
                    <a:pt x="19" y="185"/>
                  </a:cubicBezTo>
                  <a:lnTo>
                    <a:pt x="26" y="191"/>
                  </a:lnTo>
                  <a:cubicBezTo>
                    <a:pt x="35" y="200"/>
                    <a:pt x="48" y="205"/>
                    <a:pt x="61" y="205"/>
                  </a:cubicBezTo>
                  <a:cubicBezTo>
                    <a:pt x="75" y="205"/>
                    <a:pt x="89" y="200"/>
                    <a:pt x="101" y="191"/>
                  </a:cubicBezTo>
                  <a:cubicBezTo>
                    <a:pt x="103" y="191"/>
                    <a:pt x="104" y="191"/>
                    <a:pt x="106" y="191"/>
                  </a:cubicBezTo>
                  <a:cubicBezTo>
                    <a:pt x="201" y="191"/>
                    <a:pt x="299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1986250" y="3061850"/>
              <a:ext cx="8075" cy="6425"/>
            </a:xfrm>
            <a:custGeom>
              <a:rect b="b" l="l" r="r" t="t"/>
              <a:pathLst>
                <a:path extrusionOk="0" h="257" w="323">
                  <a:moveTo>
                    <a:pt x="204" y="0"/>
                  </a:moveTo>
                  <a:cubicBezTo>
                    <a:pt x="161" y="0"/>
                    <a:pt x="104" y="60"/>
                    <a:pt x="89" y="85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3" y="123"/>
                    <a:pt x="0" y="255"/>
                    <a:pt x="108" y="255"/>
                  </a:cubicBezTo>
                  <a:cubicBezTo>
                    <a:pt x="112" y="256"/>
                    <a:pt x="117" y="256"/>
                    <a:pt x="121" y="256"/>
                  </a:cubicBezTo>
                  <a:cubicBezTo>
                    <a:pt x="161" y="256"/>
                    <a:pt x="199" y="232"/>
                    <a:pt x="221" y="198"/>
                  </a:cubicBezTo>
                  <a:cubicBezTo>
                    <a:pt x="272" y="154"/>
                    <a:pt x="322" y="34"/>
                    <a:pt x="221" y="22"/>
                  </a:cubicBezTo>
                  <a:lnTo>
                    <a:pt x="234" y="16"/>
                  </a:lnTo>
                  <a:cubicBezTo>
                    <a:pt x="226" y="5"/>
                    <a:pt x="215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1985925" y="3300150"/>
              <a:ext cx="11375" cy="6650"/>
            </a:xfrm>
            <a:custGeom>
              <a:rect b="b" l="l" r="r" t="t"/>
              <a:pathLst>
                <a:path extrusionOk="0" h="266" w="455">
                  <a:moveTo>
                    <a:pt x="291" y="1"/>
                  </a:moveTo>
                  <a:cubicBezTo>
                    <a:pt x="171" y="1"/>
                    <a:pt x="1" y="266"/>
                    <a:pt x="165" y="266"/>
                  </a:cubicBezTo>
                  <a:cubicBezTo>
                    <a:pt x="285" y="266"/>
                    <a:pt x="455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1996975" y="3280750"/>
              <a:ext cx="5225" cy="3025"/>
            </a:xfrm>
            <a:custGeom>
              <a:rect b="b" l="l" r="r" t="t"/>
              <a:pathLst>
                <a:path extrusionOk="0" h="121" w="209">
                  <a:moveTo>
                    <a:pt x="133" y="1"/>
                  </a:moveTo>
                  <a:cubicBezTo>
                    <a:pt x="82" y="1"/>
                    <a:pt x="0" y="121"/>
                    <a:pt x="76" y="121"/>
                  </a:cubicBezTo>
                  <a:cubicBezTo>
                    <a:pt x="126" y="121"/>
                    <a:pt x="208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1988300" y="3186150"/>
              <a:ext cx="6950" cy="4425"/>
            </a:xfrm>
            <a:custGeom>
              <a:rect b="b" l="l" r="r" t="t"/>
              <a:pathLst>
                <a:path extrusionOk="0" h="177" w="278">
                  <a:moveTo>
                    <a:pt x="174" y="0"/>
                  </a:moveTo>
                  <a:cubicBezTo>
                    <a:pt x="143" y="0"/>
                    <a:pt x="107" y="23"/>
                    <a:pt x="89" y="45"/>
                  </a:cubicBezTo>
                  <a:lnTo>
                    <a:pt x="82" y="45"/>
                  </a:lnTo>
                  <a:cubicBezTo>
                    <a:pt x="63" y="51"/>
                    <a:pt x="0" y="108"/>
                    <a:pt x="38" y="133"/>
                  </a:cubicBezTo>
                  <a:lnTo>
                    <a:pt x="57" y="165"/>
                  </a:lnTo>
                  <a:cubicBezTo>
                    <a:pt x="66" y="173"/>
                    <a:pt x="78" y="177"/>
                    <a:pt x="91" y="177"/>
                  </a:cubicBezTo>
                  <a:cubicBezTo>
                    <a:pt x="108" y="177"/>
                    <a:pt x="125" y="172"/>
                    <a:pt x="139" y="165"/>
                  </a:cubicBezTo>
                  <a:cubicBezTo>
                    <a:pt x="183" y="140"/>
                    <a:pt x="278" y="76"/>
                    <a:pt x="209" y="13"/>
                  </a:cubicBezTo>
                  <a:cubicBezTo>
                    <a:pt x="199" y="4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1994500" y="3172575"/>
              <a:ext cx="9125" cy="5275"/>
            </a:xfrm>
            <a:custGeom>
              <a:rect b="b" l="l" r="r" t="t"/>
              <a:pathLst>
                <a:path extrusionOk="0" h="211" w="365">
                  <a:moveTo>
                    <a:pt x="198" y="1"/>
                  </a:moveTo>
                  <a:cubicBezTo>
                    <a:pt x="97" y="1"/>
                    <a:pt x="0" y="210"/>
                    <a:pt x="97" y="210"/>
                  </a:cubicBezTo>
                  <a:cubicBezTo>
                    <a:pt x="100" y="210"/>
                    <a:pt x="103" y="210"/>
                    <a:pt x="106" y="210"/>
                  </a:cubicBezTo>
                  <a:cubicBezTo>
                    <a:pt x="131" y="210"/>
                    <a:pt x="156" y="203"/>
                    <a:pt x="181" y="197"/>
                  </a:cubicBezTo>
                  <a:cubicBezTo>
                    <a:pt x="225" y="178"/>
                    <a:pt x="364" y="46"/>
                    <a:pt x="270" y="14"/>
                  </a:cubicBezTo>
                  <a:cubicBezTo>
                    <a:pt x="251" y="8"/>
                    <a:pt x="225" y="1"/>
                    <a:pt x="206" y="1"/>
                  </a:cubicBezTo>
                  <a:cubicBezTo>
                    <a:pt x="204" y="1"/>
                    <a:pt x="201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1987825" y="3137425"/>
              <a:ext cx="12325" cy="7300"/>
            </a:xfrm>
            <a:custGeom>
              <a:rect b="b" l="l" r="r" t="t"/>
              <a:pathLst>
                <a:path extrusionOk="0" h="292" w="493">
                  <a:moveTo>
                    <a:pt x="316" y="1"/>
                  </a:moveTo>
                  <a:cubicBezTo>
                    <a:pt x="183" y="1"/>
                    <a:pt x="0" y="291"/>
                    <a:pt x="177" y="291"/>
                  </a:cubicBezTo>
                  <a:cubicBezTo>
                    <a:pt x="310" y="291"/>
                    <a:pt x="492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1984975" y="3122900"/>
              <a:ext cx="5925" cy="6300"/>
            </a:xfrm>
            <a:custGeom>
              <a:rect b="b" l="l" r="r" t="t"/>
              <a:pathLst>
                <a:path extrusionOk="0" h="252" w="237">
                  <a:moveTo>
                    <a:pt x="155" y="1"/>
                  </a:moveTo>
                  <a:cubicBezTo>
                    <a:pt x="114" y="1"/>
                    <a:pt x="48" y="68"/>
                    <a:pt x="39" y="96"/>
                  </a:cubicBezTo>
                  <a:cubicBezTo>
                    <a:pt x="51" y="84"/>
                    <a:pt x="57" y="78"/>
                    <a:pt x="58" y="78"/>
                  </a:cubicBezTo>
                  <a:lnTo>
                    <a:pt x="58" y="78"/>
                  </a:lnTo>
                  <a:cubicBezTo>
                    <a:pt x="58" y="78"/>
                    <a:pt x="52" y="86"/>
                    <a:pt x="39" y="103"/>
                  </a:cubicBezTo>
                  <a:cubicBezTo>
                    <a:pt x="26" y="128"/>
                    <a:pt x="14" y="153"/>
                    <a:pt x="14" y="178"/>
                  </a:cubicBezTo>
                  <a:cubicBezTo>
                    <a:pt x="1" y="230"/>
                    <a:pt x="24" y="252"/>
                    <a:pt x="59" y="252"/>
                  </a:cubicBezTo>
                  <a:cubicBezTo>
                    <a:pt x="126" y="252"/>
                    <a:pt x="236" y="173"/>
                    <a:pt x="215" y="77"/>
                  </a:cubicBezTo>
                  <a:lnTo>
                    <a:pt x="209" y="58"/>
                  </a:lnTo>
                  <a:cubicBezTo>
                    <a:pt x="203" y="46"/>
                    <a:pt x="196" y="40"/>
                    <a:pt x="184" y="33"/>
                  </a:cubicBezTo>
                  <a:lnTo>
                    <a:pt x="184" y="27"/>
                  </a:lnTo>
                  <a:cubicBezTo>
                    <a:pt x="179" y="8"/>
                    <a:pt x="16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1998225" y="3106850"/>
              <a:ext cx="6175" cy="5250"/>
            </a:xfrm>
            <a:custGeom>
              <a:rect b="b" l="l" r="r" t="t"/>
              <a:pathLst>
                <a:path extrusionOk="0" h="210" w="247">
                  <a:moveTo>
                    <a:pt x="196" y="0"/>
                  </a:moveTo>
                  <a:cubicBezTo>
                    <a:pt x="165" y="0"/>
                    <a:pt x="133" y="7"/>
                    <a:pt x="108" y="26"/>
                  </a:cubicBezTo>
                  <a:cubicBezTo>
                    <a:pt x="76" y="32"/>
                    <a:pt x="1" y="120"/>
                    <a:pt x="45" y="145"/>
                  </a:cubicBezTo>
                  <a:cubicBezTo>
                    <a:pt x="57" y="158"/>
                    <a:pt x="70" y="164"/>
                    <a:pt x="76" y="177"/>
                  </a:cubicBezTo>
                  <a:cubicBezTo>
                    <a:pt x="83" y="200"/>
                    <a:pt x="96" y="209"/>
                    <a:pt x="112" y="209"/>
                  </a:cubicBezTo>
                  <a:cubicBezTo>
                    <a:pt x="163" y="209"/>
                    <a:pt x="247" y="119"/>
                    <a:pt x="247" y="76"/>
                  </a:cubicBezTo>
                  <a:cubicBezTo>
                    <a:pt x="247" y="57"/>
                    <a:pt x="247" y="45"/>
                    <a:pt x="240" y="32"/>
                  </a:cubicBezTo>
                  <a:cubicBezTo>
                    <a:pt x="234" y="13"/>
                    <a:pt x="21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1993650" y="3124625"/>
              <a:ext cx="10500" cy="5925"/>
            </a:xfrm>
            <a:custGeom>
              <a:rect b="b" l="l" r="r" t="t"/>
              <a:pathLst>
                <a:path extrusionOk="0" h="237" w="420">
                  <a:moveTo>
                    <a:pt x="281" y="0"/>
                  </a:moveTo>
                  <a:cubicBezTo>
                    <a:pt x="274" y="0"/>
                    <a:pt x="267" y="1"/>
                    <a:pt x="259" y="2"/>
                  </a:cubicBezTo>
                  <a:cubicBezTo>
                    <a:pt x="240" y="2"/>
                    <a:pt x="228" y="8"/>
                    <a:pt x="215" y="15"/>
                  </a:cubicBezTo>
                  <a:cubicBezTo>
                    <a:pt x="159" y="27"/>
                    <a:pt x="1" y="179"/>
                    <a:pt x="114" y="217"/>
                  </a:cubicBezTo>
                  <a:cubicBezTo>
                    <a:pt x="133" y="223"/>
                    <a:pt x="152" y="229"/>
                    <a:pt x="177" y="235"/>
                  </a:cubicBezTo>
                  <a:cubicBezTo>
                    <a:pt x="182" y="236"/>
                    <a:pt x="186" y="236"/>
                    <a:pt x="190" y="236"/>
                  </a:cubicBezTo>
                  <a:cubicBezTo>
                    <a:pt x="306" y="236"/>
                    <a:pt x="420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6" name="Google Shape;1086;p8"/>
          <p:cNvSpPr txBox="1"/>
          <p:nvPr>
            <p:ph type="title"/>
          </p:nvPr>
        </p:nvSpPr>
        <p:spPr>
          <a:xfrm>
            <a:off x="1122575" y="1005575"/>
            <a:ext cx="6762300" cy="27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9"/>
          <p:cNvSpPr txBox="1"/>
          <p:nvPr>
            <p:ph idx="1" type="subTitle"/>
          </p:nvPr>
        </p:nvSpPr>
        <p:spPr>
          <a:xfrm>
            <a:off x="1218050" y="1336225"/>
            <a:ext cx="40452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9" name="Google Shape;1089;p9"/>
          <p:cNvSpPr txBox="1"/>
          <p:nvPr>
            <p:ph idx="2" type="body"/>
          </p:nvPr>
        </p:nvSpPr>
        <p:spPr>
          <a:xfrm>
            <a:off x="865625" y="1800225"/>
            <a:ext cx="3491400" cy="29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0" name="Google Shape;1090;p9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91" name="Google Shape;1091;p9"/>
          <p:cNvGrpSpPr/>
          <p:nvPr/>
        </p:nvGrpSpPr>
        <p:grpSpPr>
          <a:xfrm>
            <a:off x="-131137" y="4322241"/>
            <a:ext cx="520669" cy="493250"/>
            <a:chOff x="484075" y="3026900"/>
            <a:chExt cx="161975" cy="153450"/>
          </a:xfrm>
        </p:grpSpPr>
        <p:sp>
          <p:nvSpPr>
            <p:cNvPr id="1092" name="Google Shape;1092;p9"/>
            <p:cNvSpPr/>
            <p:nvPr/>
          </p:nvSpPr>
          <p:spPr>
            <a:xfrm>
              <a:off x="492450" y="3034950"/>
              <a:ext cx="144125" cy="137525"/>
            </a:xfrm>
            <a:custGeom>
              <a:rect b="b" l="l" r="r" t="t"/>
              <a:pathLst>
                <a:path extrusionOk="0" h="5501" w="5765">
                  <a:moveTo>
                    <a:pt x="2554" y="0"/>
                  </a:moveTo>
                  <a:cubicBezTo>
                    <a:pt x="2126" y="0"/>
                    <a:pt x="1703" y="108"/>
                    <a:pt x="1331" y="316"/>
                  </a:cubicBezTo>
                  <a:cubicBezTo>
                    <a:pt x="776" y="619"/>
                    <a:pt x="379" y="1167"/>
                    <a:pt x="202" y="1848"/>
                  </a:cubicBezTo>
                  <a:cubicBezTo>
                    <a:pt x="0" y="2662"/>
                    <a:pt x="126" y="3520"/>
                    <a:pt x="568" y="4232"/>
                  </a:cubicBezTo>
                  <a:cubicBezTo>
                    <a:pt x="1079" y="5052"/>
                    <a:pt x="1873" y="5500"/>
                    <a:pt x="2813" y="5500"/>
                  </a:cubicBezTo>
                  <a:cubicBezTo>
                    <a:pt x="3866" y="5500"/>
                    <a:pt x="4875" y="4907"/>
                    <a:pt x="5330" y="4024"/>
                  </a:cubicBezTo>
                  <a:cubicBezTo>
                    <a:pt x="5765" y="3179"/>
                    <a:pt x="5639" y="2208"/>
                    <a:pt x="4983" y="1293"/>
                  </a:cubicBezTo>
                  <a:cubicBezTo>
                    <a:pt x="4402" y="480"/>
                    <a:pt x="3494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484075" y="3026900"/>
              <a:ext cx="161975" cy="153450"/>
            </a:xfrm>
            <a:custGeom>
              <a:rect b="b" l="l" r="r" t="t"/>
              <a:pathLst>
                <a:path extrusionOk="0" h="6138" w="6479">
                  <a:moveTo>
                    <a:pt x="2889" y="631"/>
                  </a:moveTo>
                  <a:cubicBezTo>
                    <a:pt x="3703" y="631"/>
                    <a:pt x="4529" y="1054"/>
                    <a:pt x="5059" y="1798"/>
                  </a:cubicBezTo>
                  <a:cubicBezTo>
                    <a:pt x="6478" y="3779"/>
                    <a:pt x="4832" y="5500"/>
                    <a:pt x="3148" y="5500"/>
                  </a:cubicBezTo>
                  <a:cubicBezTo>
                    <a:pt x="2410" y="5500"/>
                    <a:pt x="1666" y="5172"/>
                    <a:pt x="1168" y="4384"/>
                  </a:cubicBezTo>
                  <a:cubicBezTo>
                    <a:pt x="430" y="3205"/>
                    <a:pt x="714" y="1527"/>
                    <a:pt x="1817" y="909"/>
                  </a:cubicBezTo>
                  <a:cubicBezTo>
                    <a:pt x="2145" y="732"/>
                    <a:pt x="2517" y="638"/>
                    <a:pt x="2889" y="638"/>
                  </a:cubicBezTo>
                  <a:lnTo>
                    <a:pt x="2889" y="631"/>
                  </a:lnTo>
                  <a:close/>
                  <a:moveTo>
                    <a:pt x="2889" y="1"/>
                  </a:moveTo>
                  <a:lnTo>
                    <a:pt x="2889" y="7"/>
                  </a:lnTo>
                  <a:cubicBezTo>
                    <a:pt x="2410" y="7"/>
                    <a:pt x="1931" y="121"/>
                    <a:pt x="1508" y="354"/>
                  </a:cubicBezTo>
                  <a:cubicBezTo>
                    <a:pt x="884" y="701"/>
                    <a:pt x="423" y="1319"/>
                    <a:pt x="228" y="2088"/>
                  </a:cubicBezTo>
                  <a:cubicBezTo>
                    <a:pt x="1" y="2984"/>
                    <a:pt x="152" y="3930"/>
                    <a:pt x="632" y="4718"/>
                  </a:cubicBezTo>
                  <a:cubicBezTo>
                    <a:pt x="1199" y="5620"/>
                    <a:pt x="2114" y="6137"/>
                    <a:pt x="3148" y="6137"/>
                  </a:cubicBezTo>
                  <a:cubicBezTo>
                    <a:pt x="4315" y="6137"/>
                    <a:pt x="5437" y="5475"/>
                    <a:pt x="5942" y="4491"/>
                  </a:cubicBezTo>
                  <a:cubicBezTo>
                    <a:pt x="6428" y="3545"/>
                    <a:pt x="6295" y="2435"/>
                    <a:pt x="5576" y="1432"/>
                  </a:cubicBezTo>
                  <a:cubicBezTo>
                    <a:pt x="4939" y="537"/>
                    <a:pt x="3930" y="1"/>
                    <a:pt x="2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525400" y="3102200"/>
              <a:ext cx="14850" cy="10125"/>
            </a:xfrm>
            <a:custGeom>
              <a:rect b="b" l="l" r="r" t="t"/>
              <a:pathLst>
                <a:path extrusionOk="0" h="405" w="594">
                  <a:moveTo>
                    <a:pt x="249" y="0"/>
                  </a:moveTo>
                  <a:cubicBezTo>
                    <a:pt x="233" y="0"/>
                    <a:pt x="218" y="1"/>
                    <a:pt x="202" y="4"/>
                  </a:cubicBezTo>
                  <a:cubicBezTo>
                    <a:pt x="114" y="22"/>
                    <a:pt x="0" y="111"/>
                    <a:pt x="70" y="237"/>
                  </a:cubicBezTo>
                  <a:cubicBezTo>
                    <a:pt x="125" y="343"/>
                    <a:pt x="235" y="404"/>
                    <a:pt x="355" y="404"/>
                  </a:cubicBezTo>
                  <a:cubicBezTo>
                    <a:pt x="371" y="404"/>
                    <a:pt x="388" y="403"/>
                    <a:pt x="404" y="401"/>
                  </a:cubicBezTo>
                  <a:cubicBezTo>
                    <a:pt x="517" y="395"/>
                    <a:pt x="593" y="275"/>
                    <a:pt x="536" y="167"/>
                  </a:cubicBezTo>
                  <a:cubicBezTo>
                    <a:pt x="475" y="62"/>
                    <a:pt x="365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527125" y="3082050"/>
              <a:ext cx="10600" cy="7375"/>
            </a:xfrm>
            <a:custGeom>
              <a:rect b="b" l="l" r="r" t="t"/>
              <a:pathLst>
                <a:path extrusionOk="0" h="295" w="424">
                  <a:moveTo>
                    <a:pt x="173" y="0"/>
                  </a:moveTo>
                  <a:cubicBezTo>
                    <a:pt x="162" y="0"/>
                    <a:pt x="151" y="1"/>
                    <a:pt x="139" y="2"/>
                  </a:cubicBezTo>
                  <a:cubicBezTo>
                    <a:pt x="57" y="9"/>
                    <a:pt x="1" y="97"/>
                    <a:pt x="45" y="173"/>
                  </a:cubicBezTo>
                  <a:cubicBezTo>
                    <a:pt x="84" y="251"/>
                    <a:pt x="168" y="294"/>
                    <a:pt x="252" y="294"/>
                  </a:cubicBezTo>
                  <a:cubicBezTo>
                    <a:pt x="263" y="294"/>
                    <a:pt x="274" y="294"/>
                    <a:pt x="284" y="292"/>
                  </a:cubicBezTo>
                  <a:cubicBezTo>
                    <a:pt x="373" y="286"/>
                    <a:pt x="423" y="198"/>
                    <a:pt x="385" y="122"/>
                  </a:cubicBezTo>
                  <a:cubicBezTo>
                    <a:pt x="341" y="44"/>
                    <a:pt x="261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541950" y="3079500"/>
              <a:ext cx="9025" cy="7225"/>
            </a:xfrm>
            <a:custGeom>
              <a:rect b="b" l="l" r="r" t="t"/>
              <a:pathLst>
                <a:path extrusionOk="0" h="289" w="361">
                  <a:moveTo>
                    <a:pt x="96" y="0"/>
                  </a:moveTo>
                  <a:cubicBezTo>
                    <a:pt x="46" y="0"/>
                    <a:pt x="1" y="18"/>
                    <a:pt x="1" y="73"/>
                  </a:cubicBezTo>
                  <a:lnTo>
                    <a:pt x="1" y="111"/>
                  </a:lnTo>
                  <a:cubicBezTo>
                    <a:pt x="1" y="236"/>
                    <a:pt x="119" y="289"/>
                    <a:pt x="206" y="289"/>
                  </a:cubicBezTo>
                  <a:cubicBezTo>
                    <a:pt x="216" y="289"/>
                    <a:pt x="225" y="288"/>
                    <a:pt x="234" y="287"/>
                  </a:cubicBezTo>
                  <a:cubicBezTo>
                    <a:pt x="354" y="268"/>
                    <a:pt x="360" y="155"/>
                    <a:pt x="272" y="73"/>
                  </a:cubicBezTo>
                  <a:lnTo>
                    <a:pt x="234" y="41"/>
                  </a:lnTo>
                  <a:cubicBezTo>
                    <a:pt x="214" y="21"/>
                    <a:pt x="152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546375" y="3097850"/>
              <a:ext cx="5375" cy="4175"/>
            </a:xfrm>
            <a:custGeom>
              <a:rect b="b" l="l" r="r" t="t"/>
              <a:pathLst>
                <a:path extrusionOk="0" h="167" w="215">
                  <a:moveTo>
                    <a:pt x="58" y="1"/>
                  </a:moveTo>
                  <a:cubicBezTo>
                    <a:pt x="43" y="1"/>
                    <a:pt x="29" y="7"/>
                    <a:pt x="19" y="26"/>
                  </a:cubicBezTo>
                  <a:cubicBezTo>
                    <a:pt x="13" y="26"/>
                    <a:pt x="13" y="26"/>
                    <a:pt x="13" y="32"/>
                  </a:cubicBezTo>
                  <a:cubicBezTo>
                    <a:pt x="0" y="45"/>
                    <a:pt x="0" y="64"/>
                    <a:pt x="13" y="83"/>
                  </a:cubicBezTo>
                  <a:cubicBezTo>
                    <a:pt x="13" y="89"/>
                    <a:pt x="19" y="102"/>
                    <a:pt x="19" y="108"/>
                  </a:cubicBezTo>
                  <a:cubicBezTo>
                    <a:pt x="32" y="148"/>
                    <a:pt x="75" y="167"/>
                    <a:pt x="114" y="167"/>
                  </a:cubicBezTo>
                  <a:cubicBezTo>
                    <a:pt x="167" y="167"/>
                    <a:pt x="214" y="132"/>
                    <a:pt x="170" y="70"/>
                  </a:cubicBezTo>
                  <a:cubicBezTo>
                    <a:pt x="158" y="45"/>
                    <a:pt x="133" y="20"/>
                    <a:pt x="101" y="14"/>
                  </a:cubicBezTo>
                  <a:cubicBezTo>
                    <a:pt x="88" y="7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584525" y="3105800"/>
              <a:ext cx="12625" cy="8900"/>
            </a:xfrm>
            <a:custGeom>
              <a:rect b="b" l="l" r="r" t="t"/>
              <a:pathLst>
                <a:path extrusionOk="0" h="356" w="505">
                  <a:moveTo>
                    <a:pt x="208" y="1"/>
                  </a:moveTo>
                  <a:cubicBezTo>
                    <a:pt x="194" y="1"/>
                    <a:pt x="179" y="2"/>
                    <a:pt x="164" y="5"/>
                  </a:cubicBezTo>
                  <a:cubicBezTo>
                    <a:pt x="63" y="11"/>
                    <a:pt x="0" y="118"/>
                    <a:pt x="38" y="206"/>
                  </a:cubicBezTo>
                  <a:cubicBezTo>
                    <a:pt x="93" y="300"/>
                    <a:pt x="191" y="355"/>
                    <a:pt x="295" y="355"/>
                  </a:cubicBezTo>
                  <a:cubicBezTo>
                    <a:pt x="310" y="355"/>
                    <a:pt x="326" y="354"/>
                    <a:pt x="341" y="351"/>
                  </a:cubicBezTo>
                  <a:cubicBezTo>
                    <a:pt x="442" y="345"/>
                    <a:pt x="505" y="238"/>
                    <a:pt x="461" y="143"/>
                  </a:cubicBezTo>
                  <a:cubicBezTo>
                    <a:pt x="406" y="55"/>
                    <a:pt x="308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9"/>
          <p:cNvGrpSpPr/>
          <p:nvPr/>
        </p:nvGrpSpPr>
        <p:grpSpPr>
          <a:xfrm>
            <a:off x="6587758" y="-210650"/>
            <a:ext cx="636408" cy="494052"/>
            <a:chOff x="1145300" y="2753225"/>
            <a:chExt cx="173375" cy="134575"/>
          </a:xfrm>
        </p:grpSpPr>
        <p:sp>
          <p:nvSpPr>
            <p:cNvPr id="1100" name="Google Shape;1100;p9"/>
            <p:cNvSpPr/>
            <p:nvPr/>
          </p:nvSpPr>
          <p:spPr>
            <a:xfrm>
              <a:off x="1145300" y="2753225"/>
              <a:ext cx="173375" cy="134575"/>
            </a:xfrm>
            <a:custGeom>
              <a:rect b="b" l="l" r="r" t="t"/>
              <a:pathLst>
                <a:path extrusionOk="0" h="5383" w="6935">
                  <a:moveTo>
                    <a:pt x="3921" y="1"/>
                  </a:moveTo>
                  <a:cubicBezTo>
                    <a:pt x="3730" y="1"/>
                    <a:pt x="3544" y="15"/>
                    <a:pt x="3371" y="43"/>
                  </a:cubicBezTo>
                  <a:cubicBezTo>
                    <a:pt x="520" y="514"/>
                    <a:pt x="0" y="5383"/>
                    <a:pt x="2910" y="5383"/>
                  </a:cubicBezTo>
                  <a:cubicBezTo>
                    <a:pt x="3038" y="5383"/>
                    <a:pt x="3173" y="5373"/>
                    <a:pt x="3314" y="5354"/>
                  </a:cubicBezTo>
                  <a:cubicBezTo>
                    <a:pt x="5005" y="5114"/>
                    <a:pt x="6935" y="2932"/>
                    <a:pt x="6184" y="1178"/>
                  </a:cubicBezTo>
                  <a:cubicBezTo>
                    <a:pt x="5820" y="326"/>
                    <a:pt x="4814" y="1"/>
                    <a:pt x="3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1252425" y="2768250"/>
              <a:ext cx="15950" cy="13850"/>
            </a:xfrm>
            <a:custGeom>
              <a:rect b="b" l="l" r="r" t="t"/>
              <a:pathLst>
                <a:path extrusionOk="0" h="554" w="638">
                  <a:moveTo>
                    <a:pt x="421" y="1"/>
                  </a:moveTo>
                  <a:cubicBezTo>
                    <a:pt x="279" y="1"/>
                    <a:pt x="107" y="176"/>
                    <a:pt x="58" y="275"/>
                  </a:cubicBezTo>
                  <a:cubicBezTo>
                    <a:pt x="26" y="344"/>
                    <a:pt x="1" y="451"/>
                    <a:pt x="64" y="514"/>
                  </a:cubicBezTo>
                  <a:cubicBezTo>
                    <a:pt x="92" y="543"/>
                    <a:pt x="129" y="553"/>
                    <a:pt x="166" y="553"/>
                  </a:cubicBezTo>
                  <a:cubicBezTo>
                    <a:pt x="212" y="553"/>
                    <a:pt x="259" y="538"/>
                    <a:pt x="297" y="521"/>
                  </a:cubicBezTo>
                  <a:cubicBezTo>
                    <a:pt x="329" y="502"/>
                    <a:pt x="360" y="483"/>
                    <a:pt x="392" y="464"/>
                  </a:cubicBezTo>
                  <a:cubicBezTo>
                    <a:pt x="480" y="401"/>
                    <a:pt x="638" y="218"/>
                    <a:pt x="568" y="104"/>
                  </a:cubicBezTo>
                  <a:cubicBezTo>
                    <a:pt x="562" y="85"/>
                    <a:pt x="549" y="67"/>
                    <a:pt x="531" y="48"/>
                  </a:cubicBezTo>
                  <a:cubicBezTo>
                    <a:pt x="499" y="14"/>
                    <a:pt x="461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1267400" y="2775425"/>
              <a:ext cx="8700" cy="8225"/>
            </a:xfrm>
            <a:custGeom>
              <a:rect b="b" l="l" r="r" t="t"/>
              <a:pathLst>
                <a:path extrusionOk="0" h="329" w="348">
                  <a:moveTo>
                    <a:pt x="253" y="0"/>
                  </a:moveTo>
                  <a:cubicBezTo>
                    <a:pt x="159" y="13"/>
                    <a:pt x="70" y="70"/>
                    <a:pt x="32" y="164"/>
                  </a:cubicBezTo>
                  <a:cubicBezTo>
                    <a:pt x="1" y="227"/>
                    <a:pt x="1" y="328"/>
                    <a:pt x="96" y="328"/>
                  </a:cubicBezTo>
                  <a:cubicBezTo>
                    <a:pt x="196" y="322"/>
                    <a:pt x="278" y="259"/>
                    <a:pt x="323" y="164"/>
                  </a:cubicBezTo>
                  <a:cubicBezTo>
                    <a:pt x="348" y="101"/>
                    <a:pt x="34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1261100" y="2790075"/>
              <a:ext cx="8375" cy="7275"/>
            </a:xfrm>
            <a:custGeom>
              <a:rect b="b" l="l" r="r" t="t"/>
              <a:pathLst>
                <a:path extrusionOk="0" h="291" w="335">
                  <a:moveTo>
                    <a:pt x="237" y="1"/>
                  </a:moveTo>
                  <a:cubicBezTo>
                    <a:pt x="197" y="1"/>
                    <a:pt x="152" y="21"/>
                    <a:pt x="127" y="39"/>
                  </a:cubicBezTo>
                  <a:lnTo>
                    <a:pt x="108" y="58"/>
                  </a:lnTo>
                  <a:cubicBezTo>
                    <a:pt x="57" y="95"/>
                    <a:pt x="1" y="165"/>
                    <a:pt x="20" y="234"/>
                  </a:cubicBezTo>
                  <a:cubicBezTo>
                    <a:pt x="26" y="234"/>
                    <a:pt x="26" y="240"/>
                    <a:pt x="26" y="247"/>
                  </a:cubicBezTo>
                  <a:cubicBezTo>
                    <a:pt x="37" y="279"/>
                    <a:pt x="62" y="290"/>
                    <a:pt x="91" y="290"/>
                  </a:cubicBezTo>
                  <a:cubicBezTo>
                    <a:pt x="130" y="290"/>
                    <a:pt x="177" y="269"/>
                    <a:pt x="202" y="247"/>
                  </a:cubicBezTo>
                  <a:lnTo>
                    <a:pt x="240" y="215"/>
                  </a:lnTo>
                  <a:cubicBezTo>
                    <a:pt x="284" y="190"/>
                    <a:pt x="335" y="127"/>
                    <a:pt x="316" y="76"/>
                  </a:cubicBezTo>
                  <a:cubicBezTo>
                    <a:pt x="316" y="64"/>
                    <a:pt x="303" y="58"/>
                    <a:pt x="303" y="45"/>
                  </a:cubicBezTo>
                  <a:cubicBezTo>
                    <a:pt x="292" y="12"/>
                    <a:pt x="26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1250225" y="2787100"/>
              <a:ext cx="6400" cy="6725"/>
            </a:xfrm>
            <a:custGeom>
              <a:rect b="b" l="l" r="r" t="t"/>
              <a:pathLst>
                <a:path extrusionOk="0" h="269" w="256">
                  <a:moveTo>
                    <a:pt x="202" y="0"/>
                  </a:moveTo>
                  <a:cubicBezTo>
                    <a:pt x="153" y="0"/>
                    <a:pt x="75" y="48"/>
                    <a:pt x="45" y="82"/>
                  </a:cubicBezTo>
                  <a:cubicBezTo>
                    <a:pt x="7" y="120"/>
                    <a:pt x="0" y="183"/>
                    <a:pt x="19" y="233"/>
                  </a:cubicBezTo>
                  <a:cubicBezTo>
                    <a:pt x="32" y="258"/>
                    <a:pt x="50" y="268"/>
                    <a:pt x="70" y="268"/>
                  </a:cubicBezTo>
                  <a:cubicBezTo>
                    <a:pt x="131" y="268"/>
                    <a:pt x="213" y="175"/>
                    <a:pt x="228" y="132"/>
                  </a:cubicBezTo>
                  <a:cubicBezTo>
                    <a:pt x="234" y="113"/>
                    <a:pt x="240" y="101"/>
                    <a:pt x="240" y="82"/>
                  </a:cubicBezTo>
                  <a:cubicBezTo>
                    <a:pt x="255" y="21"/>
                    <a:pt x="23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1207325" y="2798150"/>
              <a:ext cx="7125" cy="6800"/>
            </a:xfrm>
            <a:custGeom>
              <a:rect b="b" l="l" r="r" t="t"/>
              <a:pathLst>
                <a:path extrusionOk="0" h="272" w="285">
                  <a:moveTo>
                    <a:pt x="221" y="1"/>
                  </a:moveTo>
                  <a:cubicBezTo>
                    <a:pt x="154" y="1"/>
                    <a:pt x="46" y="101"/>
                    <a:pt x="32" y="138"/>
                  </a:cubicBezTo>
                  <a:cubicBezTo>
                    <a:pt x="7" y="189"/>
                    <a:pt x="1" y="245"/>
                    <a:pt x="58" y="264"/>
                  </a:cubicBezTo>
                  <a:cubicBezTo>
                    <a:pt x="68" y="269"/>
                    <a:pt x="79" y="272"/>
                    <a:pt x="90" y="272"/>
                  </a:cubicBezTo>
                  <a:cubicBezTo>
                    <a:pt x="133" y="272"/>
                    <a:pt x="180" y="238"/>
                    <a:pt x="215" y="208"/>
                  </a:cubicBezTo>
                  <a:cubicBezTo>
                    <a:pt x="260" y="170"/>
                    <a:pt x="285" y="107"/>
                    <a:pt x="272" y="50"/>
                  </a:cubicBezTo>
                  <a:cubicBezTo>
                    <a:pt x="265" y="14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1216275" y="2827200"/>
              <a:ext cx="9375" cy="6875"/>
            </a:xfrm>
            <a:custGeom>
              <a:rect b="b" l="l" r="r" t="t"/>
              <a:pathLst>
                <a:path extrusionOk="0" h="275" w="375">
                  <a:moveTo>
                    <a:pt x="215" y="1"/>
                  </a:moveTo>
                  <a:cubicBezTo>
                    <a:pt x="141" y="1"/>
                    <a:pt x="62" y="90"/>
                    <a:pt x="40" y="143"/>
                  </a:cubicBezTo>
                  <a:cubicBezTo>
                    <a:pt x="1" y="222"/>
                    <a:pt x="39" y="275"/>
                    <a:pt x="104" y="275"/>
                  </a:cubicBezTo>
                  <a:cubicBezTo>
                    <a:pt x="121" y="275"/>
                    <a:pt x="140" y="271"/>
                    <a:pt x="160" y="263"/>
                  </a:cubicBezTo>
                  <a:lnTo>
                    <a:pt x="185" y="250"/>
                  </a:lnTo>
                  <a:cubicBezTo>
                    <a:pt x="261" y="225"/>
                    <a:pt x="375" y="80"/>
                    <a:pt x="274" y="17"/>
                  </a:cubicBezTo>
                  <a:lnTo>
                    <a:pt x="255" y="11"/>
                  </a:lnTo>
                  <a:cubicBezTo>
                    <a:pt x="242" y="4"/>
                    <a:pt x="229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1228150" y="2817825"/>
              <a:ext cx="8075" cy="4775"/>
            </a:xfrm>
            <a:custGeom>
              <a:rect b="b" l="l" r="r" t="t"/>
              <a:pathLst>
                <a:path extrusionOk="0" h="191" w="323">
                  <a:moveTo>
                    <a:pt x="202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1187450" y="2849675"/>
              <a:ext cx="9475" cy="7375"/>
            </a:xfrm>
            <a:custGeom>
              <a:rect b="b" l="l" r="r" t="t"/>
              <a:pathLst>
                <a:path extrusionOk="0" h="295" w="379">
                  <a:moveTo>
                    <a:pt x="271" y="0"/>
                  </a:moveTo>
                  <a:cubicBezTo>
                    <a:pt x="167" y="0"/>
                    <a:pt x="1" y="171"/>
                    <a:pt x="90" y="259"/>
                  </a:cubicBezTo>
                  <a:lnTo>
                    <a:pt x="96" y="272"/>
                  </a:lnTo>
                  <a:cubicBezTo>
                    <a:pt x="114" y="288"/>
                    <a:pt x="134" y="294"/>
                    <a:pt x="156" y="294"/>
                  </a:cubicBezTo>
                  <a:cubicBezTo>
                    <a:pt x="256" y="294"/>
                    <a:pt x="378" y="147"/>
                    <a:pt x="342" y="64"/>
                  </a:cubicBezTo>
                  <a:cubicBezTo>
                    <a:pt x="342" y="58"/>
                    <a:pt x="342" y="51"/>
                    <a:pt x="336" y="45"/>
                  </a:cubicBezTo>
                  <a:cubicBezTo>
                    <a:pt x="323" y="13"/>
                    <a:pt x="299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1198825" y="2870525"/>
              <a:ext cx="7275" cy="6550"/>
            </a:xfrm>
            <a:custGeom>
              <a:rect b="b" l="l" r="r" t="t"/>
              <a:pathLst>
                <a:path extrusionOk="0" h="262" w="291">
                  <a:moveTo>
                    <a:pt x="208" y="1"/>
                  </a:moveTo>
                  <a:cubicBezTo>
                    <a:pt x="181" y="1"/>
                    <a:pt x="150" y="14"/>
                    <a:pt x="127" y="31"/>
                  </a:cubicBezTo>
                  <a:cubicBezTo>
                    <a:pt x="108" y="37"/>
                    <a:pt x="89" y="50"/>
                    <a:pt x="76" y="62"/>
                  </a:cubicBezTo>
                  <a:cubicBezTo>
                    <a:pt x="26" y="100"/>
                    <a:pt x="0" y="163"/>
                    <a:pt x="7" y="226"/>
                  </a:cubicBezTo>
                  <a:cubicBezTo>
                    <a:pt x="11" y="253"/>
                    <a:pt x="38" y="261"/>
                    <a:pt x="64" y="261"/>
                  </a:cubicBezTo>
                  <a:cubicBezTo>
                    <a:pt x="75" y="261"/>
                    <a:pt x="86" y="260"/>
                    <a:pt x="95" y="258"/>
                  </a:cubicBezTo>
                  <a:cubicBezTo>
                    <a:pt x="127" y="245"/>
                    <a:pt x="152" y="233"/>
                    <a:pt x="177" y="214"/>
                  </a:cubicBezTo>
                  <a:cubicBezTo>
                    <a:pt x="227" y="176"/>
                    <a:pt x="291" y="107"/>
                    <a:pt x="265" y="37"/>
                  </a:cubicBezTo>
                  <a:cubicBezTo>
                    <a:pt x="254" y="11"/>
                    <a:pt x="23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1224675" y="2861050"/>
              <a:ext cx="9175" cy="8200"/>
            </a:xfrm>
            <a:custGeom>
              <a:rect b="b" l="l" r="r" t="t"/>
              <a:pathLst>
                <a:path extrusionOk="0" h="328" w="367">
                  <a:moveTo>
                    <a:pt x="255" y="1"/>
                  </a:moveTo>
                  <a:cubicBezTo>
                    <a:pt x="241" y="1"/>
                    <a:pt x="228" y="3"/>
                    <a:pt x="215" y="6"/>
                  </a:cubicBezTo>
                  <a:cubicBezTo>
                    <a:pt x="139" y="31"/>
                    <a:pt x="70" y="88"/>
                    <a:pt x="32" y="164"/>
                  </a:cubicBezTo>
                  <a:cubicBezTo>
                    <a:pt x="13" y="214"/>
                    <a:pt x="1" y="296"/>
                    <a:pt x="64" y="322"/>
                  </a:cubicBezTo>
                  <a:cubicBezTo>
                    <a:pt x="76" y="326"/>
                    <a:pt x="88" y="328"/>
                    <a:pt x="100" y="328"/>
                  </a:cubicBezTo>
                  <a:cubicBezTo>
                    <a:pt x="158" y="328"/>
                    <a:pt x="217" y="282"/>
                    <a:pt x="259" y="246"/>
                  </a:cubicBezTo>
                  <a:lnTo>
                    <a:pt x="310" y="202"/>
                  </a:lnTo>
                  <a:cubicBezTo>
                    <a:pt x="335" y="189"/>
                    <a:pt x="367" y="151"/>
                    <a:pt x="354" y="126"/>
                  </a:cubicBezTo>
                  <a:cubicBezTo>
                    <a:pt x="348" y="101"/>
                    <a:pt x="341" y="76"/>
                    <a:pt x="335" y="50"/>
                  </a:cubicBezTo>
                  <a:cubicBezTo>
                    <a:pt x="326" y="14"/>
                    <a:pt x="291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1207975" y="2849400"/>
              <a:ext cx="7575" cy="6450"/>
            </a:xfrm>
            <a:custGeom>
              <a:rect b="b" l="l" r="r" t="t"/>
              <a:pathLst>
                <a:path extrusionOk="0" h="258" w="303">
                  <a:moveTo>
                    <a:pt x="211" y="0"/>
                  </a:moveTo>
                  <a:cubicBezTo>
                    <a:pt x="181" y="0"/>
                    <a:pt x="146" y="10"/>
                    <a:pt x="114" y="31"/>
                  </a:cubicBezTo>
                  <a:cubicBezTo>
                    <a:pt x="76" y="56"/>
                    <a:pt x="44" y="94"/>
                    <a:pt x="25" y="138"/>
                  </a:cubicBezTo>
                  <a:cubicBezTo>
                    <a:pt x="0" y="195"/>
                    <a:pt x="6" y="251"/>
                    <a:pt x="70" y="258"/>
                  </a:cubicBezTo>
                  <a:cubicBezTo>
                    <a:pt x="107" y="258"/>
                    <a:pt x="145" y="245"/>
                    <a:pt x="177" y="226"/>
                  </a:cubicBezTo>
                  <a:cubicBezTo>
                    <a:pt x="196" y="220"/>
                    <a:pt x="215" y="201"/>
                    <a:pt x="234" y="182"/>
                  </a:cubicBezTo>
                  <a:cubicBezTo>
                    <a:pt x="259" y="157"/>
                    <a:pt x="278" y="119"/>
                    <a:pt x="290" y="81"/>
                  </a:cubicBezTo>
                  <a:cubicBezTo>
                    <a:pt x="302" y="29"/>
                    <a:pt x="26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1246225" y="2854100"/>
              <a:ext cx="9375" cy="6300"/>
            </a:xfrm>
            <a:custGeom>
              <a:rect b="b" l="l" r="r" t="t"/>
              <a:pathLst>
                <a:path extrusionOk="0" h="252" w="375">
                  <a:moveTo>
                    <a:pt x="198" y="0"/>
                  </a:moveTo>
                  <a:cubicBezTo>
                    <a:pt x="123" y="7"/>
                    <a:pt x="60" y="57"/>
                    <a:pt x="28" y="127"/>
                  </a:cubicBezTo>
                  <a:cubicBezTo>
                    <a:pt x="0" y="182"/>
                    <a:pt x="16" y="251"/>
                    <a:pt x="75" y="251"/>
                  </a:cubicBezTo>
                  <a:cubicBezTo>
                    <a:pt x="84" y="251"/>
                    <a:pt x="93" y="250"/>
                    <a:pt x="104" y="246"/>
                  </a:cubicBezTo>
                  <a:lnTo>
                    <a:pt x="123" y="246"/>
                  </a:lnTo>
                  <a:cubicBezTo>
                    <a:pt x="205" y="221"/>
                    <a:pt x="375" y="7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1230125" y="2849525"/>
              <a:ext cx="7975" cy="6725"/>
            </a:xfrm>
            <a:custGeom>
              <a:rect b="b" l="l" r="r" t="t"/>
              <a:pathLst>
                <a:path extrusionOk="0" h="269" w="319">
                  <a:moveTo>
                    <a:pt x="249" y="1"/>
                  </a:moveTo>
                  <a:lnTo>
                    <a:pt x="268" y="26"/>
                  </a:lnTo>
                  <a:lnTo>
                    <a:pt x="268" y="32"/>
                  </a:lnTo>
                  <a:cubicBezTo>
                    <a:pt x="237" y="22"/>
                    <a:pt x="208" y="17"/>
                    <a:pt x="183" y="17"/>
                  </a:cubicBezTo>
                  <a:cubicBezTo>
                    <a:pt x="127" y="17"/>
                    <a:pt x="84" y="41"/>
                    <a:pt x="54" y="89"/>
                  </a:cubicBezTo>
                  <a:cubicBezTo>
                    <a:pt x="35" y="108"/>
                    <a:pt x="22" y="139"/>
                    <a:pt x="16" y="164"/>
                  </a:cubicBezTo>
                  <a:cubicBezTo>
                    <a:pt x="1" y="238"/>
                    <a:pt x="42" y="269"/>
                    <a:pt x="92" y="269"/>
                  </a:cubicBezTo>
                  <a:cubicBezTo>
                    <a:pt x="124" y="269"/>
                    <a:pt x="159" y="256"/>
                    <a:pt x="186" y="234"/>
                  </a:cubicBezTo>
                  <a:cubicBezTo>
                    <a:pt x="212" y="215"/>
                    <a:pt x="237" y="196"/>
                    <a:pt x="249" y="171"/>
                  </a:cubicBezTo>
                  <a:cubicBezTo>
                    <a:pt x="281" y="120"/>
                    <a:pt x="319" y="38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1235550" y="2865600"/>
              <a:ext cx="11700" cy="6975"/>
            </a:xfrm>
            <a:custGeom>
              <a:rect b="b" l="l" r="r" t="t"/>
              <a:pathLst>
                <a:path extrusionOk="0" h="279" w="468">
                  <a:moveTo>
                    <a:pt x="297" y="1"/>
                  </a:moveTo>
                  <a:cubicBezTo>
                    <a:pt x="178" y="1"/>
                    <a:pt x="1" y="278"/>
                    <a:pt x="165" y="278"/>
                  </a:cubicBezTo>
                  <a:cubicBezTo>
                    <a:pt x="291" y="278"/>
                    <a:pt x="468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1277650" y="2828875"/>
              <a:ext cx="9500" cy="9000"/>
            </a:xfrm>
            <a:custGeom>
              <a:rect b="b" l="l" r="r" t="t"/>
              <a:pathLst>
                <a:path extrusionOk="0" h="360" w="380">
                  <a:moveTo>
                    <a:pt x="278" y="0"/>
                  </a:moveTo>
                  <a:cubicBezTo>
                    <a:pt x="171" y="13"/>
                    <a:pt x="77" y="82"/>
                    <a:pt x="32" y="177"/>
                  </a:cubicBezTo>
                  <a:cubicBezTo>
                    <a:pt x="1" y="246"/>
                    <a:pt x="1" y="360"/>
                    <a:pt x="102" y="360"/>
                  </a:cubicBezTo>
                  <a:cubicBezTo>
                    <a:pt x="209" y="347"/>
                    <a:pt x="304" y="278"/>
                    <a:pt x="348" y="183"/>
                  </a:cubicBezTo>
                  <a:cubicBezTo>
                    <a:pt x="379" y="114"/>
                    <a:pt x="379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9"/>
          <p:cNvGrpSpPr/>
          <p:nvPr/>
        </p:nvGrpSpPr>
        <p:grpSpPr>
          <a:xfrm>
            <a:off x="6890446" y="83937"/>
            <a:ext cx="367400" cy="284730"/>
            <a:chOff x="1891175" y="2586225"/>
            <a:chExt cx="212100" cy="164375"/>
          </a:xfrm>
        </p:grpSpPr>
        <p:sp>
          <p:nvSpPr>
            <p:cNvPr id="1117" name="Google Shape;1117;p9"/>
            <p:cNvSpPr/>
            <p:nvPr/>
          </p:nvSpPr>
          <p:spPr>
            <a:xfrm>
              <a:off x="1891175" y="2586225"/>
              <a:ext cx="212100" cy="164375"/>
            </a:xfrm>
            <a:custGeom>
              <a:rect b="b" l="l" r="r" t="t"/>
              <a:pathLst>
                <a:path extrusionOk="0" h="6575" w="8484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2039375" y="2650525"/>
              <a:ext cx="7925" cy="6675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2050000" y="2649275"/>
              <a:ext cx="12425" cy="7925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2056325" y="2663150"/>
              <a:ext cx="7375" cy="6975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2043475" y="2665175"/>
              <a:ext cx="7275" cy="4725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2052575" y="2616325"/>
              <a:ext cx="6550" cy="6225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2028975" y="2712825"/>
              <a:ext cx="7500" cy="5225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2056825" y="269220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1937200" y="2668200"/>
              <a:ext cx="7450" cy="6975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1941250" y="2689950"/>
              <a:ext cx="6225" cy="5375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1966225" y="2673725"/>
              <a:ext cx="8500" cy="6850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1952675" y="2668575"/>
              <a:ext cx="7900" cy="6200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1957875" y="2648400"/>
              <a:ext cx="5800" cy="6475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1992175" y="2605350"/>
              <a:ext cx="7975" cy="6275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1996975" y="2638150"/>
              <a:ext cx="8700" cy="7325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2014150" y="261245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1990500" y="2704625"/>
              <a:ext cx="9325" cy="5375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1986125" y="2724650"/>
              <a:ext cx="7725" cy="7325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1997925" y="2729700"/>
              <a:ext cx="10725" cy="8350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9"/>
          <p:cNvGrpSpPr/>
          <p:nvPr/>
        </p:nvGrpSpPr>
        <p:grpSpPr>
          <a:xfrm>
            <a:off x="451926" y="4680432"/>
            <a:ext cx="164580" cy="648506"/>
            <a:chOff x="1535150" y="2784850"/>
            <a:chExt cx="114650" cy="451700"/>
          </a:xfrm>
        </p:grpSpPr>
        <p:sp>
          <p:nvSpPr>
            <p:cNvPr id="1137" name="Google Shape;1137;p9"/>
            <p:cNvSpPr/>
            <p:nvPr/>
          </p:nvSpPr>
          <p:spPr>
            <a:xfrm>
              <a:off x="1535150" y="2784850"/>
              <a:ext cx="114650" cy="451700"/>
            </a:xfrm>
            <a:custGeom>
              <a:rect b="b" l="l" r="r" t="t"/>
              <a:pathLst>
                <a:path extrusionOk="0" h="18068" w="4586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1603575" y="2822400"/>
              <a:ext cx="10275" cy="9500"/>
            </a:xfrm>
            <a:custGeom>
              <a:rect b="b" l="l" r="r" t="t"/>
              <a:pathLst>
                <a:path extrusionOk="0" h="380" w="411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1610825" y="2836800"/>
              <a:ext cx="8375" cy="7550"/>
            </a:xfrm>
            <a:custGeom>
              <a:rect b="b" l="l" r="r" t="t"/>
              <a:pathLst>
                <a:path extrusionOk="0" h="302" w="335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1600900" y="2847325"/>
              <a:ext cx="12150" cy="7275"/>
            </a:xfrm>
            <a:custGeom>
              <a:rect b="b" l="l" r="r" t="t"/>
              <a:pathLst>
                <a:path extrusionOk="0" h="291" w="486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1591125" y="2833450"/>
              <a:ext cx="7825" cy="6275"/>
            </a:xfrm>
            <a:custGeom>
              <a:rect b="b" l="l" r="r" t="t"/>
              <a:pathLst>
                <a:path extrusionOk="0" h="251" w="313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1586725" y="2802425"/>
              <a:ext cx="5650" cy="4675"/>
            </a:xfrm>
            <a:custGeom>
              <a:rect b="b" l="l" r="r" t="t"/>
              <a:pathLst>
                <a:path extrusionOk="0" h="187" w="226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1550925" y="3002675"/>
              <a:ext cx="5525" cy="4500"/>
            </a:xfrm>
            <a:custGeom>
              <a:rect b="b" l="l" r="r" t="t"/>
              <a:pathLst>
                <a:path extrusionOk="0" h="180" w="221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1550425" y="2984650"/>
              <a:ext cx="7300" cy="4275"/>
            </a:xfrm>
            <a:custGeom>
              <a:rect b="b" l="l" r="r" t="t"/>
              <a:pathLst>
                <a:path extrusionOk="0" h="171" w="292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1569525" y="2961650"/>
              <a:ext cx="9275" cy="7525"/>
            </a:xfrm>
            <a:custGeom>
              <a:rect b="b" l="l" r="r" t="t"/>
              <a:pathLst>
                <a:path extrusionOk="0" h="301" w="371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1588600" y="2976675"/>
              <a:ext cx="7750" cy="7225"/>
            </a:xfrm>
            <a:custGeom>
              <a:rect b="b" l="l" r="r" t="t"/>
              <a:pathLst>
                <a:path extrusionOk="0" h="289" w="31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1578975" y="3004975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1574400" y="2987225"/>
              <a:ext cx="5775" cy="6075"/>
            </a:xfrm>
            <a:custGeom>
              <a:rect b="b" l="l" r="r" t="t"/>
              <a:pathLst>
                <a:path extrusionOk="0" h="243" w="231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1600250" y="2946500"/>
              <a:ext cx="9500" cy="8625"/>
            </a:xfrm>
            <a:custGeom>
              <a:rect b="b" l="l" r="r" t="t"/>
              <a:pathLst>
                <a:path extrusionOk="0" h="345" w="38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1565675" y="2932600"/>
              <a:ext cx="4825" cy="4900"/>
            </a:xfrm>
            <a:custGeom>
              <a:rect b="b" l="l" r="r" t="t"/>
              <a:pathLst>
                <a:path extrusionOk="0" h="196" w="193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1576300" y="3116100"/>
              <a:ext cx="6775" cy="6225"/>
            </a:xfrm>
            <a:custGeom>
              <a:rect b="b" l="l" r="r" t="t"/>
              <a:pathLst>
                <a:path extrusionOk="0" h="249" w="271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1569850" y="3098575"/>
              <a:ext cx="6000" cy="3950"/>
            </a:xfrm>
            <a:custGeom>
              <a:rect b="b" l="l" r="r" t="t"/>
              <a:pathLst>
                <a:path extrusionOk="0" h="158" w="24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1598325" y="3074900"/>
              <a:ext cx="8175" cy="6750"/>
            </a:xfrm>
            <a:custGeom>
              <a:rect b="b" l="l" r="r" t="t"/>
              <a:pathLst>
                <a:path extrusionOk="0" h="270" w="327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1608150" y="3099675"/>
              <a:ext cx="4900" cy="6950"/>
            </a:xfrm>
            <a:custGeom>
              <a:rect b="b" l="l" r="r" t="t"/>
              <a:pathLst>
                <a:path extrusionOk="0" h="278" w="196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1599125" y="3132900"/>
              <a:ext cx="8250" cy="6000"/>
            </a:xfrm>
            <a:custGeom>
              <a:rect b="b" l="l" r="r" t="t"/>
              <a:pathLst>
                <a:path extrusionOk="0" h="240" w="33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1594425" y="3096475"/>
              <a:ext cx="4975" cy="4100"/>
            </a:xfrm>
            <a:custGeom>
              <a:rect b="b" l="l" r="r" t="t"/>
              <a:pathLst>
                <a:path extrusionOk="0" h="164" w="199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1584750" y="3172225"/>
              <a:ext cx="8750" cy="5875"/>
            </a:xfrm>
            <a:custGeom>
              <a:rect b="b" l="l" r="r" t="t"/>
              <a:pathLst>
                <a:path extrusionOk="0" h="235" w="35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1569825" y="3212325"/>
              <a:ext cx="12650" cy="7450"/>
            </a:xfrm>
            <a:custGeom>
              <a:rect b="b" l="l" r="r" t="t"/>
              <a:pathLst>
                <a:path extrusionOk="0" h="298" w="506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1555950" y="3199675"/>
              <a:ext cx="6650" cy="7025"/>
            </a:xfrm>
            <a:custGeom>
              <a:rect b="b" l="l" r="r" t="t"/>
              <a:pathLst>
                <a:path extrusionOk="0" h="281" w="266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1581975" y="3196875"/>
              <a:ext cx="6950" cy="5575"/>
            </a:xfrm>
            <a:custGeom>
              <a:rect b="b" l="l" r="r" t="t"/>
              <a:pathLst>
                <a:path extrusionOk="0" h="223" w="278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1568575" y="3196875"/>
              <a:ext cx="8050" cy="4750"/>
            </a:xfrm>
            <a:custGeom>
              <a:rect b="b" l="l" r="r" t="t"/>
              <a:pathLst>
                <a:path extrusionOk="0" h="190" w="322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1556500" y="3171500"/>
              <a:ext cx="6100" cy="5650"/>
            </a:xfrm>
            <a:custGeom>
              <a:rect b="b" l="l" r="r" t="t"/>
              <a:pathLst>
                <a:path extrusionOk="0" h="226" w="244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1607525" y="3117575"/>
              <a:ext cx="11200" cy="10425"/>
            </a:xfrm>
            <a:custGeom>
              <a:rect b="b" l="l" r="r" t="t"/>
              <a:pathLst>
                <a:path extrusionOk="0" h="417" w="448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1561325" y="3005000"/>
              <a:ext cx="12000" cy="11200"/>
            </a:xfrm>
            <a:custGeom>
              <a:rect b="b" l="l" r="r" t="t"/>
              <a:pathLst>
                <a:path extrusionOk="0" h="448" w="48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1549500" y="2961325"/>
              <a:ext cx="7275" cy="6800"/>
            </a:xfrm>
            <a:custGeom>
              <a:rect b="b" l="l" r="r" t="t"/>
              <a:pathLst>
                <a:path extrusionOk="0" h="272" w="291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1581825" y="2817350"/>
              <a:ext cx="7100" cy="5875"/>
            </a:xfrm>
            <a:custGeom>
              <a:rect b="b" l="l" r="r" t="t"/>
              <a:pathLst>
                <a:path extrusionOk="0" h="235" w="284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7" name="Google Shape;1167;p9"/>
          <p:cNvSpPr/>
          <p:nvPr/>
        </p:nvSpPr>
        <p:spPr>
          <a:xfrm rot="5400000">
            <a:off x="8351750" y="-120932"/>
            <a:ext cx="423916" cy="1232581"/>
          </a:xfrm>
          <a:custGeom>
            <a:rect b="b" l="l" r="r" t="t"/>
            <a:pathLst>
              <a:path extrusionOk="0" h="23979" w="8247">
                <a:moveTo>
                  <a:pt x="7730" y="1"/>
                </a:moveTo>
                <a:cubicBezTo>
                  <a:pt x="7629" y="1"/>
                  <a:pt x="7513" y="29"/>
                  <a:pt x="7392" y="95"/>
                </a:cubicBezTo>
                <a:cubicBezTo>
                  <a:pt x="7291" y="132"/>
                  <a:pt x="7197" y="189"/>
                  <a:pt x="7115" y="259"/>
                </a:cubicBezTo>
                <a:cubicBezTo>
                  <a:pt x="6459" y="795"/>
                  <a:pt x="5809" y="1337"/>
                  <a:pt x="5153" y="1873"/>
                </a:cubicBezTo>
                <a:cubicBezTo>
                  <a:pt x="4970" y="2018"/>
                  <a:pt x="4794" y="2163"/>
                  <a:pt x="4617" y="2308"/>
                </a:cubicBezTo>
                <a:cubicBezTo>
                  <a:pt x="4182" y="2655"/>
                  <a:pt x="3741" y="3008"/>
                  <a:pt x="3305" y="3355"/>
                </a:cubicBezTo>
                <a:cubicBezTo>
                  <a:pt x="3242" y="3406"/>
                  <a:pt x="3179" y="3463"/>
                  <a:pt x="3122" y="3513"/>
                </a:cubicBezTo>
                <a:cubicBezTo>
                  <a:pt x="2189" y="4270"/>
                  <a:pt x="1249" y="5027"/>
                  <a:pt x="322" y="5783"/>
                </a:cubicBezTo>
                <a:cubicBezTo>
                  <a:pt x="297" y="5802"/>
                  <a:pt x="284" y="5815"/>
                  <a:pt x="265" y="5834"/>
                </a:cubicBezTo>
                <a:cubicBezTo>
                  <a:pt x="183" y="5872"/>
                  <a:pt x="120" y="5941"/>
                  <a:pt x="108" y="6036"/>
                </a:cubicBezTo>
                <a:cubicBezTo>
                  <a:pt x="7" y="6244"/>
                  <a:pt x="114" y="6414"/>
                  <a:pt x="316" y="6458"/>
                </a:cubicBezTo>
                <a:cubicBezTo>
                  <a:pt x="328" y="6465"/>
                  <a:pt x="335" y="6471"/>
                  <a:pt x="347" y="6484"/>
                </a:cubicBezTo>
                <a:cubicBezTo>
                  <a:pt x="1754" y="7657"/>
                  <a:pt x="3167" y="8817"/>
                  <a:pt x="4598" y="9971"/>
                </a:cubicBezTo>
                <a:cubicBezTo>
                  <a:pt x="4939" y="10255"/>
                  <a:pt x="5286" y="10539"/>
                  <a:pt x="5633" y="10823"/>
                </a:cubicBezTo>
                <a:cubicBezTo>
                  <a:pt x="6099" y="11214"/>
                  <a:pt x="6566" y="11598"/>
                  <a:pt x="7039" y="11983"/>
                </a:cubicBezTo>
                <a:cubicBezTo>
                  <a:pt x="6415" y="12500"/>
                  <a:pt x="5784" y="13024"/>
                  <a:pt x="5153" y="13541"/>
                </a:cubicBezTo>
                <a:cubicBezTo>
                  <a:pt x="4977" y="13680"/>
                  <a:pt x="4794" y="13825"/>
                  <a:pt x="4617" y="13970"/>
                </a:cubicBezTo>
                <a:lnTo>
                  <a:pt x="3305" y="15017"/>
                </a:lnTo>
                <a:cubicBezTo>
                  <a:pt x="3242" y="15067"/>
                  <a:pt x="3186" y="15124"/>
                  <a:pt x="3129" y="15174"/>
                </a:cubicBezTo>
                <a:cubicBezTo>
                  <a:pt x="2189" y="15931"/>
                  <a:pt x="1249" y="16688"/>
                  <a:pt x="316" y="17445"/>
                </a:cubicBezTo>
                <a:cubicBezTo>
                  <a:pt x="297" y="17458"/>
                  <a:pt x="278" y="17477"/>
                  <a:pt x="265" y="17495"/>
                </a:cubicBezTo>
                <a:cubicBezTo>
                  <a:pt x="177" y="17527"/>
                  <a:pt x="120" y="17603"/>
                  <a:pt x="108" y="17691"/>
                </a:cubicBezTo>
                <a:cubicBezTo>
                  <a:pt x="1" y="17905"/>
                  <a:pt x="114" y="18076"/>
                  <a:pt x="316" y="18114"/>
                </a:cubicBezTo>
                <a:cubicBezTo>
                  <a:pt x="328" y="18126"/>
                  <a:pt x="335" y="18132"/>
                  <a:pt x="347" y="18145"/>
                </a:cubicBezTo>
                <a:cubicBezTo>
                  <a:pt x="1748" y="19318"/>
                  <a:pt x="3167" y="20479"/>
                  <a:pt x="4592" y="21633"/>
                </a:cubicBezTo>
                <a:cubicBezTo>
                  <a:pt x="4939" y="21917"/>
                  <a:pt x="5279" y="22200"/>
                  <a:pt x="5626" y="22484"/>
                </a:cubicBezTo>
                <a:cubicBezTo>
                  <a:pt x="6150" y="22913"/>
                  <a:pt x="6673" y="23348"/>
                  <a:pt x="7203" y="23777"/>
                </a:cubicBezTo>
                <a:cubicBezTo>
                  <a:pt x="7378" y="23920"/>
                  <a:pt x="7553" y="23979"/>
                  <a:pt x="7696" y="23979"/>
                </a:cubicBezTo>
                <a:cubicBezTo>
                  <a:pt x="7998" y="23979"/>
                  <a:pt x="8166" y="23719"/>
                  <a:pt x="7922" y="23424"/>
                </a:cubicBezTo>
                <a:cubicBezTo>
                  <a:pt x="7872" y="23336"/>
                  <a:pt x="7802" y="23260"/>
                  <a:pt x="7727" y="23197"/>
                </a:cubicBezTo>
                <a:cubicBezTo>
                  <a:pt x="7058" y="22667"/>
                  <a:pt x="6396" y="22131"/>
                  <a:pt x="5740" y="21601"/>
                </a:cubicBezTo>
                <a:cubicBezTo>
                  <a:pt x="5563" y="21456"/>
                  <a:pt x="5380" y="21311"/>
                  <a:pt x="5204" y="21160"/>
                </a:cubicBezTo>
                <a:lnTo>
                  <a:pt x="3917" y="20107"/>
                </a:lnTo>
                <a:cubicBezTo>
                  <a:pt x="3854" y="20050"/>
                  <a:pt x="3791" y="19999"/>
                  <a:pt x="3722" y="19955"/>
                </a:cubicBezTo>
                <a:cubicBezTo>
                  <a:pt x="2845" y="19230"/>
                  <a:pt x="1962" y="18511"/>
                  <a:pt x="1085" y="17792"/>
                </a:cubicBezTo>
                <a:cubicBezTo>
                  <a:pt x="2467" y="16694"/>
                  <a:pt x="3835" y="15584"/>
                  <a:pt x="5191" y="14474"/>
                </a:cubicBezTo>
                <a:cubicBezTo>
                  <a:pt x="5544" y="14191"/>
                  <a:pt x="5891" y="13913"/>
                  <a:pt x="6238" y="13629"/>
                </a:cubicBezTo>
                <a:cubicBezTo>
                  <a:pt x="6768" y="13207"/>
                  <a:pt x="7298" y="12778"/>
                  <a:pt x="7821" y="12349"/>
                </a:cubicBezTo>
                <a:cubicBezTo>
                  <a:pt x="7859" y="12324"/>
                  <a:pt x="7891" y="12292"/>
                  <a:pt x="7922" y="12261"/>
                </a:cubicBezTo>
                <a:cubicBezTo>
                  <a:pt x="7973" y="12223"/>
                  <a:pt x="8010" y="12172"/>
                  <a:pt x="8029" y="12116"/>
                </a:cubicBezTo>
                <a:cubicBezTo>
                  <a:pt x="8137" y="11914"/>
                  <a:pt x="8048" y="11744"/>
                  <a:pt x="7872" y="11687"/>
                </a:cubicBezTo>
                <a:cubicBezTo>
                  <a:pt x="7827" y="11630"/>
                  <a:pt x="7777" y="11586"/>
                  <a:pt x="7727" y="11542"/>
                </a:cubicBezTo>
                <a:cubicBezTo>
                  <a:pt x="7064" y="11012"/>
                  <a:pt x="6402" y="10476"/>
                  <a:pt x="5740" y="9946"/>
                </a:cubicBezTo>
                <a:cubicBezTo>
                  <a:pt x="5563" y="9795"/>
                  <a:pt x="5387" y="9650"/>
                  <a:pt x="5210" y="9505"/>
                </a:cubicBezTo>
                <a:lnTo>
                  <a:pt x="3917" y="8439"/>
                </a:lnTo>
                <a:cubicBezTo>
                  <a:pt x="3854" y="8382"/>
                  <a:pt x="3791" y="8338"/>
                  <a:pt x="3722" y="8287"/>
                </a:cubicBezTo>
                <a:cubicBezTo>
                  <a:pt x="2845" y="7562"/>
                  <a:pt x="1962" y="6843"/>
                  <a:pt x="1085" y="6124"/>
                </a:cubicBezTo>
                <a:cubicBezTo>
                  <a:pt x="2467" y="5027"/>
                  <a:pt x="3835" y="3923"/>
                  <a:pt x="5191" y="2807"/>
                </a:cubicBezTo>
                <a:cubicBezTo>
                  <a:pt x="5544" y="2523"/>
                  <a:pt x="5891" y="2245"/>
                  <a:pt x="6238" y="1961"/>
                </a:cubicBezTo>
                <a:cubicBezTo>
                  <a:pt x="6768" y="1539"/>
                  <a:pt x="7298" y="1110"/>
                  <a:pt x="7821" y="681"/>
                </a:cubicBezTo>
                <a:cubicBezTo>
                  <a:pt x="8246" y="339"/>
                  <a:pt x="8077" y="1"/>
                  <a:pt x="77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0"/>
          <p:cNvSpPr/>
          <p:nvPr/>
        </p:nvSpPr>
        <p:spPr>
          <a:xfrm>
            <a:off x="188769" y="-582999"/>
            <a:ext cx="1680488" cy="1819224"/>
          </a:xfrm>
          <a:custGeom>
            <a:rect b="b" l="l" r="r" t="t"/>
            <a:pathLst>
              <a:path extrusionOk="0" h="13821" w="12767">
                <a:moveTo>
                  <a:pt x="9336" y="0"/>
                </a:moveTo>
                <a:cubicBezTo>
                  <a:pt x="8373" y="0"/>
                  <a:pt x="7414" y="400"/>
                  <a:pt x="6693" y="1144"/>
                </a:cubicBezTo>
                <a:cubicBezTo>
                  <a:pt x="5097" y="2802"/>
                  <a:pt x="5639" y="4991"/>
                  <a:pt x="6169" y="7104"/>
                </a:cubicBezTo>
                <a:cubicBezTo>
                  <a:pt x="6428" y="8144"/>
                  <a:pt x="6674" y="9128"/>
                  <a:pt x="6680" y="10049"/>
                </a:cubicBezTo>
                <a:cubicBezTo>
                  <a:pt x="6699" y="12042"/>
                  <a:pt x="5400" y="13133"/>
                  <a:pt x="4176" y="13486"/>
                </a:cubicBezTo>
                <a:cubicBezTo>
                  <a:pt x="3819" y="13590"/>
                  <a:pt x="3457" y="13640"/>
                  <a:pt x="3102" y="13640"/>
                </a:cubicBezTo>
                <a:cubicBezTo>
                  <a:pt x="1898" y="13640"/>
                  <a:pt x="771" y="13066"/>
                  <a:pt x="152" y="12067"/>
                </a:cubicBezTo>
                <a:lnTo>
                  <a:pt x="1" y="12168"/>
                </a:lnTo>
                <a:cubicBezTo>
                  <a:pt x="650" y="13215"/>
                  <a:pt x="1842" y="13821"/>
                  <a:pt x="3104" y="13821"/>
                </a:cubicBezTo>
                <a:cubicBezTo>
                  <a:pt x="3482" y="13821"/>
                  <a:pt x="3861" y="13770"/>
                  <a:pt x="4227" y="13663"/>
                </a:cubicBezTo>
                <a:cubicBezTo>
                  <a:pt x="5507" y="13291"/>
                  <a:pt x="6882" y="12143"/>
                  <a:pt x="6863" y="10049"/>
                </a:cubicBezTo>
                <a:cubicBezTo>
                  <a:pt x="6850" y="9103"/>
                  <a:pt x="6592" y="8062"/>
                  <a:pt x="6346" y="7060"/>
                </a:cubicBezTo>
                <a:cubicBezTo>
                  <a:pt x="5829" y="4991"/>
                  <a:pt x="5299" y="2853"/>
                  <a:pt x="6825" y="1270"/>
                </a:cubicBezTo>
                <a:cubicBezTo>
                  <a:pt x="7507" y="561"/>
                  <a:pt x="8416" y="181"/>
                  <a:pt x="9332" y="181"/>
                </a:cubicBezTo>
                <a:cubicBezTo>
                  <a:pt x="9729" y="181"/>
                  <a:pt x="10127" y="253"/>
                  <a:pt x="10508" y="400"/>
                </a:cubicBezTo>
                <a:cubicBezTo>
                  <a:pt x="11782" y="898"/>
                  <a:pt x="12545" y="2102"/>
                  <a:pt x="12590" y="3704"/>
                </a:cubicBezTo>
                <a:lnTo>
                  <a:pt x="12766" y="3698"/>
                </a:lnTo>
                <a:cubicBezTo>
                  <a:pt x="12722" y="2020"/>
                  <a:pt x="11921" y="753"/>
                  <a:pt x="10571" y="229"/>
                </a:cubicBezTo>
                <a:cubicBezTo>
                  <a:pt x="10171" y="75"/>
                  <a:pt x="9753" y="0"/>
                  <a:pt x="93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0" name="Google Shape;1170;p10"/>
          <p:cNvGrpSpPr/>
          <p:nvPr/>
        </p:nvGrpSpPr>
        <p:grpSpPr>
          <a:xfrm>
            <a:off x="1173248" y="97168"/>
            <a:ext cx="510911" cy="458907"/>
            <a:chOff x="6563050" y="2079925"/>
            <a:chExt cx="123025" cy="110500"/>
          </a:xfrm>
        </p:grpSpPr>
        <p:sp>
          <p:nvSpPr>
            <p:cNvPr id="1171" name="Google Shape;1171;p10"/>
            <p:cNvSpPr/>
            <p:nvPr/>
          </p:nvSpPr>
          <p:spPr>
            <a:xfrm>
              <a:off x="6563050" y="2135850"/>
              <a:ext cx="65000" cy="54575"/>
            </a:xfrm>
            <a:custGeom>
              <a:rect b="b" l="l" r="r" t="t"/>
              <a:pathLst>
                <a:path extrusionOk="0" h="2183" w="2600">
                  <a:moveTo>
                    <a:pt x="1643" y="1"/>
                  </a:moveTo>
                  <a:cubicBezTo>
                    <a:pt x="1116" y="1"/>
                    <a:pt x="150" y="129"/>
                    <a:pt x="51" y="601"/>
                  </a:cubicBezTo>
                  <a:cubicBezTo>
                    <a:pt x="1" y="854"/>
                    <a:pt x="184" y="1075"/>
                    <a:pt x="335" y="1251"/>
                  </a:cubicBezTo>
                  <a:cubicBezTo>
                    <a:pt x="556" y="1510"/>
                    <a:pt x="796" y="1762"/>
                    <a:pt x="1042" y="2002"/>
                  </a:cubicBezTo>
                  <a:cubicBezTo>
                    <a:pt x="1181" y="2129"/>
                    <a:pt x="1309" y="2182"/>
                    <a:pt x="1424" y="2182"/>
                  </a:cubicBezTo>
                  <a:cubicBezTo>
                    <a:pt x="1791" y="2182"/>
                    <a:pt x="2033" y="1643"/>
                    <a:pt x="2158" y="1283"/>
                  </a:cubicBezTo>
                  <a:cubicBezTo>
                    <a:pt x="2316" y="797"/>
                    <a:pt x="2599" y="53"/>
                    <a:pt x="1843" y="9"/>
                  </a:cubicBezTo>
                  <a:cubicBezTo>
                    <a:pt x="1788" y="4"/>
                    <a:pt x="1720" y="1"/>
                    <a:pt x="1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0"/>
            <p:cNvSpPr/>
            <p:nvPr/>
          </p:nvSpPr>
          <p:spPr>
            <a:xfrm>
              <a:off x="6620925" y="2079925"/>
              <a:ext cx="65150" cy="54450"/>
            </a:xfrm>
            <a:custGeom>
              <a:rect b="b" l="l" r="r" t="t"/>
              <a:pathLst>
                <a:path extrusionOk="0" h="2178" w="2606">
                  <a:moveTo>
                    <a:pt x="1662" y="1"/>
                  </a:moveTo>
                  <a:cubicBezTo>
                    <a:pt x="1142" y="1"/>
                    <a:pt x="158" y="122"/>
                    <a:pt x="57" y="606"/>
                  </a:cubicBezTo>
                  <a:cubicBezTo>
                    <a:pt x="1" y="852"/>
                    <a:pt x="183" y="1073"/>
                    <a:pt x="335" y="1243"/>
                  </a:cubicBezTo>
                  <a:cubicBezTo>
                    <a:pt x="562" y="1508"/>
                    <a:pt x="795" y="1760"/>
                    <a:pt x="1048" y="1993"/>
                  </a:cubicBezTo>
                  <a:cubicBezTo>
                    <a:pt x="1187" y="2124"/>
                    <a:pt x="1314" y="2178"/>
                    <a:pt x="1430" y="2178"/>
                  </a:cubicBezTo>
                  <a:cubicBezTo>
                    <a:pt x="1794" y="2178"/>
                    <a:pt x="2038" y="1640"/>
                    <a:pt x="2158" y="1281"/>
                  </a:cubicBezTo>
                  <a:cubicBezTo>
                    <a:pt x="2315" y="795"/>
                    <a:pt x="2605" y="51"/>
                    <a:pt x="1842" y="7"/>
                  </a:cubicBezTo>
                  <a:cubicBezTo>
                    <a:pt x="1793" y="3"/>
                    <a:pt x="1732" y="1"/>
                    <a:pt x="1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0"/>
            <p:cNvSpPr/>
            <p:nvPr/>
          </p:nvSpPr>
          <p:spPr>
            <a:xfrm>
              <a:off x="6652150" y="2098800"/>
              <a:ext cx="8925" cy="4050"/>
            </a:xfrm>
            <a:custGeom>
              <a:rect b="b" l="l" r="r" t="t"/>
              <a:pathLst>
                <a:path extrusionOk="0" h="162" w="357">
                  <a:moveTo>
                    <a:pt x="210" y="0"/>
                  </a:moveTo>
                  <a:cubicBezTo>
                    <a:pt x="200" y="0"/>
                    <a:pt x="191" y="1"/>
                    <a:pt x="183" y="2"/>
                  </a:cubicBezTo>
                  <a:lnTo>
                    <a:pt x="145" y="2"/>
                  </a:lnTo>
                  <a:cubicBezTo>
                    <a:pt x="44" y="9"/>
                    <a:pt x="0" y="109"/>
                    <a:pt x="108" y="154"/>
                  </a:cubicBezTo>
                  <a:cubicBezTo>
                    <a:pt x="120" y="159"/>
                    <a:pt x="145" y="162"/>
                    <a:pt x="174" y="162"/>
                  </a:cubicBezTo>
                  <a:cubicBezTo>
                    <a:pt x="251" y="162"/>
                    <a:pt x="357" y="139"/>
                    <a:pt x="316" y="65"/>
                  </a:cubicBezTo>
                  <a:lnTo>
                    <a:pt x="303" y="40"/>
                  </a:lnTo>
                  <a:cubicBezTo>
                    <a:pt x="283" y="10"/>
                    <a:pt x="244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0"/>
            <p:cNvSpPr/>
            <p:nvPr/>
          </p:nvSpPr>
          <p:spPr>
            <a:xfrm>
              <a:off x="6650725" y="2091525"/>
              <a:ext cx="6800" cy="4200"/>
            </a:xfrm>
            <a:custGeom>
              <a:rect b="b" l="l" r="r" t="t"/>
              <a:pathLst>
                <a:path extrusionOk="0" h="168" w="272">
                  <a:moveTo>
                    <a:pt x="130" y="1"/>
                  </a:moveTo>
                  <a:cubicBezTo>
                    <a:pt x="81" y="1"/>
                    <a:pt x="32" y="20"/>
                    <a:pt x="20" y="60"/>
                  </a:cubicBezTo>
                  <a:cubicBezTo>
                    <a:pt x="20" y="60"/>
                    <a:pt x="20" y="66"/>
                    <a:pt x="13" y="66"/>
                  </a:cubicBezTo>
                  <a:cubicBezTo>
                    <a:pt x="1" y="110"/>
                    <a:pt x="32" y="136"/>
                    <a:pt x="70" y="154"/>
                  </a:cubicBezTo>
                  <a:cubicBezTo>
                    <a:pt x="61" y="150"/>
                    <a:pt x="57" y="148"/>
                    <a:pt x="56" y="148"/>
                  </a:cubicBezTo>
                  <a:lnTo>
                    <a:pt x="56" y="148"/>
                  </a:lnTo>
                  <a:cubicBezTo>
                    <a:pt x="53" y="148"/>
                    <a:pt x="85" y="167"/>
                    <a:pt x="95" y="167"/>
                  </a:cubicBezTo>
                  <a:cubicBezTo>
                    <a:pt x="114" y="167"/>
                    <a:pt x="139" y="167"/>
                    <a:pt x="165" y="161"/>
                  </a:cubicBezTo>
                  <a:cubicBezTo>
                    <a:pt x="209" y="154"/>
                    <a:pt x="272" y="123"/>
                    <a:pt x="253" y="66"/>
                  </a:cubicBezTo>
                  <a:cubicBezTo>
                    <a:pt x="253" y="66"/>
                    <a:pt x="253" y="60"/>
                    <a:pt x="247" y="60"/>
                  </a:cubicBezTo>
                  <a:cubicBezTo>
                    <a:pt x="234" y="21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0"/>
            <p:cNvSpPr/>
            <p:nvPr/>
          </p:nvSpPr>
          <p:spPr>
            <a:xfrm>
              <a:off x="6596175" y="2159900"/>
              <a:ext cx="11200" cy="4650"/>
            </a:xfrm>
            <a:custGeom>
              <a:rect b="b" l="l" r="r" t="t"/>
              <a:pathLst>
                <a:path extrusionOk="0" h="186" w="448">
                  <a:moveTo>
                    <a:pt x="209" y="0"/>
                  </a:moveTo>
                  <a:cubicBezTo>
                    <a:pt x="174" y="0"/>
                    <a:pt x="139" y="8"/>
                    <a:pt x="108" y="24"/>
                  </a:cubicBezTo>
                  <a:cubicBezTo>
                    <a:pt x="0" y="87"/>
                    <a:pt x="95" y="163"/>
                    <a:pt x="171" y="182"/>
                  </a:cubicBezTo>
                  <a:lnTo>
                    <a:pt x="183" y="182"/>
                  </a:lnTo>
                  <a:cubicBezTo>
                    <a:pt x="191" y="184"/>
                    <a:pt x="201" y="186"/>
                    <a:pt x="213" y="186"/>
                  </a:cubicBezTo>
                  <a:cubicBezTo>
                    <a:pt x="292" y="186"/>
                    <a:pt x="448" y="133"/>
                    <a:pt x="360" y="56"/>
                  </a:cubicBezTo>
                  <a:cubicBezTo>
                    <a:pt x="354" y="56"/>
                    <a:pt x="354" y="49"/>
                    <a:pt x="354" y="49"/>
                  </a:cubicBezTo>
                  <a:cubicBezTo>
                    <a:pt x="309" y="16"/>
                    <a:pt x="259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0"/>
            <p:cNvSpPr/>
            <p:nvPr/>
          </p:nvSpPr>
          <p:spPr>
            <a:xfrm>
              <a:off x="6594125" y="2171000"/>
              <a:ext cx="8525" cy="4350"/>
            </a:xfrm>
            <a:custGeom>
              <a:rect b="b" l="l" r="r" t="t"/>
              <a:pathLst>
                <a:path extrusionOk="0" h="174" w="341">
                  <a:moveTo>
                    <a:pt x="161" y="1"/>
                  </a:moveTo>
                  <a:cubicBezTo>
                    <a:pt x="140" y="1"/>
                    <a:pt x="120" y="3"/>
                    <a:pt x="101" y="9"/>
                  </a:cubicBezTo>
                  <a:cubicBezTo>
                    <a:pt x="57" y="28"/>
                    <a:pt x="0" y="78"/>
                    <a:pt x="51" y="129"/>
                  </a:cubicBezTo>
                  <a:cubicBezTo>
                    <a:pt x="84" y="158"/>
                    <a:pt x="128" y="173"/>
                    <a:pt x="172" y="173"/>
                  </a:cubicBezTo>
                  <a:cubicBezTo>
                    <a:pt x="195" y="173"/>
                    <a:pt x="218" y="169"/>
                    <a:pt x="240" y="160"/>
                  </a:cubicBezTo>
                  <a:cubicBezTo>
                    <a:pt x="291" y="142"/>
                    <a:pt x="341" y="91"/>
                    <a:pt x="297" y="47"/>
                  </a:cubicBezTo>
                  <a:cubicBezTo>
                    <a:pt x="257" y="16"/>
                    <a:pt x="208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0"/>
            <p:cNvSpPr/>
            <p:nvPr/>
          </p:nvSpPr>
          <p:spPr>
            <a:xfrm>
              <a:off x="6586550" y="2166800"/>
              <a:ext cx="9025" cy="4600"/>
            </a:xfrm>
            <a:custGeom>
              <a:rect b="b" l="l" r="r" t="t"/>
              <a:pathLst>
                <a:path extrusionOk="0" h="184" w="361">
                  <a:moveTo>
                    <a:pt x="179" y="0"/>
                  </a:moveTo>
                  <a:cubicBezTo>
                    <a:pt x="155" y="0"/>
                    <a:pt x="131" y="5"/>
                    <a:pt x="108" y="13"/>
                  </a:cubicBezTo>
                  <a:cubicBezTo>
                    <a:pt x="57" y="32"/>
                    <a:pt x="1" y="89"/>
                    <a:pt x="51" y="139"/>
                  </a:cubicBezTo>
                  <a:cubicBezTo>
                    <a:pt x="88" y="168"/>
                    <a:pt x="134" y="184"/>
                    <a:pt x="182" y="184"/>
                  </a:cubicBezTo>
                  <a:cubicBezTo>
                    <a:pt x="207" y="184"/>
                    <a:pt x="233" y="179"/>
                    <a:pt x="259" y="171"/>
                  </a:cubicBezTo>
                  <a:cubicBezTo>
                    <a:pt x="303" y="158"/>
                    <a:pt x="360" y="101"/>
                    <a:pt x="316" y="51"/>
                  </a:cubicBezTo>
                  <a:cubicBezTo>
                    <a:pt x="274" y="17"/>
                    <a:pt x="22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0"/>
            <p:cNvSpPr/>
            <p:nvPr/>
          </p:nvSpPr>
          <p:spPr>
            <a:xfrm>
              <a:off x="6601450" y="2148800"/>
              <a:ext cx="9725" cy="5450"/>
            </a:xfrm>
            <a:custGeom>
              <a:rect b="b" l="l" r="r" t="t"/>
              <a:pathLst>
                <a:path extrusionOk="0" h="218" w="389">
                  <a:moveTo>
                    <a:pt x="206" y="1"/>
                  </a:moveTo>
                  <a:cubicBezTo>
                    <a:pt x="142" y="1"/>
                    <a:pt x="1" y="45"/>
                    <a:pt x="48" y="128"/>
                  </a:cubicBezTo>
                  <a:cubicBezTo>
                    <a:pt x="54" y="128"/>
                    <a:pt x="54" y="134"/>
                    <a:pt x="54" y="140"/>
                  </a:cubicBezTo>
                  <a:cubicBezTo>
                    <a:pt x="79" y="189"/>
                    <a:pt x="159" y="218"/>
                    <a:pt x="234" y="218"/>
                  </a:cubicBezTo>
                  <a:cubicBezTo>
                    <a:pt x="314" y="218"/>
                    <a:pt x="389" y="186"/>
                    <a:pt x="389" y="115"/>
                  </a:cubicBezTo>
                  <a:lnTo>
                    <a:pt x="389" y="109"/>
                  </a:lnTo>
                  <a:cubicBezTo>
                    <a:pt x="389" y="27"/>
                    <a:pt x="281" y="1"/>
                    <a:pt x="218" y="1"/>
                  </a:cubicBezTo>
                  <a:cubicBezTo>
                    <a:pt x="215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10"/>
          <p:cNvGrpSpPr/>
          <p:nvPr/>
        </p:nvGrpSpPr>
        <p:grpSpPr>
          <a:xfrm>
            <a:off x="8078064" y="2791428"/>
            <a:ext cx="1837580" cy="1681986"/>
            <a:chOff x="2142650" y="2489700"/>
            <a:chExt cx="317750" cy="290850"/>
          </a:xfrm>
        </p:grpSpPr>
        <p:sp>
          <p:nvSpPr>
            <p:cNvPr id="1180" name="Google Shape;1180;p10"/>
            <p:cNvSpPr/>
            <p:nvPr/>
          </p:nvSpPr>
          <p:spPr>
            <a:xfrm>
              <a:off x="2142650" y="2489700"/>
              <a:ext cx="317750" cy="290850"/>
            </a:xfrm>
            <a:custGeom>
              <a:rect b="b" l="l" r="r" t="t"/>
              <a:pathLst>
                <a:path extrusionOk="0" h="11634" w="12710">
                  <a:moveTo>
                    <a:pt x="9987" y="1"/>
                  </a:moveTo>
                  <a:cubicBezTo>
                    <a:pt x="9548" y="1"/>
                    <a:pt x="9087" y="195"/>
                    <a:pt x="8641" y="531"/>
                  </a:cubicBezTo>
                  <a:cubicBezTo>
                    <a:pt x="7367" y="1490"/>
                    <a:pt x="1" y="10111"/>
                    <a:pt x="550" y="11190"/>
                  </a:cubicBezTo>
                  <a:cubicBezTo>
                    <a:pt x="706" y="11498"/>
                    <a:pt x="1060" y="11634"/>
                    <a:pt x="1553" y="11634"/>
                  </a:cubicBezTo>
                  <a:cubicBezTo>
                    <a:pt x="4528" y="11634"/>
                    <a:pt x="12565" y="6680"/>
                    <a:pt x="12646" y="4775"/>
                  </a:cubicBezTo>
                  <a:cubicBezTo>
                    <a:pt x="12709" y="3375"/>
                    <a:pt x="12085" y="1969"/>
                    <a:pt x="11335" y="834"/>
                  </a:cubicBezTo>
                  <a:cubicBezTo>
                    <a:pt x="10955" y="253"/>
                    <a:pt x="10486" y="1"/>
                    <a:pt x="9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0"/>
            <p:cNvSpPr/>
            <p:nvPr/>
          </p:nvSpPr>
          <p:spPr>
            <a:xfrm>
              <a:off x="2359925" y="2520425"/>
              <a:ext cx="6175" cy="7750"/>
            </a:xfrm>
            <a:custGeom>
              <a:rect b="b" l="l" r="r" t="t"/>
              <a:pathLst>
                <a:path extrusionOk="0" h="310" w="247">
                  <a:moveTo>
                    <a:pt x="140" y="0"/>
                  </a:moveTo>
                  <a:cubicBezTo>
                    <a:pt x="45" y="0"/>
                    <a:pt x="1" y="133"/>
                    <a:pt x="1" y="210"/>
                  </a:cubicBezTo>
                  <a:cubicBezTo>
                    <a:pt x="1" y="274"/>
                    <a:pt x="35" y="309"/>
                    <a:pt x="76" y="309"/>
                  </a:cubicBezTo>
                  <a:cubicBezTo>
                    <a:pt x="103" y="309"/>
                    <a:pt x="133" y="293"/>
                    <a:pt x="159" y="261"/>
                  </a:cubicBezTo>
                  <a:cubicBezTo>
                    <a:pt x="178" y="242"/>
                    <a:pt x="190" y="216"/>
                    <a:pt x="203" y="191"/>
                  </a:cubicBezTo>
                  <a:cubicBezTo>
                    <a:pt x="228" y="147"/>
                    <a:pt x="247" y="71"/>
                    <a:pt x="203" y="27"/>
                  </a:cubicBezTo>
                  <a:cubicBezTo>
                    <a:pt x="190" y="15"/>
                    <a:pt x="178" y="2"/>
                    <a:pt x="159" y="2"/>
                  </a:cubicBezTo>
                  <a:cubicBezTo>
                    <a:pt x="152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0"/>
            <p:cNvSpPr/>
            <p:nvPr/>
          </p:nvSpPr>
          <p:spPr>
            <a:xfrm>
              <a:off x="2376975" y="2507325"/>
              <a:ext cx="7950" cy="9125"/>
            </a:xfrm>
            <a:custGeom>
              <a:rect b="b" l="l" r="r" t="t"/>
              <a:pathLst>
                <a:path extrusionOk="0" h="365" w="318">
                  <a:moveTo>
                    <a:pt x="193" y="0"/>
                  </a:moveTo>
                  <a:cubicBezTo>
                    <a:pt x="171" y="0"/>
                    <a:pt x="146" y="5"/>
                    <a:pt x="120" y="15"/>
                  </a:cubicBezTo>
                  <a:cubicBezTo>
                    <a:pt x="44" y="66"/>
                    <a:pt x="0" y="154"/>
                    <a:pt x="0" y="242"/>
                  </a:cubicBezTo>
                  <a:cubicBezTo>
                    <a:pt x="0" y="295"/>
                    <a:pt x="31" y="365"/>
                    <a:pt x="85" y="365"/>
                  </a:cubicBezTo>
                  <a:cubicBezTo>
                    <a:pt x="96" y="365"/>
                    <a:pt x="107" y="362"/>
                    <a:pt x="120" y="356"/>
                  </a:cubicBezTo>
                  <a:cubicBezTo>
                    <a:pt x="215" y="318"/>
                    <a:pt x="278" y="242"/>
                    <a:pt x="303" y="141"/>
                  </a:cubicBezTo>
                  <a:cubicBezTo>
                    <a:pt x="317" y="54"/>
                    <a:pt x="268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0"/>
            <p:cNvSpPr/>
            <p:nvPr/>
          </p:nvSpPr>
          <p:spPr>
            <a:xfrm>
              <a:off x="2388475" y="2521525"/>
              <a:ext cx="10900" cy="13725"/>
            </a:xfrm>
            <a:custGeom>
              <a:rect b="b" l="l" r="r" t="t"/>
              <a:pathLst>
                <a:path extrusionOk="0" h="549" w="436">
                  <a:moveTo>
                    <a:pt x="213" y="0"/>
                  </a:moveTo>
                  <a:cubicBezTo>
                    <a:pt x="160" y="0"/>
                    <a:pt x="114" y="56"/>
                    <a:pt x="82" y="116"/>
                  </a:cubicBezTo>
                  <a:cubicBezTo>
                    <a:pt x="84" y="110"/>
                    <a:pt x="85" y="107"/>
                    <a:pt x="85" y="107"/>
                  </a:cubicBezTo>
                  <a:lnTo>
                    <a:pt x="85" y="107"/>
                  </a:lnTo>
                  <a:cubicBezTo>
                    <a:pt x="84" y="107"/>
                    <a:pt x="77" y="125"/>
                    <a:pt x="64" y="166"/>
                  </a:cubicBezTo>
                  <a:cubicBezTo>
                    <a:pt x="57" y="179"/>
                    <a:pt x="51" y="191"/>
                    <a:pt x="51" y="204"/>
                  </a:cubicBezTo>
                  <a:cubicBezTo>
                    <a:pt x="51" y="217"/>
                    <a:pt x="51" y="223"/>
                    <a:pt x="45" y="229"/>
                  </a:cubicBezTo>
                  <a:cubicBezTo>
                    <a:pt x="13" y="292"/>
                    <a:pt x="0" y="368"/>
                    <a:pt x="19" y="437"/>
                  </a:cubicBezTo>
                  <a:cubicBezTo>
                    <a:pt x="29" y="491"/>
                    <a:pt x="69" y="548"/>
                    <a:pt x="125" y="548"/>
                  </a:cubicBezTo>
                  <a:cubicBezTo>
                    <a:pt x="141" y="548"/>
                    <a:pt x="158" y="543"/>
                    <a:pt x="177" y="532"/>
                  </a:cubicBezTo>
                  <a:cubicBezTo>
                    <a:pt x="322" y="444"/>
                    <a:pt x="436" y="166"/>
                    <a:pt x="278" y="27"/>
                  </a:cubicBezTo>
                  <a:cubicBezTo>
                    <a:pt x="255" y="8"/>
                    <a:pt x="23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0"/>
            <p:cNvSpPr/>
            <p:nvPr/>
          </p:nvSpPr>
          <p:spPr>
            <a:xfrm>
              <a:off x="2371300" y="2528150"/>
              <a:ext cx="6625" cy="8600"/>
            </a:xfrm>
            <a:custGeom>
              <a:rect b="b" l="l" r="r" t="t"/>
              <a:pathLst>
                <a:path extrusionOk="0" h="344" w="265">
                  <a:moveTo>
                    <a:pt x="150" y="0"/>
                  </a:moveTo>
                  <a:cubicBezTo>
                    <a:pt x="132" y="0"/>
                    <a:pt x="112" y="8"/>
                    <a:pt x="88" y="27"/>
                  </a:cubicBezTo>
                  <a:cubicBezTo>
                    <a:pt x="44" y="71"/>
                    <a:pt x="19" y="122"/>
                    <a:pt x="13" y="179"/>
                  </a:cubicBezTo>
                  <a:cubicBezTo>
                    <a:pt x="6" y="223"/>
                    <a:pt x="0" y="324"/>
                    <a:pt x="63" y="336"/>
                  </a:cubicBezTo>
                  <a:cubicBezTo>
                    <a:pt x="76" y="341"/>
                    <a:pt x="90" y="344"/>
                    <a:pt x="105" y="344"/>
                  </a:cubicBezTo>
                  <a:cubicBezTo>
                    <a:pt x="145" y="344"/>
                    <a:pt x="187" y="325"/>
                    <a:pt x="214" y="292"/>
                  </a:cubicBezTo>
                  <a:cubicBezTo>
                    <a:pt x="233" y="267"/>
                    <a:pt x="252" y="235"/>
                    <a:pt x="259" y="197"/>
                  </a:cubicBezTo>
                  <a:cubicBezTo>
                    <a:pt x="265" y="185"/>
                    <a:pt x="265" y="166"/>
                    <a:pt x="259" y="153"/>
                  </a:cubicBezTo>
                  <a:lnTo>
                    <a:pt x="252" y="147"/>
                  </a:lnTo>
                  <a:lnTo>
                    <a:pt x="227" y="128"/>
                  </a:lnTo>
                  <a:cubicBezTo>
                    <a:pt x="227" y="71"/>
                    <a:pt x="202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0"/>
            <p:cNvSpPr/>
            <p:nvPr/>
          </p:nvSpPr>
          <p:spPr>
            <a:xfrm>
              <a:off x="2376875" y="2555450"/>
              <a:ext cx="6550" cy="7150"/>
            </a:xfrm>
            <a:custGeom>
              <a:rect b="b" l="l" r="r" t="t"/>
              <a:pathLst>
                <a:path extrusionOk="0" h="286" w="262">
                  <a:moveTo>
                    <a:pt x="194" y="1"/>
                  </a:moveTo>
                  <a:cubicBezTo>
                    <a:pt x="161" y="1"/>
                    <a:pt x="123" y="28"/>
                    <a:pt x="105" y="64"/>
                  </a:cubicBezTo>
                  <a:lnTo>
                    <a:pt x="86" y="77"/>
                  </a:lnTo>
                  <a:cubicBezTo>
                    <a:pt x="55" y="101"/>
                    <a:pt x="0" y="247"/>
                    <a:pt x="81" y="247"/>
                  </a:cubicBezTo>
                  <a:cubicBezTo>
                    <a:pt x="83" y="247"/>
                    <a:pt x="84" y="247"/>
                    <a:pt x="86" y="247"/>
                  </a:cubicBezTo>
                  <a:cubicBezTo>
                    <a:pt x="99" y="260"/>
                    <a:pt x="118" y="272"/>
                    <a:pt x="137" y="272"/>
                  </a:cubicBezTo>
                  <a:lnTo>
                    <a:pt x="143" y="279"/>
                  </a:lnTo>
                  <a:cubicBezTo>
                    <a:pt x="152" y="283"/>
                    <a:pt x="160" y="286"/>
                    <a:pt x="168" y="286"/>
                  </a:cubicBezTo>
                  <a:cubicBezTo>
                    <a:pt x="233" y="286"/>
                    <a:pt x="262" y="141"/>
                    <a:pt x="256" y="102"/>
                  </a:cubicBezTo>
                  <a:cubicBezTo>
                    <a:pt x="256" y="89"/>
                    <a:pt x="250" y="77"/>
                    <a:pt x="250" y="58"/>
                  </a:cubicBezTo>
                  <a:cubicBezTo>
                    <a:pt x="242" y="17"/>
                    <a:pt x="219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2401400" y="2555600"/>
              <a:ext cx="9325" cy="11475"/>
            </a:xfrm>
            <a:custGeom>
              <a:rect b="b" l="l" r="r" t="t"/>
              <a:pathLst>
                <a:path extrusionOk="0" h="459" w="373">
                  <a:moveTo>
                    <a:pt x="248" y="0"/>
                  </a:moveTo>
                  <a:cubicBezTo>
                    <a:pt x="236" y="0"/>
                    <a:pt x="225" y="3"/>
                    <a:pt x="215" y="8"/>
                  </a:cubicBezTo>
                  <a:cubicBezTo>
                    <a:pt x="114" y="46"/>
                    <a:pt x="1" y="165"/>
                    <a:pt x="13" y="291"/>
                  </a:cubicBezTo>
                  <a:cubicBezTo>
                    <a:pt x="13" y="348"/>
                    <a:pt x="39" y="399"/>
                    <a:pt x="76" y="437"/>
                  </a:cubicBezTo>
                  <a:cubicBezTo>
                    <a:pt x="97" y="451"/>
                    <a:pt x="121" y="459"/>
                    <a:pt x="145" y="459"/>
                  </a:cubicBezTo>
                  <a:cubicBezTo>
                    <a:pt x="173" y="459"/>
                    <a:pt x="201" y="448"/>
                    <a:pt x="221" y="424"/>
                  </a:cubicBezTo>
                  <a:cubicBezTo>
                    <a:pt x="329" y="329"/>
                    <a:pt x="373" y="184"/>
                    <a:pt x="329" y="52"/>
                  </a:cubicBezTo>
                  <a:cubicBezTo>
                    <a:pt x="315" y="19"/>
                    <a:pt x="280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0"/>
            <p:cNvSpPr/>
            <p:nvPr/>
          </p:nvSpPr>
          <p:spPr>
            <a:xfrm>
              <a:off x="2404850" y="2543225"/>
              <a:ext cx="7350" cy="8825"/>
            </a:xfrm>
            <a:custGeom>
              <a:rect b="b" l="l" r="r" t="t"/>
              <a:pathLst>
                <a:path extrusionOk="0" h="353" w="294">
                  <a:moveTo>
                    <a:pt x="195" y="0"/>
                  </a:moveTo>
                  <a:cubicBezTo>
                    <a:pt x="112" y="0"/>
                    <a:pt x="1" y="185"/>
                    <a:pt x="77" y="295"/>
                  </a:cubicBezTo>
                  <a:lnTo>
                    <a:pt x="102" y="326"/>
                  </a:lnTo>
                  <a:cubicBezTo>
                    <a:pt x="116" y="344"/>
                    <a:pt x="131" y="352"/>
                    <a:pt x="146" y="352"/>
                  </a:cubicBezTo>
                  <a:cubicBezTo>
                    <a:pt x="219" y="352"/>
                    <a:pt x="294" y="169"/>
                    <a:pt x="273" y="112"/>
                  </a:cubicBezTo>
                  <a:lnTo>
                    <a:pt x="260" y="68"/>
                  </a:lnTo>
                  <a:cubicBezTo>
                    <a:pt x="246" y="20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0"/>
            <p:cNvSpPr/>
            <p:nvPr/>
          </p:nvSpPr>
          <p:spPr>
            <a:xfrm>
              <a:off x="2320700" y="2580575"/>
              <a:ext cx="6325" cy="6925"/>
            </a:xfrm>
            <a:custGeom>
              <a:rect b="b" l="l" r="r" t="t"/>
              <a:pathLst>
                <a:path extrusionOk="0" h="277" w="253">
                  <a:moveTo>
                    <a:pt x="78" y="1"/>
                  </a:moveTo>
                  <a:cubicBezTo>
                    <a:pt x="27" y="1"/>
                    <a:pt x="0" y="107"/>
                    <a:pt x="6" y="150"/>
                  </a:cubicBezTo>
                  <a:cubicBezTo>
                    <a:pt x="12" y="216"/>
                    <a:pt x="29" y="277"/>
                    <a:pt x="102" y="277"/>
                  </a:cubicBezTo>
                  <a:cubicBezTo>
                    <a:pt x="106" y="277"/>
                    <a:pt x="109" y="277"/>
                    <a:pt x="113" y="276"/>
                  </a:cubicBezTo>
                  <a:cubicBezTo>
                    <a:pt x="247" y="265"/>
                    <a:pt x="253" y="11"/>
                    <a:pt x="164" y="11"/>
                  </a:cubicBezTo>
                  <a:cubicBezTo>
                    <a:pt x="153" y="11"/>
                    <a:pt x="140" y="15"/>
                    <a:pt x="126" y="24"/>
                  </a:cubicBezTo>
                  <a:lnTo>
                    <a:pt x="107" y="11"/>
                  </a:lnTo>
                  <a:cubicBezTo>
                    <a:pt x="96" y="4"/>
                    <a:pt x="8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0"/>
            <p:cNvSpPr/>
            <p:nvPr/>
          </p:nvSpPr>
          <p:spPr>
            <a:xfrm>
              <a:off x="2328925" y="2595700"/>
              <a:ext cx="5175" cy="6825"/>
            </a:xfrm>
            <a:custGeom>
              <a:rect b="b" l="l" r="r" t="t"/>
              <a:pathLst>
                <a:path extrusionOk="0" h="273" w="207">
                  <a:moveTo>
                    <a:pt x="141" y="1"/>
                  </a:moveTo>
                  <a:cubicBezTo>
                    <a:pt x="96" y="1"/>
                    <a:pt x="47" y="88"/>
                    <a:pt x="43" y="151"/>
                  </a:cubicBezTo>
                  <a:cubicBezTo>
                    <a:pt x="19" y="192"/>
                    <a:pt x="1" y="272"/>
                    <a:pt x="50" y="272"/>
                  </a:cubicBezTo>
                  <a:cubicBezTo>
                    <a:pt x="54" y="272"/>
                    <a:pt x="57" y="271"/>
                    <a:pt x="62" y="271"/>
                  </a:cubicBezTo>
                  <a:lnTo>
                    <a:pt x="87" y="271"/>
                  </a:lnTo>
                  <a:cubicBezTo>
                    <a:pt x="92" y="272"/>
                    <a:pt x="98" y="273"/>
                    <a:pt x="103" y="273"/>
                  </a:cubicBezTo>
                  <a:cubicBezTo>
                    <a:pt x="169" y="273"/>
                    <a:pt x="207" y="171"/>
                    <a:pt x="207" y="113"/>
                  </a:cubicBezTo>
                  <a:cubicBezTo>
                    <a:pt x="207" y="88"/>
                    <a:pt x="200" y="56"/>
                    <a:pt x="181" y="31"/>
                  </a:cubicBezTo>
                  <a:cubicBezTo>
                    <a:pt x="169" y="10"/>
                    <a:pt x="155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0"/>
            <p:cNvSpPr/>
            <p:nvPr/>
          </p:nvSpPr>
          <p:spPr>
            <a:xfrm>
              <a:off x="2340175" y="2567275"/>
              <a:ext cx="8650" cy="9975"/>
            </a:xfrm>
            <a:custGeom>
              <a:rect b="b" l="l" r="r" t="t"/>
              <a:pathLst>
                <a:path extrusionOk="0" h="399" w="346">
                  <a:moveTo>
                    <a:pt x="221" y="1"/>
                  </a:moveTo>
                  <a:cubicBezTo>
                    <a:pt x="207" y="1"/>
                    <a:pt x="191" y="5"/>
                    <a:pt x="173" y="14"/>
                  </a:cubicBezTo>
                  <a:cubicBezTo>
                    <a:pt x="54" y="71"/>
                    <a:pt x="1" y="399"/>
                    <a:pt x="125" y="399"/>
                  </a:cubicBezTo>
                  <a:cubicBezTo>
                    <a:pt x="139" y="399"/>
                    <a:pt x="155" y="395"/>
                    <a:pt x="173" y="386"/>
                  </a:cubicBezTo>
                  <a:cubicBezTo>
                    <a:pt x="298" y="323"/>
                    <a:pt x="346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0"/>
            <p:cNvSpPr/>
            <p:nvPr/>
          </p:nvSpPr>
          <p:spPr>
            <a:xfrm>
              <a:off x="2173875" y="2748100"/>
              <a:ext cx="15800" cy="18625"/>
            </a:xfrm>
            <a:custGeom>
              <a:rect b="b" l="l" r="r" t="t"/>
              <a:pathLst>
                <a:path extrusionOk="0" h="745" w="632">
                  <a:moveTo>
                    <a:pt x="380" y="1"/>
                  </a:moveTo>
                  <a:cubicBezTo>
                    <a:pt x="277" y="1"/>
                    <a:pt x="177" y="129"/>
                    <a:pt x="139" y="204"/>
                  </a:cubicBezTo>
                  <a:cubicBezTo>
                    <a:pt x="70" y="324"/>
                    <a:pt x="1" y="589"/>
                    <a:pt x="139" y="696"/>
                  </a:cubicBezTo>
                  <a:cubicBezTo>
                    <a:pt x="173" y="729"/>
                    <a:pt x="216" y="745"/>
                    <a:pt x="261" y="745"/>
                  </a:cubicBezTo>
                  <a:cubicBezTo>
                    <a:pt x="293" y="745"/>
                    <a:pt x="325" y="737"/>
                    <a:pt x="354" y="721"/>
                  </a:cubicBezTo>
                  <a:cubicBezTo>
                    <a:pt x="455" y="658"/>
                    <a:pt x="530" y="563"/>
                    <a:pt x="562" y="456"/>
                  </a:cubicBezTo>
                  <a:cubicBezTo>
                    <a:pt x="600" y="343"/>
                    <a:pt x="631" y="147"/>
                    <a:pt x="524" y="59"/>
                  </a:cubicBezTo>
                  <a:cubicBezTo>
                    <a:pt x="499" y="40"/>
                    <a:pt x="467" y="27"/>
                    <a:pt x="436" y="15"/>
                  </a:cubicBezTo>
                  <a:cubicBezTo>
                    <a:pt x="417" y="5"/>
                    <a:pt x="398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0"/>
            <p:cNvSpPr/>
            <p:nvPr/>
          </p:nvSpPr>
          <p:spPr>
            <a:xfrm>
              <a:off x="2208900" y="2743700"/>
              <a:ext cx="9625" cy="11325"/>
            </a:xfrm>
            <a:custGeom>
              <a:rect b="b" l="l" r="r" t="t"/>
              <a:pathLst>
                <a:path extrusionOk="0" h="453" w="385">
                  <a:moveTo>
                    <a:pt x="174" y="0"/>
                  </a:moveTo>
                  <a:cubicBezTo>
                    <a:pt x="76" y="0"/>
                    <a:pt x="1" y="169"/>
                    <a:pt x="6" y="254"/>
                  </a:cubicBezTo>
                  <a:lnTo>
                    <a:pt x="6" y="304"/>
                  </a:lnTo>
                  <a:cubicBezTo>
                    <a:pt x="11" y="382"/>
                    <a:pt x="48" y="453"/>
                    <a:pt x="112" y="453"/>
                  </a:cubicBezTo>
                  <a:cubicBezTo>
                    <a:pt x="136" y="453"/>
                    <a:pt x="164" y="442"/>
                    <a:pt x="195" y="418"/>
                  </a:cubicBezTo>
                  <a:cubicBezTo>
                    <a:pt x="271" y="355"/>
                    <a:pt x="385" y="115"/>
                    <a:pt x="265" y="39"/>
                  </a:cubicBezTo>
                  <a:lnTo>
                    <a:pt x="233" y="20"/>
                  </a:lnTo>
                  <a:cubicBezTo>
                    <a:pt x="213" y="6"/>
                    <a:pt x="193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0"/>
            <p:cNvSpPr/>
            <p:nvPr/>
          </p:nvSpPr>
          <p:spPr>
            <a:xfrm>
              <a:off x="2185550" y="2724000"/>
              <a:ext cx="14275" cy="19525"/>
            </a:xfrm>
            <a:custGeom>
              <a:rect b="b" l="l" r="r" t="t"/>
              <a:pathLst>
                <a:path extrusionOk="0" h="781" w="571">
                  <a:moveTo>
                    <a:pt x="374" y="1"/>
                  </a:moveTo>
                  <a:cubicBezTo>
                    <a:pt x="349" y="1"/>
                    <a:pt x="321" y="7"/>
                    <a:pt x="291" y="20"/>
                  </a:cubicBezTo>
                  <a:cubicBezTo>
                    <a:pt x="108" y="102"/>
                    <a:pt x="26" y="310"/>
                    <a:pt x="13" y="499"/>
                  </a:cubicBezTo>
                  <a:cubicBezTo>
                    <a:pt x="13" y="499"/>
                    <a:pt x="13" y="506"/>
                    <a:pt x="13" y="512"/>
                  </a:cubicBezTo>
                  <a:cubicBezTo>
                    <a:pt x="0" y="613"/>
                    <a:pt x="51" y="714"/>
                    <a:pt x="145" y="764"/>
                  </a:cubicBezTo>
                  <a:lnTo>
                    <a:pt x="158" y="771"/>
                  </a:lnTo>
                  <a:cubicBezTo>
                    <a:pt x="172" y="778"/>
                    <a:pt x="187" y="781"/>
                    <a:pt x="203" y="781"/>
                  </a:cubicBezTo>
                  <a:cubicBezTo>
                    <a:pt x="260" y="781"/>
                    <a:pt x="325" y="743"/>
                    <a:pt x="360" y="714"/>
                  </a:cubicBezTo>
                  <a:cubicBezTo>
                    <a:pt x="461" y="626"/>
                    <a:pt x="524" y="499"/>
                    <a:pt x="549" y="367"/>
                  </a:cubicBezTo>
                  <a:cubicBezTo>
                    <a:pt x="571" y="226"/>
                    <a:pt x="527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0"/>
            <p:cNvSpPr/>
            <p:nvPr/>
          </p:nvSpPr>
          <p:spPr>
            <a:xfrm>
              <a:off x="2246100" y="2722600"/>
              <a:ext cx="6800" cy="7550"/>
            </a:xfrm>
            <a:custGeom>
              <a:rect b="b" l="l" r="r" t="t"/>
              <a:pathLst>
                <a:path extrusionOk="0" h="302" w="272">
                  <a:moveTo>
                    <a:pt x="127" y="0"/>
                  </a:moveTo>
                  <a:cubicBezTo>
                    <a:pt x="43" y="0"/>
                    <a:pt x="0" y="141"/>
                    <a:pt x="0" y="202"/>
                  </a:cubicBezTo>
                  <a:cubicBezTo>
                    <a:pt x="0" y="270"/>
                    <a:pt x="32" y="302"/>
                    <a:pt x="72" y="302"/>
                  </a:cubicBezTo>
                  <a:cubicBezTo>
                    <a:pt x="99" y="302"/>
                    <a:pt x="130" y="287"/>
                    <a:pt x="158" y="259"/>
                  </a:cubicBezTo>
                  <a:cubicBezTo>
                    <a:pt x="164" y="246"/>
                    <a:pt x="177" y="234"/>
                    <a:pt x="190" y="221"/>
                  </a:cubicBezTo>
                  <a:cubicBezTo>
                    <a:pt x="240" y="171"/>
                    <a:pt x="271" y="7"/>
                    <a:pt x="171" y="0"/>
                  </a:cubicBezTo>
                  <a:lnTo>
                    <a:pt x="133" y="0"/>
                  </a:lnTo>
                  <a:cubicBezTo>
                    <a:pt x="131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0"/>
            <p:cNvSpPr/>
            <p:nvPr/>
          </p:nvSpPr>
          <p:spPr>
            <a:xfrm>
              <a:off x="2371750" y="2645150"/>
              <a:ext cx="9350" cy="12325"/>
            </a:xfrm>
            <a:custGeom>
              <a:rect b="b" l="l" r="r" t="t"/>
              <a:pathLst>
                <a:path extrusionOk="0" h="493" w="374">
                  <a:moveTo>
                    <a:pt x="287" y="1"/>
                  </a:moveTo>
                  <a:cubicBezTo>
                    <a:pt x="282" y="1"/>
                    <a:pt x="277" y="1"/>
                    <a:pt x="272" y="2"/>
                  </a:cubicBezTo>
                  <a:cubicBezTo>
                    <a:pt x="70" y="33"/>
                    <a:pt x="1" y="323"/>
                    <a:pt x="127" y="468"/>
                  </a:cubicBezTo>
                  <a:cubicBezTo>
                    <a:pt x="142" y="485"/>
                    <a:pt x="160" y="492"/>
                    <a:pt x="179" y="492"/>
                  </a:cubicBezTo>
                  <a:cubicBezTo>
                    <a:pt x="223" y="492"/>
                    <a:pt x="271" y="455"/>
                    <a:pt x="297" y="424"/>
                  </a:cubicBezTo>
                  <a:cubicBezTo>
                    <a:pt x="342" y="368"/>
                    <a:pt x="360" y="292"/>
                    <a:pt x="360" y="222"/>
                  </a:cubicBezTo>
                  <a:cubicBezTo>
                    <a:pt x="373" y="197"/>
                    <a:pt x="373" y="166"/>
                    <a:pt x="373" y="140"/>
                  </a:cubicBezTo>
                  <a:cubicBezTo>
                    <a:pt x="373" y="87"/>
                    <a:pt x="356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0"/>
            <p:cNvSpPr/>
            <p:nvPr/>
          </p:nvSpPr>
          <p:spPr>
            <a:xfrm>
              <a:off x="2391950" y="2647825"/>
              <a:ext cx="10100" cy="9100"/>
            </a:xfrm>
            <a:custGeom>
              <a:rect b="b" l="l" r="r" t="t"/>
              <a:pathLst>
                <a:path extrusionOk="0" h="364" w="404">
                  <a:moveTo>
                    <a:pt x="271" y="1"/>
                  </a:moveTo>
                  <a:cubicBezTo>
                    <a:pt x="261" y="1"/>
                    <a:pt x="250" y="3"/>
                    <a:pt x="240" y="8"/>
                  </a:cubicBezTo>
                  <a:cubicBezTo>
                    <a:pt x="196" y="40"/>
                    <a:pt x="152" y="71"/>
                    <a:pt x="120" y="115"/>
                  </a:cubicBezTo>
                  <a:cubicBezTo>
                    <a:pt x="76" y="160"/>
                    <a:pt x="0" y="343"/>
                    <a:pt x="120" y="349"/>
                  </a:cubicBezTo>
                  <a:cubicBezTo>
                    <a:pt x="134" y="359"/>
                    <a:pt x="150" y="364"/>
                    <a:pt x="166" y="364"/>
                  </a:cubicBezTo>
                  <a:cubicBezTo>
                    <a:pt x="180" y="364"/>
                    <a:pt x="194" y="361"/>
                    <a:pt x="208" y="355"/>
                  </a:cubicBezTo>
                  <a:cubicBezTo>
                    <a:pt x="240" y="343"/>
                    <a:pt x="271" y="324"/>
                    <a:pt x="297" y="292"/>
                  </a:cubicBezTo>
                  <a:cubicBezTo>
                    <a:pt x="322" y="261"/>
                    <a:pt x="328" y="216"/>
                    <a:pt x="353" y="179"/>
                  </a:cubicBezTo>
                  <a:cubicBezTo>
                    <a:pt x="379" y="141"/>
                    <a:pt x="404" y="78"/>
                    <a:pt x="360" y="59"/>
                  </a:cubicBezTo>
                  <a:cubicBezTo>
                    <a:pt x="347" y="59"/>
                    <a:pt x="341" y="59"/>
                    <a:pt x="341" y="46"/>
                  </a:cubicBezTo>
                  <a:cubicBezTo>
                    <a:pt x="327" y="18"/>
                    <a:pt x="300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0"/>
            <p:cNvSpPr/>
            <p:nvPr/>
          </p:nvSpPr>
          <p:spPr>
            <a:xfrm>
              <a:off x="2410400" y="2614275"/>
              <a:ext cx="14525" cy="16900"/>
            </a:xfrm>
            <a:custGeom>
              <a:rect b="b" l="l" r="r" t="t"/>
              <a:pathLst>
                <a:path extrusionOk="0" h="676" w="581">
                  <a:moveTo>
                    <a:pt x="423" y="1"/>
                  </a:moveTo>
                  <a:cubicBezTo>
                    <a:pt x="334" y="7"/>
                    <a:pt x="252" y="51"/>
                    <a:pt x="202" y="120"/>
                  </a:cubicBezTo>
                  <a:cubicBezTo>
                    <a:pt x="76" y="253"/>
                    <a:pt x="0" y="650"/>
                    <a:pt x="252" y="675"/>
                  </a:cubicBezTo>
                  <a:cubicBezTo>
                    <a:pt x="256" y="676"/>
                    <a:pt x="260" y="676"/>
                    <a:pt x="263" y="676"/>
                  </a:cubicBezTo>
                  <a:cubicBezTo>
                    <a:pt x="328" y="676"/>
                    <a:pt x="381" y="623"/>
                    <a:pt x="423" y="581"/>
                  </a:cubicBezTo>
                  <a:cubicBezTo>
                    <a:pt x="524" y="486"/>
                    <a:pt x="580" y="354"/>
                    <a:pt x="580" y="215"/>
                  </a:cubicBezTo>
                  <a:cubicBezTo>
                    <a:pt x="580" y="114"/>
                    <a:pt x="543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0"/>
            <p:cNvSpPr/>
            <p:nvPr/>
          </p:nvSpPr>
          <p:spPr>
            <a:xfrm>
              <a:off x="2389300" y="2623325"/>
              <a:ext cx="6875" cy="7950"/>
            </a:xfrm>
            <a:custGeom>
              <a:rect b="b" l="l" r="r" t="t"/>
              <a:pathLst>
                <a:path extrusionOk="0" h="318" w="275">
                  <a:moveTo>
                    <a:pt x="175" y="1"/>
                  </a:moveTo>
                  <a:cubicBezTo>
                    <a:pt x="165" y="1"/>
                    <a:pt x="152" y="4"/>
                    <a:pt x="138" y="11"/>
                  </a:cubicBezTo>
                  <a:cubicBezTo>
                    <a:pt x="41" y="56"/>
                    <a:pt x="1" y="317"/>
                    <a:pt x="100" y="317"/>
                  </a:cubicBezTo>
                  <a:cubicBezTo>
                    <a:pt x="111" y="317"/>
                    <a:pt x="124" y="314"/>
                    <a:pt x="138" y="307"/>
                  </a:cubicBezTo>
                  <a:cubicBezTo>
                    <a:pt x="234" y="262"/>
                    <a:pt x="275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0"/>
            <p:cNvSpPr/>
            <p:nvPr/>
          </p:nvSpPr>
          <p:spPr>
            <a:xfrm>
              <a:off x="2372900" y="2632800"/>
              <a:ext cx="5350" cy="7275"/>
            </a:xfrm>
            <a:custGeom>
              <a:rect b="b" l="l" r="r" t="t"/>
              <a:pathLst>
                <a:path extrusionOk="0" h="291" w="214">
                  <a:moveTo>
                    <a:pt x="113" y="1"/>
                  </a:moveTo>
                  <a:cubicBezTo>
                    <a:pt x="48" y="1"/>
                    <a:pt x="6" y="117"/>
                    <a:pt x="18" y="180"/>
                  </a:cubicBezTo>
                  <a:cubicBezTo>
                    <a:pt x="18" y="193"/>
                    <a:pt x="18" y="206"/>
                    <a:pt x="12" y="218"/>
                  </a:cubicBezTo>
                  <a:cubicBezTo>
                    <a:pt x="0" y="263"/>
                    <a:pt x="23" y="290"/>
                    <a:pt x="49" y="290"/>
                  </a:cubicBezTo>
                  <a:cubicBezTo>
                    <a:pt x="67" y="290"/>
                    <a:pt x="87" y="278"/>
                    <a:pt x="100" y="250"/>
                  </a:cubicBezTo>
                  <a:cubicBezTo>
                    <a:pt x="106" y="237"/>
                    <a:pt x="113" y="231"/>
                    <a:pt x="119" y="218"/>
                  </a:cubicBezTo>
                  <a:cubicBezTo>
                    <a:pt x="169" y="168"/>
                    <a:pt x="214" y="35"/>
                    <a:pt x="132" y="4"/>
                  </a:cubicBezTo>
                  <a:cubicBezTo>
                    <a:pt x="125" y="2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0"/>
            <p:cNvSpPr/>
            <p:nvPr/>
          </p:nvSpPr>
          <p:spPr>
            <a:xfrm>
              <a:off x="2348075" y="2686650"/>
              <a:ext cx="4175" cy="4750"/>
            </a:xfrm>
            <a:custGeom>
              <a:rect b="b" l="l" r="r" t="t"/>
              <a:pathLst>
                <a:path extrusionOk="0" h="190" w="167">
                  <a:moveTo>
                    <a:pt x="108" y="0"/>
                  </a:moveTo>
                  <a:cubicBezTo>
                    <a:pt x="101" y="0"/>
                    <a:pt x="93" y="2"/>
                    <a:pt x="84" y="7"/>
                  </a:cubicBezTo>
                  <a:cubicBezTo>
                    <a:pt x="22" y="35"/>
                    <a:pt x="0" y="190"/>
                    <a:pt x="60" y="190"/>
                  </a:cubicBezTo>
                  <a:cubicBezTo>
                    <a:pt x="67" y="190"/>
                    <a:pt x="75" y="188"/>
                    <a:pt x="84" y="183"/>
                  </a:cubicBezTo>
                  <a:cubicBezTo>
                    <a:pt x="140" y="155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0"/>
            <p:cNvSpPr/>
            <p:nvPr/>
          </p:nvSpPr>
          <p:spPr>
            <a:xfrm>
              <a:off x="2256175" y="2662200"/>
              <a:ext cx="6975" cy="9850"/>
            </a:xfrm>
            <a:custGeom>
              <a:rect b="b" l="l" r="r" t="t"/>
              <a:pathLst>
                <a:path extrusionOk="0" h="394" w="279">
                  <a:moveTo>
                    <a:pt x="196" y="1"/>
                  </a:moveTo>
                  <a:cubicBezTo>
                    <a:pt x="58" y="1"/>
                    <a:pt x="1" y="203"/>
                    <a:pt x="26" y="310"/>
                  </a:cubicBezTo>
                  <a:cubicBezTo>
                    <a:pt x="42" y="369"/>
                    <a:pt x="76" y="394"/>
                    <a:pt x="112" y="394"/>
                  </a:cubicBezTo>
                  <a:cubicBezTo>
                    <a:pt x="145" y="394"/>
                    <a:pt x="182" y="372"/>
                    <a:pt x="209" y="335"/>
                  </a:cubicBezTo>
                  <a:cubicBezTo>
                    <a:pt x="253" y="278"/>
                    <a:pt x="278" y="215"/>
                    <a:pt x="278" y="152"/>
                  </a:cubicBezTo>
                  <a:cubicBezTo>
                    <a:pt x="278" y="127"/>
                    <a:pt x="272" y="108"/>
                    <a:pt x="266" y="89"/>
                  </a:cubicBezTo>
                  <a:cubicBezTo>
                    <a:pt x="266" y="45"/>
                    <a:pt x="253" y="7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0"/>
            <p:cNvSpPr/>
            <p:nvPr/>
          </p:nvSpPr>
          <p:spPr>
            <a:xfrm>
              <a:off x="2272875" y="2630400"/>
              <a:ext cx="13900" cy="14125"/>
            </a:xfrm>
            <a:custGeom>
              <a:rect b="b" l="l" r="r" t="t"/>
              <a:pathLst>
                <a:path extrusionOk="0" h="565" w="556">
                  <a:moveTo>
                    <a:pt x="348" y="1"/>
                  </a:moveTo>
                  <a:cubicBezTo>
                    <a:pt x="197" y="1"/>
                    <a:pt x="0" y="351"/>
                    <a:pt x="153" y="503"/>
                  </a:cubicBezTo>
                  <a:cubicBezTo>
                    <a:pt x="165" y="516"/>
                    <a:pt x="178" y="529"/>
                    <a:pt x="197" y="535"/>
                  </a:cubicBezTo>
                  <a:cubicBezTo>
                    <a:pt x="223" y="556"/>
                    <a:pt x="249" y="565"/>
                    <a:pt x="275" y="565"/>
                  </a:cubicBezTo>
                  <a:cubicBezTo>
                    <a:pt x="428" y="565"/>
                    <a:pt x="556" y="237"/>
                    <a:pt x="475" y="112"/>
                  </a:cubicBezTo>
                  <a:lnTo>
                    <a:pt x="475" y="112"/>
                  </a:lnTo>
                  <a:lnTo>
                    <a:pt x="475" y="125"/>
                  </a:lnTo>
                  <a:cubicBezTo>
                    <a:pt x="462" y="106"/>
                    <a:pt x="456" y="87"/>
                    <a:pt x="443" y="68"/>
                  </a:cubicBezTo>
                  <a:cubicBezTo>
                    <a:pt x="417" y="21"/>
                    <a:pt x="38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0"/>
            <p:cNvSpPr/>
            <p:nvPr/>
          </p:nvSpPr>
          <p:spPr>
            <a:xfrm>
              <a:off x="2287875" y="2650600"/>
              <a:ext cx="11850" cy="15200"/>
            </a:xfrm>
            <a:custGeom>
              <a:rect b="b" l="l" r="r" t="t"/>
              <a:pathLst>
                <a:path extrusionOk="0" h="608" w="474">
                  <a:moveTo>
                    <a:pt x="323" y="1"/>
                  </a:moveTo>
                  <a:cubicBezTo>
                    <a:pt x="258" y="1"/>
                    <a:pt x="181" y="50"/>
                    <a:pt x="146" y="93"/>
                  </a:cubicBezTo>
                  <a:cubicBezTo>
                    <a:pt x="64" y="200"/>
                    <a:pt x="1" y="389"/>
                    <a:pt x="64" y="515"/>
                  </a:cubicBezTo>
                  <a:lnTo>
                    <a:pt x="76" y="534"/>
                  </a:lnTo>
                  <a:cubicBezTo>
                    <a:pt x="105" y="587"/>
                    <a:pt x="145" y="608"/>
                    <a:pt x="187" y="608"/>
                  </a:cubicBezTo>
                  <a:cubicBezTo>
                    <a:pt x="245" y="608"/>
                    <a:pt x="307" y="567"/>
                    <a:pt x="348" y="515"/>
                  </a:cubicBezTo>
                  <a:cubicBezTo>
                    <a:pt x="448" y="402"/>
                    <a:pt x="474" y="244"/>
                    <a:pt x="430" y="99"/>
                  </a:cubicBezTo>
                  <a:cubicBezTo>
                    <a:pt x="430" y="93"/>
                    <a:pt x="423" y="80"/>
                    <a:pt x="417" y="74"/>
                  </a:cubicBezTo>
                  <a:cubicBezTo>
                    <a:pt x="400" y="20"/>
                    <a:pt x="364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0"/>
            <p:cNvSpPr/>
            <p:nvPr/>
          </p:nvSpPr>
          <p:spPr>
            <a:xfrm>
              <a:off x="2310900" y="2638700"/>
              <a:ext cx="11050" cy="10925"/>
            </a:xfrm>
            <a:custGeom>
              <a:rect b="b" l="l" r="r" t="t"/>
              <a:pathLst>
                <a:path extrusionOk="0" h="437" w="442">
                  <a:moveTo>
                    <a:pt x="298" y="1"/>
                  </a:moveTo>
                  <a:cubicBezTo>
                    <a:pt x="265" y="1"/>
                    <a:pt x="229" y="20"/>
                    <a:pt x="215" y="39"/>
                  </a:cubicBezTo>
                  <a:lnTo>
                    <a:pt x="202" y="52"/>
                  </a:lnTo>
                  <a:cubicBezTo>
                    <a:pt x="127" y="121"/>
                    <a:pt x="0" y="436"/>
                    <a:pt x="202" y="436"/>
                  </a:cubicBezTo>
                  <a:cubicBezTo>
                    <a:pt x="291" y="436"/>
                    <a:pt x="341" y="342"/>
                    <a:pt x="385" y="279"/>
                  </a:cubicBezTo>
                  <a:cubicBezTo>
                    <a:pt x="423" y="216"/>
                    <a:pt x="442" y="77"/>
                    <a:pt x="360" y="26"/>
                  </a:cubicBezTo>
                  <a:lnTo>
                    <a:pt x="328" y="7"/>
                  </a:lnTo>
                  <a:cubicBezTo>
                    <a:pt x="319" y="3"/>
                    <a:pt x="309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10"/>
          <p:cNvGrpSpPr/>
          <p:nvPr/>
        </p:nvGrpSpPr>
        <p:grpSpPr>
          <a:xfrm rot="-1992033">
            <a:off x="204940" y="3854744"/>
            <a:ext cx="419449" cy="1652516"/>
            <a:chOff x="1535150" y="2784850"/>
            <a:chExt cx="114650" cy="451700"/>
          </a:xfrm>
        </p:grpSpPr>
        <p:sp>
          <p:nvSpPr>
            <p:cNvPr id="1206" name="Google Shape;1206;p10"/>
            <p:cNvSpPr/>
            <p:nvPr/>
          </p:nvSpPr>
          <p:spPr>
            <a:xfrm>
              <a:off x="1535150" y="2784850"/>
              <a:ext cx="114650" cy="451700"/>
            </a:xfrm>
            <a:custGeom>
              <a:rect b="b" l="l" r="r" t="t"/>
              <a:pathLst>
                <a:path extrusionOk="0" h="18068" w="4586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0"/>
            <p:cNvSpPr/>
            <p:nvPr/>
          </p:nvSpPr>
          <p:spPr>
            <a:xfrm>
              <a:off x="1603575" y="2822400"/>
              <a:ext cx="10275" cy="9500"/>
            </a:xfrm>
            <a:custGeom>
              <a:rect b="b" l="l" r="r" t="t"/>
              <a:pathLst>
                <a:path extrusionOk="0" h="380" w="411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0"/>
            <p:cNvSpPr/>
            <p:nvPr/>
          </p:nvSpPr>
          <p:spPr>
            <a:xfrm>
              <a:off x="1610825" y="2836800"/>
              <a:ext cx="8375" cy="7550"/>
            </a:xfrm>
            <a:custGeom>
              <a:rect b="b" l="l" r="r" t="t"/>
              <a:pathLst>
                <a:path extrusionOk="0" h="302" w="335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0"/>
            <p:cNvSpPr/>
            <p:nvPr/>
          </p:nvSpPr>
          <p:spPr>
            <a:xfrm>
              <a:off x="1600900" y="2847325"/>
              <a:ext cx="12150" cy="7275"/>
            </a:xfrm>
            <a:custGeom>
              <a:rect b="b" l="l" r="r" t="t"/>
              <a:pathLst>
                <a:path extrusionOk="0" h="291" w="486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0"/>
            <p:cNvSpPr/>
            <p:nvPr/>
          </p:nvSpPr>
          <p:spPr>
            <a:xfrm>
              <a:off x="1591125" y="2833450"/>
              <a:ext cx="7825" cy="6275"/>
            </a:xfrm>
            <a:custGeom>
              <a:rect b="b" l="l" r="r" t="t"/>
              <a:pathLst>
                <a:path extrusionOk="0" h="251" w="313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0"/>
            <p:cNvSpPr/>
            <p:nvPr/>
          </p:nvSpPr>
          <p:spPr>
            <a:xfrm>
              <a:off x="1586725" y="2802425"/>
              <a:ext cx="5650" cy="4675"/>
            </a:xfrm>
            <a:custGeom>
              <a:rect b="b" l="l" r="r" t="t"/>
              <a:pathLst>
                <a:path extrusionOk="0" h="187" w="226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0"/>
            <p:cNvSpPr/>
            <p:nvPr/>
          </p:nvSpPr>
          <p:spPr>
            <a:xfrm>
              <a:off x="1550925" y="3002675"/>
              <a:ext cx="5525" cy="4500"/>
            </a:xfrm>
            <a:custGeom>
              <a:rect b="b" l="l" r="r" t="t"/>
              <a:pathLst>
                <a:path extrusionOk="0" h="180" w="221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0"/>
            <p:cNvSpPr/>
            <p:nvPr/>
          </p:nvSpPr>
          <p:spPr>
            <a:xfrm>
              <a:off x="1550425" y="2984650"/>
              <a:ext cx="7300" cy="4275"/>
            </a:xfrm>
            <a:custGeom>
              <a:rect b="b" l="l" r="r" t="t"/>
              <a:pathLst>
                <a:path extrusionOk="0" h="171" w="292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0"/>
            <p:cNvSpPr/>
            <p:nvPr/>
          </p:nvSpPr>
          <p:spPr>
            <a:xfrm>
              <a:off x="1569525" y="2961650"/>
              <a:ext cx="9275" cy="7525"/>
            </a:xfrm>
            <a:custGeom>
              <a:rect b="b" l="l" r="r" t="t"/>
              <a:pathLst>
                <a:path extrusionOk="0" h="301" w="371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0"/>
            <p:cNvSpPr/>
            <p:nvPr/>
          </p:nvSpPr>
          <p:spPr>
            <a:xfrm>
              <a:off x="1588600" y="2976675"/>
              <a:ext cx="7750" cy="7225"/>
            </a:xfrm>
            <a:custGeom>
              <a:rect b="b" l="l" r="r" t="t"/>
              <a:pathLst>
                <a:path extrusionOk="0" h="289" w="31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0"/>
            <p:cNvSpPr/>
            <p:nvPr/>
          </p:nvSpPr>
          <p:spPr>
            <a:xfrm>
              <a:off x="1578975" y="3004975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0"/>
            <p:cNvSpPr/>
            <p:nvPr/>
          </p:nvSpPr>
          <p:spPr>
            <a:xfrm>
              <a:off x="1574400" y="2987225"/>
              <a:ext cx="5775" cy="6075"/>
            </a:xfrm>
            <a:custGeom>
              <a:rect b="b" l="l" r="r" t="t"/>
              <a:pathLst>
                <a:path extrusionOk="0" h="243" w="231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0"/>
            <p:cNvSpPr/>
            <p:nvPr/>
          </p:nvSpPr>
          <p:spPr>
            <a:xfrm>
              <a:off x="1600250" y="2946500"/>
              <a:ext cx="9500" cy="8625"/>
            </a:xfrm>
            <a:custGeom>
              <a:rect b="b" l="l" r="r" t="t"/>
              <a:pathLst>
                <a:path extrusionOk="0" h="345" w="38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0"/>
            <p:cNvSpPr/>
            <p:nvPr/>
          </p:nvSpPr>
          <p:spPr>
            <a:xfrm>
              <a:off x="1565675" y="2932600"/>
              <a:ext cx="4825" cy="4900"/>
            </a:xfrm>
            <a:custGeom>
              <a:rect b="b" l="l" r="r" t="t"/>
              <a:pathLst>
                <a:path extrusionOk="0" h="196" w="193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0"/>
            <p:cNvSpPr/>
            <p:nvPr/>
          </p:nvSpPr>
          <p:spPr>
            <a:xfrm>
              <a:off x="1576300" y="3116100"/>
              <a:ext cx="6775" cy="6225"/>
            </a:xfrm>
            <a:custGeom>
              <a:rect b="b" l="l" r="r" t="t"/>
              <a:pathLst>
                <a:path extrusionOk="0" h="249" w="271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0"/>
            <p:cNvSpPr/>
            <p:nvPr/>
          </p:nvSpPr>
          <p:spPr>
            <a:xfrm>
              <a:off x="1569850" y="3098575"/>
              <a:ext cx="6000" cy="3950"/>
            </a:xfrm>
            <a:custGeom>
              <a:rect b="b" l="l" r="r" t="t"/>
              <a:pathLst>
                <a:path extrusionOk="0" h="158" w="24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0"/>
            <p:cNvSpPr/>
            <p:nvPr/>
          </p:nvSpPr>
          <p:spPr>
            <a:xfrm>
              <a:off x="1598325" y="3074900"/>
              <a:ext cx="8175" cy="6750"/>
            </a:xfrm>
            <a:custGeom>
              <a:rect b="b" l="l" r="r" t="t"/>
              <a:pathLst>
                <a:path extrusionOk="0" h="270" w="327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0"/>
            <p:cNvSpPr/>
            <p:nvPr/>
          </p:nvSpPr>
          <p:spPr>
            <a:xfrm>
              <a:off x="1608150" y="3099675"/>
              <a:ext cx="4900" cy="6950"/>
            </a:xfrm>
            <a:custGeom>
              <a:rect b="b" l="l" r="r" t="t"/>
              <a:pathLst>
                <a:path extrusionOk="0" h="278" w="196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0"/>
            <p:cNvSpPr/>
            <p:nvPr/>
          </p:nvSpPr>
          <p:spPr>
            <a:xfrm>
              <a:off x="1599125" y="3132900"/>
              <a:ext cx="8250" cy="6000"/>
            </a:xfrm>
            <a:custGeom>
              <a:rect b="b" l="l" r="r" t="t"/>
              <a:pathLst>
                <a:path extrusionOk="0" h="240" w="33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0"/>
            <p:cNvSpPr/>
            <p:nvPr/>
          </p:nvSpPr>
          <p:spPr>
            <a:xfrm>
              <a:off x="1594425" y="3096475"/>
              <a:ext cx="4975" cy="4100"/>
            </a:xfrm>
            <a:custGeom>
              <a:rect b="b" l="l" r="r" t="t"/>
              <a:pathLst>
                <a:path extrusionOk="0" h="164" w="199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0"/>
            <p:cNvSpPr/>
            <p:nvPr/>
          </p:nvSpPr>
          <p:spPr>
            <a:xfrm>
              <a:off x="1584750" y="3172225"/>
              <a:ext cx="8750" cy="5875"/>
            </a:xfrm>
            <a:custGeom>
              <a:rect b="b" l="l" r="r" t="t"/>
              <a:pathLst>
                <a:path extrusionOk="0" h="235" w="35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0"/>
            <p:cNvSpPr/>
            <p:nvPr/>
          </p:nvSpPr>
          <p:spPr>
            <a:xfrm>
              <a:off x="1569825" y="3212325"/>
              <a:ext cx="12650" cy="7450"/>
            </a:xfrm>
            <a:custGeom>
              <a:rect b="b" l="l" r="r" t="t"/>
              <a:pathLst>
                <a:path extrusionOk="0" h="298" w="506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0"/>
            <p:cNvSpPr/>
            <p:nvPr/>
          </p:nvSpPr>
          <p:spPr>
            <a:xfrm>
              <a:off x="1555950" y="3199675"/>
              <a:ext cx="6650" cy="7025"/>
            </a:xfrm>
            <a:custGeom>
              <a:rect b="b" l="l" r="r" t="t"/>
              <a:pathLst>
                <a:path extrusionOk="0" h="281" w="266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0"/>
            <p:cNvSpPr/>
            <p:nvPr/>
          </p:nvSpPr>
          <p:spPr>
            <a:xfrm>
              <a:off x="1581975" y="3196875"/>
              <a:ext cx="6950" cy="5575"/>
            </a:xfrm>
            <a:custGeom>
              <a:rect b="b" l="l" r="r" t="t"/>
              <a:pathLst>
                <a:path extrusionOk="0" h="223" w="278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0"/>
            <p:cNvSpPr/>
            <p:nvPr/>
          </p:nvSpPr>
          <p:spPr>
            <a:xfrm>
              <a:off x="1568575" y="3196875"/>
              <a:ext cx="8050" cy="4750"/>
            </a:xfrm>
            <a:custGeom>
              <a:rect b="b" l="l" r="r" t="t"/>
              <a:pathLst>
                <a:path extrusionOk="0" h="190" w="322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0"/>
            <p:cNvSpPr/>
            <p:nvPr/>
          </p:nvSpPr>
          <p:spPr>
            <a:xfrm>
              <a:off x="1556500" y="3171500"/>
              <a:ext cx="6100" cy="5650"/>
            </a:xfrm>
            <a:custGeom>
              <a:rect b="b" l="l" r="r" t="t"/>
              <a:pathLst>
                <a:path extrusionOk="0" h="226" w="244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0"/>
            <p:cNvSpPr/>
            <p:nvPr/>
          </p:nvSpPr>
          <p:spPr>
            <a:xfrm>
              <a:off x="1607525" y="3117575"/>
              <a:ext cx="11200" cy="10425"/>
            </a:xfrm>
            <a:custGeom>
              <a:rect b="b" l="l" r="r" t="t"/>
              <a:pathLst>
                <a:path extrusionOk="0" h="417" w="448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0"/>
            <p:cNvSpPr/>
            <p:nvPr/>
          </p:nvSpPr>
          <p:spPr>
            <a:xfrm>
              <a:off x="1561325" y="3005000"/>
              <a:ext cx="12000" cy="11200"/>
            </a:xfrm>
            <a:custGeom>
              <a:rect b="b" l="l" r="r" t="t"/>
              <a:pathLst>
                <a:path extrusionOk="0" h="448" w="48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0"/>
            <p:cNvSpPr/>
            <p:nvPr/>
          </p:nvSpPr>
          <p:spPr>
            <a:xfrm>
              <a:off x="1549500" y="2961325"/>
              <a:ext cx="7275" cy="6800"/>
            </a:xfrm>
            <a:custGeom>
              <a:rect b="b" l="l" r="r" t="t"/>
              <a:pathLst>
                <a:path extrusionOk="0" h="272" w="291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0"/>
            <p:cNvSpPr/>
            <p:nvPr/>
          </p:nvSpPr>
          <p:spPr>
            <a:xfrm>
              <a:off x="1581825" y="2817350"/>
              <a:ext cx="7100" cy="5875"/>
            </a:xfrm>
            <a:custGeom>
              <a:rect b="b" l="l" r="r" t="t"/>
              <a:pathLst>
                <a:path extrusionOk="0" h="235" w="284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10"/>
          <p:cNvGrpSpPr/>
          <p:nvPr/>
        </p:nvGrpSpPr>
        <p:grpSpPr>
          <a:xfrm rot="-1992041">
            <a:off x="420382" y="4152828"/>
            <a:ext cx="1217260" cy="1014472"/>
            <a:chOff x="2226275" y="2120850"/>
            <a:chExt cx="356000" cy="296700"/>
          </a:xfrm>
        </p:grpSpPr>
        <p:sp>
          <p:nvSpPr>
            <p:cNvPr id="1237" name="Google Shape;1237;p10"/>
            <p:cNvSpPr/>
            <p:nvPr/>
          </p:nvSpPr>
          <p:spPr>
            <a:xfrm>
              <a:off x="2226275" y="2120850"/>
              <a:ext cx="356000" cy="296700"/>
            </a:xfrm>
            <a:custGeom>
              <a:rect b="b" l="l" r="r" t="t"/>
              <a:pathLst>
                <a:path extrusionOk="0" h="11868" w="14240">
                  <a:moveTo>
                    <a:pt x="3039" y="0"/>
                  </a:moveTo>
                  <a:cubicBezTo>
                    <a:pt x="1403" y="0"/>
                    <a:pt x="0" y="406"/>
                    <a:pt x="289" y="1883"/>
                  </a:cubicBezTo>
                  <a:cubicBezTo>
                    <a:pt x="812" y="4557"/>
                    <a:pt x="4016" y="8227"/>
                    <a:pt x="5769" y="10315"/>
                  </a:cubicBezTo>
                  <a:cubicBezTo>
                    <a:pt x="6470" y="11147"/>
                    <a:pt x="7390" y="11867"/>
                    <a:pt x="8347" y="11867"/>
                  </a:cubicBezTo>
                  <a:cubicBezTo>
                    <a:pt x="8813" y="11867"/>
                    <a:pt x="9287" y="11697"/>
                    <a:pt x="9749" y="11286"/>
                  </a:cubicBezTo>
                  <a:cubicBezTo>
                    <a:pt x="14240" y="7300"/>
                    <a:pt x="12814" y="1807"/>
                    <a:pt x="7252" y="564"/>
                  </a:cubicBezTo>
                  <a:cubicBezTo>
                    <a:pt x="6668" y="433"/>
                    <a:pt x="4729" y="0"/>
                    <a:pt x="30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0"/>
            <p:cNvSpPr/>
            <p:nvPr/>
          </p:nvSpPr>
          <p:spPr>
            <a:xfrm>
              <a:off x="2424900" y="2376425"/>
              <a:ext cx="10900" cy="11400"/>
            </a:xfrm>
            <a:custGeom>
              <a:rect b="b" l="l" r="r" t="t"/>
              <a:pathLst>
                <a:path extrusionOk="0" h="456" w="436">
                  <a:moveTo>
                    <a:pt x="122" y="0"/>
                  </a:moveTo>
                  <a:cubicBezTo>
                    <a:pt x="62" y="0"/>
                    <a:pt x="8" y="28"/>
                    <a:pt x="0" y="105"/>
                  </a:cubicBezTo>
                  <a:cubicBezTo>
                    <a:pt x="7" y="237"/>
                    <a:pt x="82" y="363"/>
                    <a:pt x="202" y="426"/>
                  </a:cubicBezTo>
                  <a:cubicBezTo>
                    <a:pt x="237" y="444"/>
                    <a:pt x="280" y="455"/>
                    <a:pt x="320" y="455"/>
                  </a:cubicBezTo>
                  <a:cubicBezTo>
                    <a:pt x="382" y="455"/>
                    <a:pt x="436" y="427"/>
                    <a:pt x="436" y="351"/>
                  </a:cubicBezTo>
                  <a:cubicBezTo>
                    <a:pt x="429" y="212"/>
                    <a:pt x="354" y="92"/>
                    <a:pt x="234" y="29"/>
                  </a:cubicBezTo>
                  <a:cubicBezTo>
                    <a:pt x="202" y="12"/>
                    <a:pt x="161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0"/>
            <p:cNvSpPr/>
            <p:nvPr/>
          </p:nvSpPr>
          <p:spPr>
            <a:xfrm>
              <a:off x="2412600" y="2377300"/>
              <a:ext cx="8550" cy="7925"/>
            </a:xfrm>
            <a:custGeom>
              <a:rect b="b" l="l" r="r" t="t"/>
              <a:pathLst>
                <a:path extrusionOk="0" h="317" w="342">
                  <a:moveTo>
                    <a:pt x="101" y="0"/>
                  </a:moveTo>
                  <a:cubicBezTo>
                    <a:pt x="13" y="0"/>
                    <a:pt x="0" y="82"/>
                    <a:pt x="26" y="152"/>
                  </a:cubicBezTo>
                  <a:cubicBezTo>
                    <a:pt x="64" y="234"/>
                    <a:pt x="139" y="297"/>
                    <a:pt x="228" y="316"/>
                  </a:cubicBezTo>
                  <a:lnTo>
                    <a:pt x="246" y="316"/>
                  </a:lnTo>
                  <a:cubicBezTo>
                    <a:pt x="250" y="316"/>
                    <a:pt x="253" y="316"/>
                    <a:pt x="256" y="316"/>
                  </a:cubicBezTo>
                  <a:cubicBezTo>
                    <a:pt x="297" y="316"/>
                    <a:pt x="335" y="281"/>
                    <a:pt x="335" y="240"/>
                  </a:cubicBezTo>
                  <a:cubicBezTo>
                    <a:pt x="341" y="196"/>
                    <a:pt x="328" y="145"/>
                    <a:pt x="297" y="114"/>
                  </a:cubicBezTo>
                  <a:cubicBezTo>
                    <a:pt x="253" y="44"/>
                    <a:pt x="177" y="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0"/>
            <p:cNvSpPr/>
            <p:nvPr/>
          </p:nvSpPr>
          <p:spPr>
            <a:xfrm>
              <a:off x="2400050" y="2365000"/>
              <a:ext cx="8375" cy="6875"/>
            </a:xfrm>
            <a:custGeom>
              <a:rect b="b" l="l" r="r" t="t"/>
              <a:pathLst>
                <a:path extrusionOk="0" h="275" w="335">
                  <a:moveTo>
                    <a:pt x="136" y="1"/>
                  </a:moveTo>
                  <a:cubicBezTo>
                    <a:pt x="118" y="1"/>
                    <a:pt x="101" y="7"/>
                    <a:pt x="86" y="19"/>
                  </a:cubicBezTo>
                  <a:cubicBezTo>
                    <a:pt x="1" y="98"/>
                    <a:pt x="140" y="272"/>
                    <a:pt x="246" y="272"/>
                  </a:cubicBezTo>
                  <a:cubicBezTo>
                    <a:pt x="249" y="272"/>
                    <a:pt x="253" y="272"/>
                    <a:pt x="256" y="271"/>
                  </a:cubicBezTo>
                  <a:cubicBezTo>
                    <a:pt x="261" y="273"/>
                    <a:pt x="266" y="274"/>
                    <a:pt x="271" y="274"/>
                  </a:cubicBezTo>
                  <a:cubicBezTo>
                    <a:pt x="295" y="274"/>
                    <a:pt x="313" y="249"/>
                    <a:pt x="313" y="227"/>
                  </a:cubicBezTo>
                  <a:cubicBezTo>
                    <a:pt x="334" y="138"/>
                    <a:pt x="224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0"/>
            <p:cNvSpPr/>
            <p:nvPr/>
          </p:nvSpPr>
          <p:spPr>
            <a:xfrm>
              <a:off x="2410275" y="2359600"/>
              <a:ext cx="5625" cy="5675"/>
            </a:xfrm>
            <a:custGeom>
              <a:rect b="b" l="l" r="r" t="t"/>
              <a:pathLst>
                <a:path extrusionOk="0" h="227" w="225">
                  <a:moveTo>
                    <a:pt x="53" y="0"/>
                  </a:moveTo>
                  <a:cubicBezTo>
                    <a:pt x="27" y="0"/>
                    <a:pt x="9" y="15"/>
                    <a:pt x="5" y="52"/>
                  </a:cubicBezTo>
                  <a:cubicBezTo>
                    <a:pt x="1" y="125"/>
                    <a:pt x="110" y="227"/>
                    <a:pt x="174" y="227"/>
                  </a:cubicBezTo>
                  <a:cubicBezTo>
                    <a:pt x="200" y="227"/>
                    <a:pt x="218" y="211"/>
                    <a:pt x="220" y="172"/>
                  </a:cubicBezTo>
                  <a:cubicBezTo>
                    <a:pt x="224" y="99"/>
                    <a:pt x="117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0"/>
            <p:cNvSpPr/>
            <p:nvPr/>
          </p:nvSpPr>
          <p:spPr>
            <a:xfrm>
              <a:off x="2446175" y="2366800"/>
              <a:ext cx="11375" cy="7700"/>
            </a:xfrm>
            <a:custGeom>
              <a:rect b="b" l="l" r="r" t="t"/>
              <a:pathLst>
                <a:path extrusionOk="0" h="308" w="455">
                  <a:moveTo>
                    <a:pt x="197" y="1"/>
                  </a:moveTo>
                  <a:cubicBezTo>
                    <a:pt x="160" y="1"/>
                    <a:pt x="122" y="10"/>
                    <a:pt x="83" y="29"/>
                  </a:cubicBezTo>
                  <a:cubicBezTo>
                    <a:pt x="1" y="67"/>
                    <a:pt x="83" y="193"/>
                    <a:pt x="140" y="218"/>
                  </a:cubicBezTo>
                  <a:cubicBezTo>
                    <a:pt x="196" y="244"/>
                    <a:pt x="234" y="263"/>
                    <a:pt x="278" y="288"/>
                  </a:cubicBezTo>
                  <a:cubicBezTo>
                    <a:pt x="299" y="301"/>
                    <a:pt x="323" y="308"/>
                    <a:pt x="346" y="308"/>
                  </a:cubicBezTo>
                  <a:cubicBezTo>
                    <a:pt x="367" y="308"/>
                    <a:pt x="387" y="303"/>
                    <a:pt x="404" y="294"/>
                  </a:cubicBezTo>
                  <a:cubicBezTo>
                    <a:pt x="442" y="269"/>
                    <a:pt x="455" y="225"/>
                    <a:pt x="436" y="187"/>
                  </a:cubicBezTo>
                  <a:cubicBezTo>
                    <a:pt x="389" y="75"/>
                    <a:pt x="301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0"/>
            <p:cNvSpPr/>
            <p:nvPr/>
          </p:nvSpPr>
          <p:spPr>
            <a:xfrm>
              <a:off x="2450925" y="2382025"/>
              <a:ext cx="5500" cy="4925"/>
            </a:xfrm>
            <a:custGeom>
              <a:rect b="b" l="l" r="r" t="t"/>
              <a:pathLst>
                <a:path extrusionOk="0" h="197" w="220">
                  <a:moveTo>
                    <a:pt x="106" y="1"/>
                  </a:moveTo>
                  <a:cubicBezTo>
                    <a:pt x="95" y="1"/>
                    <a:pt x="84" y="6"/>
                    <a:pt x="76" y="19"/>
                  </a:cubicBezTo>
                  <a:cubicBezTo>
                    <a:pt x="0" y="57"/>
                    <a:pt x="76" y="158"/>
                    <a:pt x="120" y="183"/>
                  </a:cubicBezTo>
                  <a:cubicBezTo>
                    <a:pt x="137" y="193"/>
                    <a:pt x="152" y="197"/>
                    <a:pt x="164" y="197"/>
                  </a:cubicBezTo>
                  <a:cubicBezTo>
                    <a:pt x="210" y="197"/>
                    <a:pt x="219" y="139"/>
                    <a:pt x="189" y="89"/>
                  </a:cubicBezTo>
                  <a:lnTo>
                    <a:pt x="183" y="70"/>
                  </a:lnTo>
                  <a:cubicBezTo>
                    <a:pt x="174" y="42"/>
                    <a:pt x="137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0"/>
            <p:cNvSpPr/>
            <p:nvPr/>
          </p:nvSpPr>
          <p:spPr>
            <a:xfrm>
              <a:off x="2340075" y="2218975"/>
              <a:ext cx="7125" cy="7500"/>
            </a:xfrm>
            <a:custGeom>
              <a:rect b="b" l="l" r="r" t="t"/>
              <a:pathLst>
                <a:path extrusionOk="0" h="300" w="285">
                  <a:moveTo>
                    <a:pt x="79" y="0"/>
                  </a:moveTo>
                  <a:cubicBezTo>
                    <a:pt x="39" y="0"/>
                    <a:pt x="4" y="20"/>
                    <a:pt x="0" y="70"/>
                  </a:cubicBezTo>
                  <a:cubicBezTo>
                    <a:pt x="0" y="159"/>
                    <a:pt x="51" y="241"/>
                    <a:pt x="133" y="279"/>
                  </a:cubicBezTo>
                  <a:cubicBezTo>
                    <a:pt x="153" y="291"/>
                    <a:pt x="180" y="300"/>
                    <a:pt x="206" y="300"/>
                  </a:cubicBezTo>
                  <a:cubicBezTo>
                    <a:pt x="245" y="300"/>
                    <a:pt x="280" y="281"/>
                    <a:pt x="284" y="228"/>
                  </a:cubicBezTo>
                  <a:cubicBezTo>
                    <a:pt x="278" y="140"/>
                    <a:pt x="227" y="64"/>
                    <a:pt x="152" y="20"/>
                  </a:cubicBezTo>
                  <a:cubicBezTo>
                    <a:pt x="130" y="8"/>
                    <a:pt x="104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0"/>
            <p:cNvSpPr/>
            <p:nvPr/>
          </p:nvSpPr>
          <p:spPr>
            <a:xfrm>
              <a:off x="2321475" y="2220175"/>
              <a:ext cx="6950" cy="6300"/>
            </a:xfrm>
            <a:custGeom>
              <a:rect b="b" l="l" r="r" t="t"/>
              <a:pathLst>
                <a:path extrusionOk="0" h="252" w="278">
                  <a:moveTo>
                    <a:pt x="62" y="0"/>
                  </a:moveTo>
                  <a:cubicBezTo>
                    <a:pt x="42" y="0"/>
                    <a:pt x="21" y="7"/>
                    <a:pt x="13" y="29"/>
                  </a:cubicBezTo>
                  <a:cubicBezTo>
                    <a:pt x="6" y="48"/>
                    <a:pt x="0" y="60"/>
                    <a:pt x="0" y="79"/>
                  </a:cubicBezTo>
                  <a:cubicBezTo>
                    <a:pt x="0" y="133"/>
                    <a:pt x="95" y="252"/>
                    <a:pt x="155" y="252"/>
                  </a:cubicBezTo>
                  <a:cubicBezTo>
                    <a:pt x="173" y="252"/>
                    <a:pt x="187" y="242"/>
                    <a:pt x="196" y="218"/>
                  </a:cubicBezTo>
                  <a:cubicBezTo>
                    <a:pt x="202" y="205"/>
                    <a:pt x="208" y="199"/>
                    <a:pt x="208" y="199"/>
                  </a:cubicBezTo>
                  <a:cubicBezTo>
                    <a:pt x="278" y="161"/>
                    <a:pt x="208" y="54"/>
                    <a:pt x="164" y="35"/>
                  </a:cubicBezTo>
                  <a:cubicBezTo>
                    <a:pt x="139" y="22"/>
                    <a:pt x="114" y="10"/>
                    <a:pt x="88" y="4"/>
                  </a:cubicBezTo>
                  <a:cubicBezTo>
                    <a:pt x="81" y="2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0"/>
            <p:cNvSpPr/>
            <p:nvPr/>
          </p:nvSpPr>
          <p:spPr>
            <a:xfrm>
              <a:off x="2344175" y="2249950"/>
              <a:ext cx="7575" cy="7350"/>
            </a:xfrm>
            <a:custGeom>
              <a:rect b="b" l="l" r="r" t="t"/>
              <a:pathLst>
                <a:path extrusionOk="0" h="294" w="303">
                  <a:moveTo>
                    <a:pt x="115" y="1"/>
                  </a:moveTo>
                  <a:cubicBezTo>
                    <a:pt x="106" y="1"/>
                    <a:pt x="97" y="2"/>
                    <a:pt x="89" y="5"/>
                  </a:cubicBezTo>
                  <a:cubicBezTo>
                    <a:pt x="0" y="30"/>
                    <a:pt x="57" y="162"/>
                    <a:pt x="95" y="206"/>
                  </a:cubicBezTo>
                  <a:lnTo>
                    <a:pt x="114" y="219"/>
                  </a:lnTo>
                  <a:lnTo>
                    <a:pt x="107" y="213"/>
                  </a:lnTo>
                  <a:lnTo>
                    <a:pt x="107" y="213"/>
                  </a:lnTo>
                  <a:cubicBezTo>
                    <a:pt x="143" y="248"/>
                    <a:pt x="208" y="293"/>
                    <a:pt x="253" y="293"/>
                  </a:cubicBezTo>
                  <a:cubicBezTo>
                    <a:pt x="280" y="293"/>
                    <a:pt x="301" y="277"/>
                    <a:pt x="303" y="232"/>
                  </a:cubicBezTo>
                  <a:cubicBezTo>
                    <a:pt x="303" y="200"/>
                    <a:pt x="303" y="175"/>
                    <a:pt x="290" y="143"/>
                  </a:cubicBezTo>
                  <a:cubicBezTo>
                    <a:pt x="262" y="87"/>
                    <a:pt x="189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0"/>
            <p:cNvSpPr/>
            <p:nvPr/>
          </p:nvSpPr>
          <p:spPr>
            <a:xfrm>
              <a:off x="2349675" y="2232100"/>
              <a:ext cx="8400" cy="6400"/>
            </a:xfrm>
            <a:custGeom>
              <a:rect b="b" l="l" r="r" t="t"/>
              <a:pathLst>
                <a:path extrusionOk="0" h="256" w="336">
                  <a:moveTo>
                    <a:pt x="138" y="1"/>
                  </a:moveTo>
                  <a:cubicBezTo>
                    <a:pt x="130" y="1"/>
                    <a:pt x="122" y="2"/>
                    <a:pt x="115" y="6"/>
                  </a:cubicBezTo>
                  <a:lnTo>
                    <a:pt x="96" y="18"/>
                  </a:lnTo>
                  <a:cubicBezTo>
                    <a:pt x="1" y="63"/>
                    <a:pt x="96" y="195"/>
                    <a:pt x="152" y="227"/>
                  </a:cubicBezTo>
                  <a:lnTo>
                    <a:pt x="184" y="239"/>
                  </a:lnTo>
                  <a:cubicBezTo>
                    <a:pt x="204" y="246"/>
                    <a:pt x="232" y="256"/>
                    <a:pt x="256" y="256"/>
                  </a:cubicBezTo>
                  <a:cubicBezTo>
                    <a:pt x="279" y="256"/>
                    <a:pt x="298" y="247"/>
                    <a:pt x="304" y="220"/>
                  </a:cubicBezTo>
                  <a:cubicBezTo>
                    <a:pt x="335" y="145"/>
                    <a:pt x="285" y="94"/>
                    <a:pt x="234" y="44"/>
                  </a:cubicBezTo>
                  <a:cubicBezTo>
                    <a:pt x="214" y="28"/>
                    <a:pt x="173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0"/>
            <p:cNvSpPr/>
            <p:nvPr/>
          </p:nvSpPr>
          <p:spPr>
            <a:xfrm>
              <a:off x="2386900" y="2247800"/>
              <a:ext cx="7600" cy="7500"/>
            </a:xfrm>
            <a:custGeom>
              <a:rect b="b" l="l" r="r" t="t"/>
              <a:pathLst>
                <a:path extrusionOk="0" h="300" w="304">
                  <a:moveTo>
                    <a:pt x="98" y="0"/>
                  </a:moveTo>
                  <a:cubicBezTo>
                    <a:pt x="86" y="0"/>
                    <a:pt x="74" y="4"/>
                    <a:pt x="63" y="15"/>
                  </a:cubicBezTo>
                  <a:cubicBezTo>
                    <a:pt x="51" y="21"/>
                    <a:pt x="38" y="34"/>
                    <a:pt x="32" y="53"/>
                  </a:cubicBezTo>
                  <a:cubicBezTo>
                    <a:pt x="32" y="65"/>
                    <a:pt x="26" y="84"/>
                    <a:pt x="26" y="97"/>
                  </a:cubicBezTo>
                  <a:lnTo>
                    <a:pt x="26" y="109"/>
                  </a:lnTo>
                  <a:lnTo>
                    <a:pt x="26" y="109"/>
                  </a:lnTo>
                  <a:cubicBezTo>
                    <a:pt x="0" y="166"/>
                    <a:pt x="63" y="242"/>
                    <a:pt x="108" y="261"/>
                  </a:cubicBezTo>
                  <a:cubicBezTo>
                    <a:pt x="127" y="273"/>
                    <a:pt x="145" y="286"/>
                    <a:pt x="171" y="292"/>
                  </a:cubicBezTo>
                  <a:cubicBezTo>
                    <a:pt x="181" y="298"/>
                    <a:pt x="192" y="300"/>
                    <a:pt x="203" y="300"/>
                  </a:cubicBezTo>
                  <a:cubicBezTo>
                    <a:pt x="230" y="300"/>
                    <a:pt x="256" y="284"/>
                    <a:pt x="265" y="261"/>
                  </a:cubicBezTo>
                  <a:lnTo>
                    <a:pt x="278" y="248"/>
                  </a:lnTo>
                  <a:cubicBezTo>
                    <a:pt x="303" y="210"/>
                    <a:pt x="272" y="147"/>
                    <a:pt x="253" y="116"/>
                  </a:cubicBezTo>
                  <a:cubicBezTo>
                    <a:pt x="227" y="72"/>
                    <a:pt x="196" y="34"/>
                    <a:pt x="145" y="15"/>
                  </a:cubicBezTo>
                  <a:cubicBezTo>
                    <a:pt x="131" y="8"/>
                    <a:pt x="114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0"/>
            <p:cNvSpPr/>
            <p:nvPr/>
          </p:nvSpPr>
          <p:spPr>
            <a:xfrm>
              <a:off x="2384850" y="2218500"/>
              <a:ext cx="3325" cy="3375"/>
            </a:xfrm>
            <a:custGeom>
              <a:rect b="b" l="l" r="r" t="t"/>
              <a:pathLst>
                <a:path extrusionOk="0" h="135" w="133">
                  <a:moveTo>
                    <a:pt x="28" y="1"/>
                  </a:moveTo>
                  <a:cubicBezTo>
                    <a:pt x="13" y="1"/>
                    <a:pt x="2" y="10"/>
                    <a:pt x="0" y="33"/>
                  </a:cubicBezTo>
                  <a:cubicBezTo>
                    <a:pt x="0" y="74"/>
                    <a:pt x="66" y="134"/>
                    <a:pt x="105" y="134"/>
                  </a:cubicBezTo>
                  <a:cubicBezTo>
                    <a:pt x="120" y="134"/>
                    <a:pt x="131" y="125"/>
                    <a:pt x="133" y="102"/>
                  </a:cubicBezTo>
                  <a:cubicBezTo>
                    <a:pt x="133" y="61"/>
                    <a:pt x="67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0"/>
            <p:cNvSpPr/>
            <p:nvPr/>
          </p:nvSpPr>
          <p:spPr>
            <a:xfrm>
              <a:off x="2358825" y="2198375"/>
              <a:ext cx="7375" cy="6625"/>
            </a:xfrm>
            <a:custGeom>
              <a:rect b="b" l="l" r="r" t="t"/>
              <a:pathLst>
                <a:path extrusionOk="0" h="265" w="295">
                  <a:moveTo>
                    <a:pt x="91" y="0"/>
                  </a:moveTo>
                  <a:cubicBezTo>
                    <a:pt x="74" y="0"/>
                    <a:pt x="59" y="5"/>
                    <a:pt x="45" y="18"/>
                  </a:cubicBezTo>
                  <a:lnTo>
                    <a:pt x="39" y="30"/>
                  </a:lnTo>
                  <a:cubicBezTo>
                    <a:pt x="1" y="56"/>
                    <a:pt x="13" y="100"/>
                    <a:pt x="26" y="131"/>
                  </a:cubicBezTo>
                  <a:cubicBezTo>
                    <a:pt x="51" y="207"/>
                    <a:pt x="121" y="264"/>
                    <a:pt x="203" y="264"/>
                  </a:cubicBezTo>
                  <a:cubicBezTo>
                    <a:pt x="207" y="264"/>
                    <a:pt x="212" y="265"/>
                    <a:pt x="216" y="265"/>
                  </a:cubicBezTo>
                  <a:cubicBezTo>
                    <a:pt x="295" y="265"/>
                    <a:pt x="270" y="154"/>
                    <a:pt x="240" y="106"/>
                  </a:cubicBezTo>
                  <a:cubicBezTo>
                    <a:pt x="216" y="67"/>
                    <a:pt x="149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0"/>
            <p:cNvSpPr/>
            <p:nvPr/>
          </p:nvSpPr>
          <p:spPr>
            <a:xfrm>
              <a:off x="2374525" y="2270850"/>
              <a:ext cx="8875" cy="9075"/>
            </a:xfrm>
            <a:custGeom>
              <a:rect b="b" l="l" r="r" t="t"/>
              <a:pathLst>
                <a:path extrusionOk="0" h="363" w="355">
                  <a:moveTo>
                    <a:pt x="80" y="0"/>
                  </a:moveTo>
                  <a:cubicBezTo>
                    <a:pt x="41" y="0"/>
                    <a:pt x="13" y="24"/>
                    <a:pt x="10" y="83"/>
                  </a:cubicBezTo>
                  <a:cubicBezTo>
                    <a:pt x="1" y="201"/>
                    <a:pt x="175" y="362"/>
                    <a:pt x="278" y="362"/>
                  </a:cubicBezTo>
                  <a:cubicBezTo>
                    <a:pt x="318" y="362"/>
                    <a:pt x="347" y="338"/>
                    <a:pt x="350" y="279"/>
                  </a:cubicBezTo>
                  <a:cubicBezTo>
                    <a:pt x="355" y="164"/>
                    <a:pt x="181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0"/>
            <p:cNvSpPr/>
            <p:nvPr/>
          </p:nvSpPr>
          <p:spPr>
            <a:xfrm>
              <a:off x="2372225" y="2245750"/>
              <a:ext cx="9250" cy="9950"/>
            </a:xfrm>
            <a:custGeom>
              <a:rect b="b" l="l" r="r" t="t"/>
              <a:pathLst>
                <a:path extrusionOk="0" h="398" w="370">
                  <a:moveTo>
                    <a:pt x="115" y="0"/>
                  </a:moveTo>
                  <a:cubicBezTo>
                    <a:pt x="91" y="0"/>
                    <a:pt x="67" y="6"/>
                    <a:pt x="45" y="21"/>
                  </a:cubicBezTo>
                  <a:cubicBezTo>
                    <a:pt x="39" y="21"/>
                    <a:pt x="39" y="21"/>
                    <a:pt x="32" y="27"/>
                  </a:cubicBezTo>
                  <a:cubicBezTo>
                    <a:pt x="1" y="46"/>
                    <a:pt x="1" y="103"/>
                    <a:pt x="7" y="135"/>
                  </a:cubicBezTo>
                  <a:cubicBezTo>
                    <a:pt x="7" y="147"/>
                    <a:pt x="13" y="160"/>
                    <a:pt x="20" y="173"/>
                  </a:cubicBezTo>
                  <a:cubicBezTo>
                    <a:pt x="39" y="250"/>
                    <a:pt x="147" y="397"/>
                    <a:pt x="242" y="397"/>
                  </a:cubicBezTo>
                  <a:cubicBezTo>
                    <a:pt x="271" y="397"/>
                    <a:pt x="299" y="383"/>
                    <a:pt x="323" y="349"/>
                  </a:cubicBezTo>
                  <a:cubicBezTo>
                    <a:pt x="335" y="324"/>
                    <a:pt x="348" y="305"/>
                    <a:pt x="354" y="273"/>
                  </a:cubicBezTo>
                  <a:cubicBezTo>
                    <a:pt x="370" y="163"/>
                    <a:pt x="237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0"/>
            <p:cNvSpPr/>
            <p:nvPr/>
          </p:nvSpPr>
          <p:spPr>
            <a:xfrm>
              <a:off x="2375700" y="2225925"/>
              <a:ext cx="8075" cy="6275"/>
            </a:xfrm>
            <a:custGeom>
              <a:rect b="b" l="l" r="r" t="t"/>
              <a:pathLst>
                <a:path extrusionOk="0" h="251" w="323">
                  <a:moveTo>
                    <a:pt x="115" y="1"/>
                  </a:moveTo>
                  <a:cubicBezTo>
                    <a:pt x="100" y="1"/>
                    <a:pt x="86" y="6"/>
                    <a:pt x="76" y="20"/>
                  </a:cubicBezTo>
                  <a:lnTo>
                    <a:pt x="38" y="57"/>
                  </a:lnTo>
                  <a:cubicBezTo>
                    <a:pt x="1" y="101"/>
                    <a:pt x="51" y="158"/>
                    <a:pt x="89" y="177"/>
                  </a:cubicBezTo>
                  <a:lnTo>
                    <a:pt x="108" y="177"/>
                  </a:lnTo>
                  <a:cubicBezTo>
                    <a:pt x="129" y="211"/>
                    <a:pt x="181" y="250"/>
                    <a:pt x="224" y="250"/>
                  </a:cubicBezTo>
                  <a:cubicBezTo>
                    <a:pt x="246" y="250"/>
                    <a:pt x="266" y="240"/>
                    <a:pt x="278" y="215"/>
                  </a:cubicBezTo>
                  <a:cubicBezTo>
                    <a:pt x="322" y="139"/>
                    <a:pt x="272" y="95"/>
                    <a:pt x="209" y="45"/>
                  </a:cubicBezTo>
                  <a:cubicBezTo>
                    <a:pt x="191" y="27"/>
                    <a:pt x="150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0"/>
            <p:cNvSpPr/>
            <p:nvPr/>
          </p:nvSpPr>
          <p:spPr>
            <a:xfrm>
              <a:off x="2399825" y="2231500"/>
              <a:ext cx="11375" cy="6450"/>
            </a:xfrm>
            <a:custGeom>
              <a:rect b="b" l="l" r="r" t="t"/>
              <a:pathLst>
                <a:path extrusionOk="0" h="258" w="455">
                  <a:moveTo>
                    <a:pt x="175" y="1"/>
                  </a:moveTo>
                  <a:cubicBezTo>
                    <a:pt x="133" y="1"/>
                    <a:pt x="98" y="22"/>
                    <a:pt x="57" y="49"/>
                  </a:cubicBezTo>
                  <a:cubicBezTo>
                    <a:pt x="1" y="87"/>
                    <a:pt x="83" y="175"/>
                    <a:pt x="114" y="194"/>
                  </a:cubicBezTo>
                  <a:cubicBezTo>
                    <a:pt x="165" y="219"/>
                    <a:pt x="225" y="257"/>
                    <a:pt x="282" y="257"/>
                  </a:cubicBezTo>
                  <a:cubicBezTo>
                    <a:pt x="296" y="257"/>
                    <a:pt x="309" y="255"/>
                    <a:pt x="322" y="251"/>
                  </a:cubicBezTo>
                  <a:cubicBezTo>
                    <a:pt x="455" y="206"/>
                    <a:pt x="291" y="30"/>
                    <a:pt x="228" y="11"/>
                  </a:cubicBezTo>
                  <a:cubicBezTo>
                    <a:pt x="208" y="4"/>
                    <a:pt x="191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0"/>
            <p:cNvSpPr/>
            <p:nvPr/>
          </p:nvSpPr>
          <p:spPr>
            <a:xfrm>
              <a:off x="2325400" y="2198275"/>
              <a:ext cx="11550" cy="10875"/>
            </a:xfrm>
            <a:custGeom>
              <a:rect b="b" l="l" r="r" t="t"/>
              <a:pathLst>
                <a:path extrusionOk="0" h="435" w="462">
                  <a:moveTo>
                    <a:pt x="149" y="0"/>
                  </a:moveTo>
                  <a:cubicBezTo>
                    <a:pt x="95" y="0"/>
                    <a:pt x="41" y="31"/>
                    <a:pt x="20" y="85"/>
                  </a:cubicBezTo>
                  <a:cubicBezTo>
                    <a:pt x="1" y="148"/>
                    <a:pt x="13" y="224"/>
                    <a:pt x="57" y="274"/>
                  </a:cubicBezTo>
                  <a:cubicBezTo>
                    <a:pt x="83" y="312"/>
                    <a:pt x="108" y="343"/>
                    <a:pt x="139" y="375"/>
                  </a:cubicBezTo>
                  <a:cubicBezTo>
                    <a:pt x="178" y="413"/>
                    <a:pt x="233" y="434"/>
                    <a:pt x="288" y="434"/>
                  </a:cubicBezTo>
                  <a:cubicBezTo>
                    <a:pt x="315" y="434"/>
                    <a:pt x="342" y="429"/>
                    <a:pt x="367" y="419"/>
                  </a:cubicBezTo>
                  <a:cubicBezTo>
                    <a:pt x="379" y="419"/>
                    <a:pt x="385" y="413"/>
                    <a:pt x="385" y="407"/>
                  </a:cubicBezTo>
                  <a:cubicBezTo>
                    <a:pt x="461" y="369"/>
                    <a:pt x="461" y="287"/>
                    <a:pt x="436" y="217"/>
                  </a:cubicBezTo>
                  <a:cubicBezTo>
                    <a:pt x="392" y="104"/>
                    <a:pt x="297" y="28"/>
                    <a:pt x="177" y="3"/>
                  </a:cubicBezTo>
                  <a:cubicBezTo>
                    <a:pt x="168" y="1"/>
                    <a:pt x="159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0"/>
            <p:cNvSpPr/>
            <p:nvPr/>
          </p:nvSpPr>
          <p:spPr>
            <a:xfrm>
              <a:off x="2252550" y="2151800"/>
              <a:ext cx="9925" cy="8750"/>
            </a:xfrm>
            <a:custGeom>
              <a:rect b="b" l="l" r="r" t="t"/>
              <a:pathLst>
                <a:path extrusionOk="0" h="350" w="397">
                  <a:moveTo>
                    <a:pt x="132" y="1"/>
                  </a:moveTo>
                  <a:cubicBezTo>
                    <a:pt x="113" y="1"/>
                    <a:pt x="95" y="3"/>
                    <a:pt x="77" y="8"/>
                  </a:cubicBezTo>
                  <a:cubicBezTo>
                    <a:pt x="1" y="27"/>
                    <a:pt x="13" y="115"/>
                    <a:pt x="32" y="165"/>
                  </a:cubicBezTo>
                  <a:cubicBezTo>
                    <a:pt x="64" y="241"/>
                    <a:pt x="127" y="304"/>
                    <a:pt x="209" y="336"/>
                  </a:cubicBezTo>
                  <a:cubicBezTo>
                    <a:pt x="234" y="342"/>
                    <a:pt x="259" y="348"/>
                    <a:pt x="291" y="348"/>
                  </a:cubicBezTo>
                  <a:cubicBezTo>
                    <a:pt x="297" y="349"/>
                    <a:pt x="302" y="349"/>
                    <a:pt x="307" y="349"/>
                  </a:cubicBezTo>
                  <a:cubicBezTo>
                    <a:pt x="392" y="349"/>
                    <a:pt x="397" y="250"/>
                    <a:pt x="367" y="184"/>
                  </a:cubicBezTo>
                  <a:cubicBezTo>
                    <a:pt x="340" y="76"/>
                    <a:pt x="239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0"/>
            <p:cNvSpPr/>
            <p:nvPr/>
          </p:nvSpPr>
          <p:spPr>
            <a:xfrm>
              <a:off x="2270425" y="2146000"/>
              <a:ext cx="10075" cy="7075"/>
            </a:xfrm>
            <a:custGeom>
              <a:rect b="b" l="l" r="r" t="t"/>
              <a:pathLst>
                <a:path extrusionOk="0" h="283" w="403">
                  <a:moveTo>
                    <a:pt x="142" y="0"/>
                  </a:moveTo>
                  <a:cubicBezTo>
                    <a:pt x="90" y="0"/>
                    <a:pt x="56" y="42"/>
                    <a:pt x="24" y="113"/>
                  </a:cubicBezTo>
                  <a:cubicBezTo>
                    <a:pt x="1" y="177"/>
                    <a:pt x="79" y="273"/>
                    <a:pt x="141" y="273"/>
                  </a:cubicBezTo>
                  <a:cubicBezTo>
                    <a:pt x="146" y="273"/>
                    <a:pt x="151" y="273"/>
                    <a:pt x="156" y="271"/>
                  </a:cubicBezTo>
                  <a:lnTo>
                    <a:pt x="194" y="259"/>
                  </a:lnTo>
                  <a:cubicBezTo>
                    <a:pt x="212" y="272"/>
                    <a:pt x="237" y="283"/>
                    <a:pt x="261" y="283"/>
                  </a:cubicBezTo>
                  <a:cubicBezTo>
                    <a:pt x="271" y="283"/>
                    <a:pt x="280" y="281"/>
                    <a:pt x="289" y="277"/>
                  </a:cubicBezTo>
                  <a:cubicBezTo>
                    <a:pt x="402" y="246"/>
                    <a:pt x="301" y="82"/>
                    <a:pt x="251" y="44"/>
                  </a:cubicBezTo>
                  <a:cubicBezTo>
                    <a:pt x="207" y="14"/>
                    <a:pt x="171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0"/>
            <p:cNvSpPr/>
            <p:nvPr/>
          </p:nvSpPr>
          <p:spPr>
            <a:xfrm>
              <a:off x="2263900" y="2168875"/>
              <a:ext cx="9650" cy="9500"/>
            </a:xfrm>
            <a:custGeom>
              <a:rect b="b" l="l" r="r" t="t"/>
              <a:pathLst>
                <a:path extrusionOk="0" h="380" w="386">
                  <a:moveTo>
                    <a:pt x="131" y="0"/>
                  </a:moveTo>
                  <a:cubicBezTo>
                    <a:pt x="119" y="0"/>
                    <a:pt x="107" y="2"/>
                    <a:pt x="96" y="6"/>
                  </a:cubicBezTo>
                  <a:cubicBezTo>
                    <a:pt x="1" y="37"/>
                    <a:pt x="39" y="163"/>
                    <a:pt x="77" y="220"/>
                  </a:cubicBezTo>
                  <a:lnTo>
                    <a:pt x="83" y="233"/>
                  </a:lnTo>
                  <a:cubicBezTo>
                    <a:pt x="115" y="287"/>
                    <a:pt x="217" y="380"/>
                    <a:pt x="296" y="380"/>
                  </a:cubicBezTo>
                  <a:cubicBezTo>
                    <a:pt x="327" y="380"/>
                    <a:pt x="355" y="365"/>
                    <a:pt x="373" y="327"/>
                  </a:cubicBezTo>
                  <a:cubicBezTo>
                    <a:pt x="379" y="315"/>
                    <a:pt x="386" y="296"/>
                    <a:pt x="386" y="283"/>
                  </a:cubicBezTo>
                  <a:cubicBezTo>
                    <a:pt x="386" y="214"/>
                    <a:pt x="354" y="145"/>
                    <a:pt x="304" y="100"/>
                  </a:cubicBezTo>
                  <a:cubicBezTo>
                    <a:pt x="261" y="52"/>
                    <a:pt x="196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0"/>
            <p:cNvSpPr/>
            <p:nvPr/>
          </p:nvSpPr>
          <p:spPr>
            <a:xfrm>
              <a:off x="2494200" y="2234150"/>
              <a:ext cx="7625" cy="7750"/>
            </a:xfrm>
            <a:custGeom>
              <a:rect b="b" l="l" r="r" t="t"/>
              <a:pathLst>
                <a:path extrusionOk="0" h="310" w="305">
                  <a:moveTo>
                    <a:pt x="72" y="1"/>
                  </a:moveTo>
                  <a:cubicBezTo>
                    <a:pt x="38" y="1"/>
                    <a:pt x="13" y="22"/>
                    <a:pt x="10" y="75"/>
                  </a:cubicBezTo>
                  <a:cubicBezTo>
                    <a:pt x="1" y="171"/>
                    <a:pt x="150" y="310"/>
                    <a:pt x="238" y="310"/>
                  </a:cubicBezTo>
                  <a:cubicBezTo>
                    <a:pt x="272" y="310"/>
                    <a:pt x="296" y="290"/>
                    <a:pt x="300" y="239"/>
                  </a:cubicBezTo>
                  <a:cubicBezTo>
                    <a:pt x="304" y="139"/>
                    <a:pt x="159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0"/>
            <p:cNvSpPr/>
            <p:nvPr/>
          </p:nvSpPr>
          <p:spPr>
            <a:xfrm>
              <a:off x="2504375" y="2273500"/>
              <a:ext cx="9150" cy="8950"/>
            </a:xfrm>
            <a:custGeom>
              <a:rect b="b" l="l" r="r" t="t"/>
              <a:pathLst>
                <a:path extrusionOk="0" h="358" w="366">
                  <a:moveTo>
                    <a:pt x="89" y="1"/>
                  </a:moveTo>
                  <a:cubicBezTo>
                    <a:pt x="51" y="1"/>
                    <a:pt x="32" y="37"/>
                    <a:pt x="51" y="84"/>
                  </a:cubicBezTo>
                  <a:cubicBezTo>
                    <a:pt x="0" y="185"/>
                    <a:pt x="133" y="324"/>
                    <a:pt x="221" y="349"/>
                  </a:cubicBezTo>
                  <a:cubicBezTo>
                    <a:pt x="235" y="355"/>
                    <a:pt x="249" y="358"/>
                    <a:pt x="263" y="358"/>
                  </a:cubicBezTo>
                  <a:cubicBezTo>
                    <a:pt x="293" y="358"/>
                    <a:pt x="321" y="344"/>
                    <a:pt x="334" y="318"/>
                  </a:cubicBezTo>
                  <a:cubicBezTo>
                    <a:pt x="366" y="248"/>
                    <a:pt x="315" y="173"/>
                    <a:pt x="278" y="128"/>
                  </a:cubicBezTo>
                  <a:cubicBezTo>
                    <a:pt x="240" y="78"/>
                    <a:pt x="189" y="40"/>
                    <a:pt x="133" y="15"/>
                  </a:cubicBezTo>
                  <a:cubicBezTo>
                    <a:pt x="116" y="5"/>
                    <a:pt x="102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0"/>
            <p:cNvSpPr/>
            <p:nvPr/>
          </p:nvSpPr>
          <p:spPr>
            <a:xfrm>
              <a:off x="2463850" y="2285725"/>
              <a:ext cx="12800" cy="7000"/>
            </a:xfrm>
            <a:custGeom>
              <a:rect b="b" l="l" r="r" t="t"/>
              <a:pathLst>
                <a:path extrusionOk="0" h="280" w="512">
                  <a:moveTo>
                    <a:pt x="187" y="1"/>
                  </a:moveTo>
                  <a:cubicBezTo>
                    <a:pt x="168" y="1"/>
                    <a:pt x="150" y="4"/>
                    <a:pt x="133" y="12"/>
                  </a:cubicBezTo>
                  <a:cubicBezTo>
                    <a:pt x="0" y="62"/>
                    <a:pt x="171" y="239"/>
                    <a:pt x="234" y="264"/>
                  </a:cubicBezTo>
                  <a:cubicBezTo>
                    <a:pt x="261" y="275"/>
                    <a:pt x="284" y="280"/>
                    <a:pt x="305" y="280"/>
                  </a:cubicBezTo>
                  <a:cubicBezTo>
                    <a:pt x="366" y="280"/>
                    <a:pt x="407" y="238"/>
                    <a:pt x="473" y="201"/>
                  </a:cubicBezTo>
                  <a:cubicBezTo>
                    <a:pt x="511" y="182"/>
                    <a:pt x="473" y="125"/>
                    <a:pt x="442" y="106"/>
                  </a:cubicBezTo>
                  <a:cubicBezTo>
                    <a:pt x="369" y="75"/>
                    <a:pt x="274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0"/>
            <p:cNvSpPr/>
            <p:nvPr/>
          </p:nvSpPr>
          <p:spPr>
            <a:xfrm>
              <a:off x="2479450" y="2267475"/>
              <a:ext cx="10300" cy="8950"/>
            </a:xfrm>
            <a:custGeom>
              <a:rect b="b" l="l" r="r" t="t"/>
              <a:pathLst>
                <a:path extrusionOk="0" h="358" w="412">
                  <a:moveTo>
                    <a:pt x="125" y="0"/>
                  </a:moveTo>
                  <a:cubicBezTo>
                    <a:pt x="76" y="0"/>
                    <a:pt x="33" y="29"/>
                    <a:pt x="7" y="105"/>
                  </a:cubicBezTo>
                  <a:cubicBezTo>
                    <a:pt x="1" y="136"/>
                    <a:pt x="13" y="168"/>
                    <a:pt x="32" y="193"/>
                  </a:cubicBezTo>
                  <a:cubicBezTo>
                    <a:pt x="29" y="169"/>
                    <a:pt x="29" y="158"/>
                    <a:pt x="32" y="158"/>
                  </a:cubicBezTo>
                  <a:cubicBezTo>
                    <a:pt x="35" y="158"/>
                    <a:pt x="41" y="172"/>
                    <a:pt x="51" y="199"/>
                  </a:cubicBezTo>
                  <a:cubicBezTo>
                    <a:pt x="70" y="224"/>
                    <a:pt x="89" y="250"/>
                    <a:pt x="114" y="269"/>
                  </a:cubicBezTo>
                  <a:cubicBezTo>
                    <a:pt x="146" y="294"/>
                    <a:pt x="177" y="319"/>
                    <a:pt x="209" y="338"/>
                  </a:cubicBezTo>
                  <a:cubicBezTo>
                    <a:pt x="236" y="352"/>
                    <a:pt x="263" y="358"/>
                    <a:pt x="287" y="358"/>
                  </a:cubicBezTo>
                  <a:cubicBezTo>
                    <a:pt x="362" y="358"/>
                    <a:pt x="411" y="295"/>
                    <a:pt x="373" y="199"/>
                  </a:cubicBezTo>
                  <a:cubicBezTo>
                    <a:pt x="331" y="108"/>
                    <a:pt x="21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0"/>
            <p:cNvSpPr/>
            <p:nvPr/>
          </p:nvSpPr>
          <p:spPr>
            <a:xfrm>
              <a:off x="2493950" y="2292375"/>
              <a:ext cx="5675" cy="4900"/>
            </a:xfrm>
            <a:custGeom>
              <a:rect b="b" l="l" r="r" t="t"/>
              <a:pathLst>
                <a:path extrusionOk="0" h="196" w="227">
                  <a:moveTo>
                    <a:pt x="79" y="0"/>
                  </a:moveTo>
                  <a:cubicBezTo>
                    <a:pt x="63" y="0"/>
                    <a:pt x="48" y="9"/>
                    <a:pt x="39" y="29"/>
                  </a:cubicBezTo>
                  <a:cubicBezTo>
                    <a:pt x="1" y="86"/>
                    <a:pt x="51" y="130"/>
                    <a:pt x="95" y="168"/>
                  </a:cubicBezTo>
                  <a:cubicBezTo>
                    <a:pt x="116" y="186"/>
                    <a:pt x="140" y="195"/>
                    <a:pt x="161" y="195"/>
                  </a:cubicBezTo>
                  <a:cubicBezTo>
                    <a:pt x="199" y="195"/>
                    <a:pt x="227" y="166"/>
                    <a:pt x="203" y="105"/>
                  </a:cubicBezTo>
                  <a:cubicBezTo>
                    <a:pt x="193" y="72"/>
                    <a:pt x="128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0"/>
            <p:cNvSpPr/>
            <p:nvPr/>
          </p:nvSpPr>
          <p:spPr>
            <a:xfrm>
              <a:off x="2482300" y="2300800"/>
              <a:ext cx="6925" cy="6675"/>
            </a:xfrm>
            <a:custGeom>
              <a:rect b="b" l="l" r="r" t="t"/>
              <a:pathLst>
                <a:path extrusionOk="0" h="267" w="277">
                  <a:moveTo>
                    <a:pt x="73" y="1"/>
                  </a:moveTo>
                  <a:cubicBezTo>
                    <a:pt x="28" y="1"/>
                    <a:pt x="1" y="42"/>
                    <a:pt x="13" y="83"/>
                  </a:cubicBezTo>
                  <a:cubicBezTo>
                    <a:pt x="13" y="90"/>
                    <a:pt x="13" y="96"/>
                    <a:pt x="13" y="102"/>
                  </a:cubicBezTo>
                  <a:cubicBezTo>
                    <a:pt x="32" y="184"/>
                    <a:pt x="101" y="254"/>
                    <a:pt x="183" y="266"/>
                  </a:cubicBezTo>
                  <a:cubicBezTo>
                    <a:pt x="186" y="266"/>
                    <a:pt x="188" y="267"/>
                    <a:pt x="190" y="267"/>
                  </a:cubicBezTo>
                  <a:cubicBezTo>
                    <a:pt x="277" y="267"/>
                    <a:pt x="264" y="158"/>
                    <a:pt x="227" y="109"/>
                  </a:cubicBezTo>
                  <a:lnTo>
                    <a:pt x="221" y="96"/>
                  </a:lnTo>
                  <a:cubicBezTo>
                    <a:pt x="189" y="46"/>
                    <a:pt x="139" y="8"/>
                    <a:pt x="82" y="1"/>
                  </a:cubicBezTo>
                  <a:cubicBezTo>
                    <a:pt x="79" y="1"/>
                    <a:pt x="76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0"/>
            <p:cNvSpPr/>
            <p:nvPr/>
          </p:nvSpPr>
          <p:spPr>
            <a:xfrm>
              <a:off x="2506575" y="2318400"/>
              <a:ext cx="9475" cy="8625"/>
            </a:xfrm>
            <a:custGeom>
              <a:rect b="b" l="l" r="r" t="t"/>
              <a:pathLst>
                <a:path extrusionOk="0" h="345" w="379">
                  <a:moveTo>
                    <a:pt x="92" y="1"/>
                  </a:moveTo>
                  <a:cubicBezTo>
                    <a:pt x="78" y="1"/>
                    <a:pt x="63" y="4"/>
                    <a:pt x="51" y="10"/>
                  </a:cubicBezTo>
                  <a:cubicBezTo>
                    <a:pt x="7" y="23"/>
                    <a:pt x="0" y="61"/>
                    <a:pt x="7" y="105"/>
                  </a:cubicBezTo>
                  <a:cubicBezTo>
                    <a:pt x="13" y="174"/>
                    <a:pt x="57" y="243"/>
                    <a:pt x="114" y="288"/>
                  </a:cubicBezTo>
                  <a:cubicBezTo>
                    <a:pt x="139" y="306"/>
                    <a:pt x="164" y="325"/>
                    <a:pt x="196" y="332"/>
                  </a:cubicBezTo>
                  <a:lnTo>
                    <a:pt x="234" y="344"/>
                  </a:lnTo>
                  <a:cubicBezTo>
                    <a:pt x="379" y="332"/>
                    <a:pt x="341" y="224"/>
                    <a:pt x="133" y="10"/>
                  </a:cubicBezTo>
                  <a:cubicBezTo>
                    <a:pt x="120" y="4"/>
                    <a:pt x="106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0"/>
            <p:cNvSpPr/>
            <p:nvPr/>
          </p:nvSpPr>
          <p:spPr>
            <a:xfrm>
              <a:off x="2355300" y="2314350"/>
              <a:ext cx="825" cy="625"/>
            </a:xfrm>
            <a:custGeom>
              <a:rect b="b" l="l" r="r" t="t"/>
              <a:pathLst>
                <a:path extrusionOk="0" h="25" w="33">
                  <a:moveTo>
                    <a:pt x="7" y="1"/>
                  </a:moveTo>
                  <a:cubicBezTo>
                    <a:pt x="1" y="1"/>
                    <a:pt x="26" y="25"/>
                    <a:pt x="31" y="25"/>
                  </a:cubicBezTo>
                  <a:cubicBezTo>
                    <a:pt x="33" y="25"/>
                    <a:pt x="31" y="21"/>
                    <a:pt x="22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0"/>
            <p:cNvSpPr/>
            <p:nvPr/>
          </p:nvSpPr>
          <p:spPr>
            <a:xfrm>
              <a:off x="2353475" y="2307075"/>
              <a:ext cx="9050" cy="9475"/>
            </a:xfrm>
            <a:custGeom>
              <a:rect b="b" l="l" r="r" t="t"/>
              <a:pathLst>
                <a:path extrusionOk="0" h="379" w="362">
                  <a:moveTo>
                    <a:pt x="118" y="1"/>
                  </a:moveTo>
                  <a:cubicBezTo>
                    <a:pt x="99" y="1"/>
                    <a:pt x="80" y="7"/>
                    <a:pt x="63" y="22"/>
                  </a:cubicBezTo>
                  <a:cubicBezTo>
                    <a:pt x="57" y="28"/>
                    <a:pt x="51" y="34"/>
                    <a:pt x="44" y="40"/>
                  </a:cubicBezTo>
                  <a:cubicBezTo>
                    <a:pt x="7" y="78"/>
                    <a:pt x="0" y="129"/>
                    <a:pt x="19" y="173"/>
                  </a:cubicBezTo>
                  <a:cubicBezTo>
                    <a:pt x="32" y="211"/>
                    <a:pt x="51" y="249"/>
                    <a:pt x="76" y="280"/>
                  </a:cubicBezTo>
                  <a:lnTo>
                    <a:pt x="95" y="299"/>
                  </a:lnTo>
                  <a:lnTo>
                    <a:pt x="126" y="324"/>
                  </a:lnTo>
                  <a:cubicBezTo>
                    <a:pt x="152" y="343"/>
                    <a:pt x="183" y="362"/>
                    <a:pt x="215" y="368"/>
                  </a:cubicBezTo>
                  <a:cubicBezTo>
                    <a:pt x="234" y="376"/>
                    <a:pt x="251" y="379"/>
                    <a:pt x="266" y="379"/>
                  </a:cubicBezTo>
                  <a:cubicBezTo>
                    <a:pt x="343" y="379"/>
                    <a:pt x="361" y="290"/>
                    <a:pt x="335" y="211"/>
                  </a:cubicBezTo>
                  <a:cubicBezTo>
                    <a:pt x="328" y="198"/>
                    <a:pt x="328" y="186"/>
                    <a:pt x="322" y="173"/>
                  </a:cubicBezTo>
                  <a:cubicBezTo>
                    <a:pt x="296" y="112"/>
                    <a:pt x="201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0"/>
            <p:cNvSpPr/>
            <p:nvPr/>
          </p:nvSpPr>
          <p:spPr>
            <a:xfrm>
              <a:off x="2335350" y="2304250"/>
              <a:ext cx="10900" cy="7425"/>
            </a:xfrm>
            <a:custGeom>
              <a:rect b="b" l="l" r="r" t="t"/>
              <a:pathLst>
                <a:path extrusionOk="0" h="297" w="436">
                  <a:moveTo>
                    <a:pt x="149" y="0"/>
                  </a:moveTo>
                  <a:cubicBezTo>
                    <a:pt x="112" y="0"/>
                    <a:pt x="79" y="12"/>
                    <a:pt x="51" y="53"/>
                  </a:cubicBezTo>
                  <a:cubicBezTo>
                    <a:pt x="0" y="128"/>
                    <a:pt x="114" y="248"/>
                    <a:pt x="170" y="280"/>
                  </a:cubicBezTo>
                  <a:cubicBezTo>
                    <a:pt x="191" y="291"/>
                    <a:pt x="213" y="297"/>
                    <a:pt x="233" y="297"/>
                  </a:cubicBezTo>
                  <a:cubicBezTo>
                    <a:pt x="267" y="297"/>
                    <a:pt x="297" y="280"/>
                    <a:pt x="309" y="248"/>
                  </a:cubicBezTo>
                  <a:cubicBezTo>
                    <a:pt x="435" y="217"/>
                    <a:pt x="271" y="27"/>
                    <a:pt x="214" y="8"/>
                  </a:cubicBezTo>
                  <a:cubicBezTo>
                    <a:pt x="192" y="4"/>
                    <a:pt x="170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0"/>
            <p:cNvSpPr/>
            <p:nvPr/>
          </p:nvSpPr>
          <p:spPr>
            <a:xfrm>
              <a:off x="2424750" y="2163250"/>
              <a:ext cx="5050" cy="6100"/>
            </a:xfrm>
            <a:custGeom>
              <a:rect b="b" l="l" r="r" t="t"/>
              <a:pathLst>
                <a:path extrusionOk="0" h="244" w="202">
                  <a:moveTo>
                    <a:pt x="52" y="1"/>
                  </a:moveTo>
                  <a:cubicBezTo>
                    <a:pt x="35" y="1"/>
                    <a:pt x="21" y="6"/>
                    <a:pt x="13" y="16"/>
                  </a:cubicBezTo>
                  <a:cubicBezTo>
                    <a:pt x="6" y="16"/>
                    <a:pt x="0" y="23"/>
                    <a:pt x="0" y="29"/>
                  </a:cubicBezTo>
                  <a:lnTo>
                    <a:pt x="0" y="42"/>
                  </a:lnTo>
                  <a:cubicBezTo>
                    <a:pt x="0" y="48"/>
                    <a:pt x="0" y="60"/>
                    <a:pt x="0" y="67"/>
                  </a:cubicBezTo>
                  <a:cubicBezTo>
                    <a:pt x="6" y="86"/>
                    <a:pt x="13" y="111"/>
                    <a:pt x="19" y="130"/>
                  </a:cubicBezTo>
                  <a:cubicBezTo>
                    <a:pt x="29" y="168"/>
                    <a:pt x="86" y="243"/>
                    <a:pt x="129" y="243"/>
                  </a:cubicBezTo>
                  <a:cubicBezTo>
                    <a:pt x="143" y="243"/>
                    <a:pt x="155" y="236"/>
                    <a:pt x="164" y="218"/>
                  </a:cubicBezTo>
                  <a:cubicBezTo>
                    <a:pt x="170" y="199"/>
                    <a:pt x="183" y="187"/>
                    <a:pt x="189" y="174"/>
                  </a:cubicBezTo>
                  <a:cubicBezTo>
                    <a:pt x="196" y="168"/>
                    <a:pt x="196" y="161"/>
                    <a:pt x="196" y="149"/>
                  </a:cubicBezTo>
                  <a:cubicBezTo>
                    <a:pt x="196" y="142"/>
                    <a:pt x="202" y="136"/>
                    <a:pt x="202" y="136"/>
                  </a:cubicBezTo>
                  <a:cubicBezTo>
                    <a:pt x="202" y="124"/>
                    <a:pt x="196" y="117"/>
                    <a:pt x="196" y="105"/>
                  </a:cubicBezTo>
                  <a:cubicBezTo>
                    <a:pt x="196" y="98"/>
                    <a:pt x="189" y="92"/>
                    <a:pt x="189" y="86"/>
                  </a:cubicBezTo>
                  <a:cubicBezTo>
                    <a:pt x="183" y="79"/>
                    <a:pt x="177" y="67"/>
                    <a:pt x="170" y="60"/>
                  </a:cubicBezTo>
                  <a:cubicBezTo>
                    <a:pt x="164" y="54"/>
                    <a:pt x="158" y="54"/>
                    <a:pt x="158" y="48"/>
                  </a:cubicBezTo>
                  <a:cubicBezTo>
                    <a:pt x="125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0"/>
            <p:cNvSpPr/>
            <p:nvPr/>
          </p:nvSpPr>
          <p:spPr>
            <a:xfrm>
              <a:off x="2404600" y="2166325"/>
              <a:ext cx="6300" cy="7250"/>
            </a:xfrm>
            <a:custGeom>
              <a:rect b="b" l="l" r="r" t="t"/>
              <a:pathLst>
                <a:path extrusionOk="0" h="290" w="252">
                  <a:moveTo>
                    <a:pt x="125" y="0"/>
                  </a:moveTo>
                  <a:cubicBezTo>
                    <a:pt x="123" y="0"/>
                    <a:pt x="121" y="0"/>
                    <a:pt x="119" y="1"/>
                  </a:cubicBezTo>
                  <a:cubicBezTo>
                    <a:pt x="93" y="1"/>
                    <a:pt x="68" y="7"/>
                    <a:pt x="49" y="13"/>
                  </a:cubicBezTo>
                  <a:cubicBezTo>
                    <a:pt x="18" y="19"/>
                    <a:pt x="5" y="45"/>
                    <a:pt x="5" y="70"/>
                  </a:cubicBezTo>
                  <a:cubicBezTo>
                    <a:pt x="5" y="76"/>
                    <a:pt x="5" y="83"/>
                    <a:pt x="5" y="83"/>
                  </a:cubicBezTo>
                  <a:cubicBezTo>
                    <a:pt x="0" y="151"/>
                    <a:pt x="108" y="289"/>
                    <a:pt x="183" y="289"/>
                  </a:cubicBezTo>
                  <a:cubicBezTo>
                    <a:pt x="206" y="289"/>
                    <a:pt x="225" y="277"/>
                    <a:pt x="238" y="247"/>
                  </a:cubicBezTo>
                  <a:cubicBezTo>
                    <a:pt x="251" y="202"/>
                    <a:pt x="251" y="158"/>
                    <a:pt x="232" y="120"/>
                  </a:cubicBezTo>
                  <a:cubicBezTo>
                    <a:pt x="226" y="72"/>
                    <a:pt x="17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0"/>
            <p:cNvSpPr/>
            <p:nvPr/>
          </p:nvSpPr>
          <p:spPr>
            <a:xfrm>
              <a:off x="2416800" y="2185425"/>
              <a:ext cx="7800" cy="7075"/>
            </a:xfrm>
            <a:custGeom>
              <a:rect b="b" l="l" r="r" t="t"/>
              <a:pathLst>
                <a:path extrusionOk="0" h="283" w="312">
                  <a:moveTo>
                    <a:pt x="153" y="1"/>
                  </a:moveTo>
                  <a:cubicBezTo>
                    <a:pt x="138" y="1"/>
                    <a:pt x="124" y="6"/>
                    <a:pt x="110" y="19"/>
                  </a:cubicBezTo>
                  <a:cubicBezTo>
                    <a:pt x="104" y="25"/>
                    <a:pt x="97" y="31"/>
                    <a:pt x="91" y="38"/>
                  </a:cubicBezTo>
                  <a:cubicBezTo>
                    <a:pt x="0" y="109"/>
                    <a:pt x="149" y="282"/>
                    <a:pt x="245" y="282"/>
                  </a:cubicBezTo>
                  <a:cubicBezTo>
                    <a:pt x="276" y="282"/>
                    <a:pt x="301" y="265"/>
                    <a:pt x="312" y="220"/>
                  </a:cubicBezTo>
                  <a:cubicBezTo>
                    <a:pt x="312" y="202"/>
                    <a:pt x="312" y="176"/>
                    <a:pt x="312" y="164"/>
                  </a:cubicBezTo>
                  <a:cubicBezTo>
                    <a:pt x="296" y="112"/>
                    <a:pt x="221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0"/>
            <p:cNvSpPr/>
            <p:nvPr/>
          </p:nvSpPr>
          <p:spPr>
            <a:xfrm>
              <a:off x="2442725" y="218570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76" y="0"/>
                  </a:moveTo>
                  <a:cubicBezTo>
                    <a:pt x="49" y="0"/>
                    <a:pt x="25" y="18"/>
                    <a:pt x="19" y="45"/>
                  </a:cubicBezTo>
                  <a:cubicBezTo>
                    <a:pt x="0" y="71"/>
                    <a:pt x="0" y="96"/>
                    <a:pt x="19" y="121"/>
                  </a:cubicBezTo>
                  <a:cubicBezTo>
                    <a:pt x="39" y="202"/>
                    <a:pt x="128" y="323"/>
                    <a:pt x="214" y="323"/>
                  </a:cubicBezTo>
                  <a:cubicBezTo>
                    <a:pt x="236" y="323"/>
                    <a:pt x="257" y="315"/>
                    <a:pt x="278" y="298"/>
                  </a:cubicBezTo>
                  <a:cubicBezTo>
                    <a:pt x="328" y="254"/>
                    <a:pt x="309" y="184"/>
                    <a:pt x="271" y="127"/>
                  </a:cubicBezTo>
                  <a:cubicBezTo>
                    <a:pt x="271" y="121"/>
                    <a:pt x="265" y="121"/>
                    <a:pt x="265" y="115"/>
                  </a:cubicBezTo>
                  <a:cubicBezTo>
                    <a:pt x="240" y="83"/>
                    <a:pt x="208" y="52"/>
                    <a:pt x="170" y="27"/>
                  </a:cubicBezTo>
                  <a:cubicBezTo>
                    <a:pt x="145" y="14"/>
                    <a:pt x="120" y="1"/>
                    <a:pt x="88" y="1"/>
                  </a:cubicBezTo>
                  <a:cubicBezTo>
                    <a:pt x="84" y="0"/>
                    <a:pt x="80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10"/>
          <p:cNvSpPr txBox="1"/>
          <p:nvPr>
            <p:ph idx="1" type="subTitle"/>
          </p:nvPr>
        </p:nvSpPr>
        <p:spPr>
          <a:xfrm>
            <a:off x="2641950" y="1878650"/>
            <a:ext cx="4007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4" name="Google Shape;1274;p10"/>
          <p:cNvSpPr txBox="1"/>
          <p:nvPr>
            <p:ph type="title"/>
          </p:nvPr>
        </p:nvSpPr>
        <p:spPr>
          <a:xfrm>
            <a:off x="2668350" y="3169050"/>
            <a:ext cx="3807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26"/>
          <p:cNvSpPr/>
          <p:nvPr/>
        </p:nvSpPr>
        <p:spPr>
          <a:xfrm>
            <a:off x="2221575" y="315725"/>
            <a:ext cx="2468700" cy="206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0" name="Google Shape;2410;p26"/>
          <p:cNvSpPr txBox="1"/>
          <p:nvPr>
            <p:ph idx="1" type="subTitle"/>
          </p:nvPr>
        </p:nvSpPr>
        <p:spPr>
          <a:xfrm>
            <a:off x="3161052" y="2979825"/>
            <a:ext cx="2821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High-Fidelity Prototype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Midway Milestone</a:t>
            </a:r>
            <a:endParaRPr/>
          </a:p>
        </p:txBody>
      </p:sp>
      <p:sp>
        <p:nvSpPr>
          <p:cNvPr id="2411" name="Google Shape;2411;p26"/>
          <p:cNvSpPr txBox="1"/>
          <p:nvPr>
            <p:ph type="ctrTitle"/>
          </p:nvPr>
        </p:nvSpPr>
        <p:spPr>
          <a:xfrm>
            <a:off x="1234750" y="1203950"/>
            <a:ext cx="66744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Reclaim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412" name="Google Shape;24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925" y="643585"/>
            <a:ext cx="1260050" cy="125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35"/>
          <p:cNvSpPr txBox="1"/>
          <p:nvPr>
            <p:ph idx="15"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Violations</a:t>
            </a:r>
            <a:endParaRPr/>
          </a:p>
        </p:txBody>
      </p:sp>
      <p:sp>
        <p:nvSpPr>
          <p:cNvPr id="2746" name="Google Shape;2746;p35"/>
          <p:cNvSpPr txBox="1"/>
          <p:nvPr>
            <p:ph idx="1" type="subTitle"/>
          </p:nvPr>
        </p:nvSpPr>
        <p:spPr>
          <a:xfrm>
            <a:off x="908088" y="2816711"/>
            <a:ext cx="18813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H4: </a:t>
            </a:r>
            <a:r>
              <a:rPr lang="en"/>
              <a:t>Consistency and Standards</a:t>
            </a:r>
            <a:endParaRPr/>
          </a:p>
        </p:txBody>
      </p:sp>
      <p:sp>
        <p:nvSpPr>
          <p:cNvPr id="2747" name="Google Shape;2747;p35"/>
          <p:cNvSpPr/>
          <p:nvPr/>
        </p:nvSpPr>
        <p:spPr>
          <a:xfrm flipH="1">
            <a:off x="3135700" y="1726225"/>
            <a:ext cx="46674" cy="2278556"/>
          </a:xfrm>
          <a:custGeom>
            <a:rect b="b" l="l" r="r" t="t"/>
            <a:pathLst>
              <a:path extrusionOk="0" h="52879" w="1042">
                <a:moveTo>
                  <a:pt x="379" y="1"/>
                </a:moveTo>
                <a:cubicBezTo>
                  <a:pt x="405" y="2631"/>
                  <a:pt x="468" y="5305"/>
                  <a:pt x="524" y="7897"/>
                </a:cubicBezTo>
                <a:cubicBezTo>
                  <a:pt x="676" y="14482"/>
                  <a:pt x="827" y="21299"/>
                  <a:pt x="531" y="27997"/>
                </a:cubicBezTo>
                <a:cubicBezTo>
                  <a:pt x="474" y="29316"/>
                  <a:pt x="398" y="30646"/>
                  <a:pt x="329" y="31939"/>
                </a:cubicBezTo>
                <a:cubicBezTo>
                  <a:pt x="171" y="34866"/>
                  <a:pt x="1" y="37893"/>
                  <a:pt x="1" y="40914"/>
                </a:cubicBezTo>
                <a:cubicBezTo>
                  <a:pt x="1" y="43910"/>
                  <a:pt x="146" y="49340"/>
                  <a:pt x="379" y="52878"/>
                </a:cubicBezTo>
                <a:lnTo>
                  <a:pt x="587" y="52872"/>
                </a:lnTo>
                <a:cubicBezTo>
                  <a:pt x="354" y="49340"/>
                  <a:pt x="215" y="43916"/>
                  <a:pt x="215" y="40920"/>
                </a:cubicBezTo>
                <a:cubicBezTo>
                  <a:pt x="215" y="37906"/>
                  <a:pt x="386" y="34878"/>
                  <a:pt x="543" y="31958"/>
                </a:cubicBezTo>
                <a:cubicBezTo>
                  <a:pt x="613" y="30665"/>
                  <a:pt x="688" y="29328"/>
                  <a:pt x="745" y="28010"/>
                </a:cubicBezTo>
                <a:cubicBezTo>
                  <a:pt x="1042" y="21306"/>
                  <a:pt x="884" y="14488"/>
                  <a:pt x="739" y="7891"/>
                </a:cubicBezTo>
                <a:cubicBezTo>
                  <a:pt x="682" y="5305"/>
                  <a:pt x="619" y="2625"/>
                  <a:pt x="5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35"/>
          <p:cNvSpPr/>
          <p:nvPr/>
        </p:nvSpPr>
        <p:spPr>
          <a:xfrm flipH="1">
            <a:off x="5908688" y="1726225"/>
            <a:ext cx="46674" cy="2278556"/>
          </a:xfrm>
          <a:custGeom>
            <a:rect b="b" l="l" r="r" t="t"/>
            <a:pathLst>
              <a:path extrusionOk="0" h="52879" w="1042">
                <a:moveTo>
                  <a:pt x="379" y="1"/>
                </a:moveTo>
                <a:cubicBezTo>
                  <a:pt x="405" y="2631"/>
                  <a:pt x="468" y="5305"/>
                  <a:pt x="524" y="7897"/>
                </a:cubicBezTo>
                <a:cubicBezTo>
                  <a:pt x="676" y="14482"/>
                  <a:pt x="827" y="21299"/>
                  <a:pt x="531" y="27997"/>
                </a:cubicBezTo>
                <a:cubicBezTo>
                  <a:pt x="474" y="29316"/>
                  <a:pt x="398" y="30646"/>
                  <a:pt x="329" y="31939"/>
                </a:cubicBezTo>
                <a:cubicBezTo>
                  <a:pt x="171" y="34866"/>
                  <a:pt x="1" y="37893"/>
                  <a:pt x="1" y="40914"/>
                </a:cubicBezTo>
                <a:cubicBezTo>
                  <a:pt x="1" y="43910"/>
                  <a:pt x="146" y="49340"/>
                  <a:pt x="379" y="52878"/>
                </a:cubicBezTo>
                <a:lnTo>
                  <a:pt x="587" y="52872"/>
                </a:lnTo>
                <a:cubicBezTo>
                  <a:pt x="354" y="49340"/>
                  <a:pt x="215" y="43916"/>
                  <a:pt x="215" y="40920"/>
                </a:cubicBezTo>
                <a:cubicBezTo>
                  <a:pt x="215" y="37906"/>
                  <a:pt x="386" y="34878"/>
                  <a:pt x="543" y="31958"/>
                </a:cubicBezTo>
                <a:cubicBezTo>
                  <a:pt x="613" y="30665"/>
                  <a:pt x="688" y="29328"/>
                  <a:pt x="745" y="28010"/>
                </a:cubicBezTo>
                <a:cubicBezTo>
                  <a:pt x="1042" y="21306"/>
                  <a:pt x="884" y="14488"/>
                  <a:pt x="739" y="7891"/>
                </a:cubicBezTo>
                <a:cubicBezTo>
                  <a:pt x="682" y="5305"/>
                  <a:pt x="619" y="2625"/>
                  <a:pt x="5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9" name="Google Shape;2749;p35"/>
          <p:cNvGrpSpPr/>
          <p:nvPr/>
        </p:nvGrpSpPr>
        <p:grpSpPr>
          <a:xfrm flipH="1" rot="-5400000">
            <a:off x="2996607" y="7030300"/>
            <a:ext cx="348286" cy="1353683"/>
            <a:chOff x="1961800" y="3022425"/>
            <a:chExt cx="60750" cy="316725"/>
          </a:xfrm>
        </p:grpSpPr>
        <p:sp>
          <p:nvSpPr>
            <p:cNvPr id="2750" name="Google Shape;2750;p35"/>
            <p:cNvSpPr/>
            <p:nvPr/>
          </p:nvSpPr>
          <p:spPr>
            <a:xfrm>
              <a:off x="1961800" y="3022425"/>
              <a:ext cx="60750" cy="316725"/>
            </a:xfrm>
            <a:custGeom>
              <a:rect b="b" l="l" r="r" t="t"/>
              <a:pathLst>
                <a:path extrusionOk="0" h="12669" w="2430">
                  <a:moveTo>
                    <a:pt x="1391" y="0"/>
                  </a:moveTo>
                  <a:cubicBezTo>
                    <a:pt x="694" y="0"/>
                    <a:pt x="316" y="2966"/>
                    <a:pt x="316" y="4147"/>
                  </a:cubicBezTo>
                  <a:cubicBezTo>
                    <a:pt x="316" y="4885"/>
                    <a:pt x="310" y="5623"/>
                    <a:pt x="297" y="6354"/>
                  </a:cubicBezTo>
                  <a:cubicBezTo>
                    <a:pt x="278" y="7092"/>
                    <a:pt x="278" y="7849"/>
                    <a:pt x="285" y="8593"/>
                  </a:cubicBezTo>
                  <a:cubicBezTo>
                    <a:pt x="285" y="8776"/>
                    <a:pt x="297" y="8965"/>
                    <a:pt x="316" y="9148"/>
                  </a:cubicBezTo>
                  <a:cubicBezTo>
                    <a:pt x="392" y="10025"/>
                    <a:pt x="1" y="11740"/>
                    <a:pt x="789" y="12409"/>
                  </a:cubicBezTo>
                  <a:cubicBezTo>
                    <a:pt x="1000" y="12589"/>
                    <a:pt x="1179" y="12669"/>
                    <a:pt x="1330" y="12669"/>
                  </a:cubicBezTo>
                  <a:cubicBezTo>
                    <a:pt x="2293" y="12669"/>
                    <a:pt x="2170" y="9477"/>
                    <a:pt x="2170" y="8606"/>
                  </a:cubicBezTo>
                  <a:cubicBezTo>
                    <a:pt x="2233" y="7811"/>
                    <a:pt x="2208" y="7010"/>
                    <a:pt x="2196" y="6209"/>
                  </a:cubicBezTo>
                  <a:cubicBezTo>
                    <a:pt x="2177" y="5080"/>
                    <a:pt x="2429" y="1321"/>
                    <a:pt x="1824" y="356"/>
                  </a:cubicBezTo>
                  <a:cubicBezTo>
                    <a:pt x="1668" y="108"/>
                    <a:pt x="1524" y="0"/>
                    <a:pt x="1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5"/>
            <p:cNvSpPr/>
            <p:nvPr/>
          </p:nvSpPr>
          <p:spPr>
            <a:xfrm>
              <a:off x="1993175" y="3070425"/>
              <a:ext cx="9025" cy="7700"/>
            </a:xfrm>
            <a:custGeom>
              <a:rect b="b" l="l" r="r" t="t"/>
              <a:pathLst>
                <a:path extrusionOk="0" h="308" w="361">
                  <a:moveTo>
                    <a:pt x="179" y="0"/>
                  </a:moveTo>
                  <a:cubicBezTo>
                    <a:pt x="152" y="0"/>
                    <a:pt x="123" y="21"/>
                    <a:pt x="108" y="45"/>
                  </a:cubicBezTo>
                  <a:cubicBezTo>
                    <a:pt x="89" y="76"/>
                    <a:pt x="70" y="101"/>
                    <a:pt x="51" y="133"/>
                  </a:cubicBezTo>
                  <a:cubicBezTo>
                    <a:pt x="0" y="210"/>
                    <a:pt x="11" y="308"/>
                    <a:pt x="89" y="308"/>
                  </a:cubicBezTo>
                  <a:cubicBezTo>
                    <a:pt x="106" y="308"/>
                    <a:pt x="128" y="302"/>
                    <a:pt x="152" y="291"/>
                  </a:cubicBezTo>
                  <a:cubicBezTo>
                    <a:pt x="228" y="253"/>
                    <a:pt x="360" y="101"/>
                    <a:pt x="247" y="32"/>
                  </a:cubicBezTo>
                  <a:lnTo>
                    <a:pt x="203" y="7"/>
                  </a:lnTo>
                  <a:cubicBezTo>
                    <a:pt x="195" y="2"/>
                    <a:pt x="187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5"/>
            <p:cNvSpPr/>
            <p:nvPr/>
          </p:nvSpPr>
          <p:spPr>
            <a:xfrm>
              <a:off x="2001225" y="3055100"/>
              <a:ext cx="7475" cy="5150"/>
            </a:xfrm>
            <a:custGeom>
              <a:rect b="b" l="l" r="r" t="t"/>
              <a:pathLst>
                <a:path extrusionOk="0" h="206" w="299">
                  <a:moveTo>
                    <a:pt x="187" y="1"/>
                  </a:moveTo>
                  <a:cubicBezTo>
                    <a:pt x="182" y="1"/>
                    <a:pt x="177" y="1"/>
                    <a:pt x="171" y="2"/>
                  </a:cubicBezTo>
                  <a:cubicBezTo>
                    <a:pt x="101" y="8"/>
                    <a:pt x="45" y="46"/>
                    <a:pt x="19" y="109"/>
                  </a:cubicBezTo>
                  <a:cubicBezTo>
                    <a:pt x="7" y="128"/>
                    <a:pt x="1" y="166"/>
                    <a:pt x="19" y="185"/>
                  </a:cubicBezTo>
                  <a:lnTo>
                    <a:pt x="26" y="191"/>
                  </a:lnTo>
                  <a:cubicBezTo>
                    <a:pt x="35" y="200"/>
                    <a:pt x="48" y="205"/>
                    <a:pt x="61" y="205"/>
                  </a:cubicBezTo>
                  <a:cubicBezTo>
                    <a:pt x="75" y="205"/>
                    <a:pt x="89" y="200"/>
                    <a:pt x="101" y="191"/>
                  </a:cubicBezTo>
                  <a:cubicBezTo>
                    <a:pt x="103" y="191"/>
                    <a:pt x="104" y="191"/>
                    <a:pt x="106" y="191"/>
                  </a:cubicBezTo>
                  <a:cubicBezTo>
                    <a:pt x="201" y="191"/>
                    <a:pt x="299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5"/>
            <p:cNvSpPr/>
            <p:nvPr/>
          </p:nvSpPr>
          <p:spPr>
            <a:xfrm>
              <a:off x="1986250" y="3061850"/>
              <a:ext cx="8075" cy="6425"/>
            </a:xfrm>
            <a:custGeom>
              <a:rect b="b" l="l" r="r" t="t"/>
              <a:pathLst>
                <a:path extrusionOk="0" h="257" w="323">
                  <a:moveTo>
                    <a:pt x="204" y="0"/>
                  </a:moveTo>
                  <a:cubicBezTo>
                    <a:pt x="161" y="0"/>
                    <a:pt x="104" y="60"/>
                    <a:pt x="89" y="85"/>
                  </a:cubicBezTo>
                  <a:lnTo>
                    <a:pt x="101" y="79"/>
                  </a:lnTo>
                  <a:lnTo>
                    <a:pt x="101" y="79"/>
                  </a:lnTo>
                  <a:cubicBezTo>
                    <a:pt x="63" y="123"/>
                    <a:pt x="0" y="255"/>
                    <a:pt x="108" y="255"/>
                  </a:cubicBezTo>
                  <a:cubicBezTo>
                    <a:pt x="112" y="256"/>
                    <a:pt x="117" y="256"/>
                    <a:pt x="121" y="256"/>
                  </a:cubicBezTo>
                  <a:cubicBezTo>
                    <a:pt x="161" y="256"/>
                    <a:pt x="199" y="232"/>
                    <a:pt x="221" y="198"/>
                  </a:cubicBezTo>
                  <a:cubicBezTo>
                    <a:pt x="272" y="154"/>
                    <a:pt x="322" y="34"/>
                    <a:pt x="221" y="22"/>
                  </a:cubicBezTo>
                  <a:lnTo>
                    <a:pt x="234" y="16"/>
                  </a:lnTo>
                  <a:cubicBezTo>
                    <a:pt x="226" y="5"/>
                    <a:pt x="215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5"/>
            <p:cNvSpPr/>
            <p:nvPr/>
          </p:nvSpPr>
          <p:spPr>
            <a:xfrm>
              <a:off x="1985925" y="3300150"/>
              <a:ext cx="11375" cy="6650"/>
            </a:xfrm>
            <a:custGeom>
              <a:rect b="b" l="l" r="r" t="t"/>
              <a:pathLst>
                <a:path extrusionOk="0" h="266" w="455">
                  <a:moveTo>
                    <a:pt x="291" y="1"/>
                  </a:moveTo>
                  <a:cubicBezTo>
                    <a:pt x="171" y="1"/>
                    <a:pt x="1" y="266"/>
                    <a:pt x="165" y="266"/>
                  </a:cubicBezTo>
                  <a:cubicBezTo>
                    <a:pt x="285" y="266"/>
                    <a:pt x="455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5"/>
            <p:cNvSpPr/>
            <p:nvPr/>
          </p:nvSpPr>
          <p:spPr>
            <a:xfrm>
              <a:off x="1996975" y="3280750"/>
              <a:ext cx="5225" cy="3025"/>
            </a:xfrm>
            <a:custGeom>
              <a:rect b="b" l="l" r="r" t="t"/>
              <a:pathLst>
                <a:path extrusionOk="0" h="121" w="209">
                  <a:moveTo>
                    <a:pt x="133" y="1"/>
                  </a:moveTo>
                  <a:cubicBezTo>
                    <a:pt x="82" y="1"/>
                    <a:pt x="0" y="121"/>
                    <a:pt x="76" y="121"/>
                  </a:cubicBezTo>
                  <a:cubicBezTo>
                    <a:pt x="126" y="121"/>
                    <a:pt x="208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5"/>
            <p:cNvSpPr/>
            <p:nvPr/>
          </p:nvSpPr>
          <p:spPr>
            <a:xfrm>
              <a:off x="1988300" y="3186150"/>
              <a:ext cx="6950" cy="4425"/>
            </a:xfrm>
            <a:custGeom>
              <a:rect b="b" l="l" r="r" t="t"/>
              <a:pathLst>
                <a:path extrusionOk="0" h="177" w="278">
                  <a:moveTo>
                    <a:pt x="174" y="0"/>
                  </a:moveTo>
                  <a:cubicBezTo>
                    <a:pt x="143" y="0"/>
                    <a:pt x="107" y="23"/>
                    <a:pt x="89" y="45"/>
                  </a:cubicBezTo>
                  <a:lnTo>
                    <a:pt x="82" y="45"/>
                  </a:lnTo>
                  <a:cubicBezTo>
                    <a:pt x="63" y="51"/>
                    <a:pt x="0" y="108"/>
                    <a:pt x="38" y="133"/>
                  </a:cubicBezTo>
                  <a:lnTo>
                    <a:pt x="57" y="165"/>
                  </a:lnTo>
                  <a:cubicBezTo>
                    <a:pt x="66" y="173"/>
                    <a:pt x="78" y="177"/>
                    <a:pt x="91" y="177"/>
                  </a:cubicBezTo>
                  <a:cubicBezTo>
                    <a:pt x="108" y="177"/>
                    <a:pt x="125" y="172"/>
                    <a:pt x="139" y="165"/>
                  </a:cubicBezTo>
                  <a:cubicBezTo>
                    <a:pt x="183" y="140"/>
                    <a:pt x="278" y="76"/>
                    <a:pt x="209" y="13"/>
                  </a:cubicBezTo>
                  <a:cubicBezTo>
                    <a:pt x="199" y="4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5"/>
            <p:cNvSpPr/>
            <p:nvPr/>
          </p:nvSpPr>
          <p:spPr>
            <a:xfrm>
              <a:off x="1994500" y="3172575"/>
              <a:ext cx="9125" cy="5275"/>
            </a:xfrm>
            <a:custGeom>
              <a:rect b="b" l="l" r="r" t="t"/>
              <a:pathLst>
                <a:path extrusionOk="0" h="211" w="365">
                  <a:moveTo>
                    <a:pt x="198" y="1"/>
                  </a:moveTo>
                  <a:cubicBezTo>
                    <a:pt x="97" y="1"/>
                    <a:pt x="0" y="210"/>
                    <a:pt x="97" y="210"/>
                  </a:cubicBezTo>
                  <a:cubicBezTo>
                    <a:pt x="100" y="210"/>
                    <a:pt x="103" y="210"/>
                    <a:pt x="106" y="210"/>
                  </a:cubicBezTo>
                  <a:cubicBezTo>
                    <a:pt x="131" y="210"/>
                    <a:pt x="156" y="203"/>
                    <a:pt x="181" y="197"/>
                  </a:cubicBezTo>
                  <a:cubicBezTo>
                    <a:pt x="225" y="178"/>
                    <a:pt x="364" y="46"/>
                    <a:pt x="270" y="14"/>
                  </a:cubicBezTo>
                  <a:cubicBezTo>
                    <a:pt x="251" y="8"/>
                    <a:pt x="225" y="1"/>
                    <a:pt x="206" y="1"/>
                  </a:cubicBezTo>
                  <a:cubicBezTo>
                    <a:pt x="204" y="1"/>
                    <a:pt x="201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5"/>
            <p:cNvSpPr/>
            <p:nvPr/>
          </p:nvSpPr>
          <p:spPr>
            <a:xfrm>
              <a:off x="1987825" y="3137425"/>
              <a:ext cx="12325" cy="7300"/>
            </a:xfrm>
            <a:custGeom>
              <a:rect b="b" l="l" r="r" t="t"/>
              <a:pathLst>
                <a:path extrusionOk="0" h="292" w="493">
                  <a:moveTo>
                    <a:pt x="316" y="1"/>
                  </a:moveTo>
                  <a:cubicBezTo>
                    <a:pt x="183" y="1"/>
                    <a:pt x="0" y="291"/>
                    <a:pt x="177" y="291"/>
                  </a:cubicBezTo>
                  <a:cubicBezTo>
                    <a:pt x="310" y="291"/>
                    <a:pt x="492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5"/>
            <p:cNvSpPr/>
            <p:nvPr/>
          </p:nvSpPr>
          <p:spPr>
            <a:xfrm>
              <a:off x="1984975" y="3122900"/>
              <a:ext cx="5925" cy="6300"/>
            </a:xfrm>
            <a:custGeom>
              <a:rect b="b" l="l" r="r" t="t"/>
              <a:pathLst>
                <a:path extrusionOk="0" h="252" w="237">
                  <a:moveTo>
                    <a:pt x="155" y="1"/>
                  </a:moveTo>
                  <a:cubicBezTo>
                    <a:pt x="114" y="1"/>
                    <a:pt x="48" y="68"/>
                    <a:pt x="39" y="96"/>
                  </a:cubicBezTo>
                  <a:cubicBezTo>
                    <a:pt x="51" y="84"/>
                    <a:pt x="57" y="78"/>
                    <a:pt x="58" y="78"/>
                  </a:cubicBezTo>
                  <a:lnTo>
                    <a:pt x="58" y="78"/>
                  </a:lnTo>
                  <a:cubicBezTo>
                    <a:pt x="58" y="78"/>
                    <a:pt x="52" y="86"/>
                    <a:pt x="39" y="103"/>
                  </a:cubicBezTo>
                  <a:cubicBezTo>
                    <a:pt x="26" y="128"/>
                    <a:pt x="14" y="153"/>
                    <a:pt x="14" y="178"/>
                  </a:cubicBezTo>
                  <a:cubicBezTo>
                    <a:pt x="1" y="230"/>
                    <a:pt x="24" y="252"/>
                    <a:pt x="59" y="252"/>
                  </a:cubicBezTo>
                  <a:cubicBezTo>
                    <a:pt x="126" y="252"/>
                    <a:pt x="236" y="173"/>
                    <a:pt x="215" y="77"/>
                  </a:cubicBezTo>
                  <a:lnTo>
                    <a:pt x="209" y="58"/>
                  </a:lnTo>
                  <a:cubicBezTo>
                    <a:pt x="203" y="46"/>
                    <a:pt x="196" y="40"/>
                    <a:pt x="184" y="33"/>
                  </a:cubicBezTo>
                  <a:lnTo>
                    <a:pt x="184" y="27"/>
                  </a:lnTo>
                  <a:cubicBezTo>
                    <a:pt x="179" y="8"/>
                    <a:pt x="16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5"/>
            <p:cNvSpPr/>
            <p:nvPr/>
          </p:nvSpPr>
          <p:spPr>
            <a:xfrm>
              <a:off x="1998225" y="3106850"/>
              <a:ext cx="6175" cy="5250"/>
            </a:xfrm>
            <a:custGeom>
              <a:rect b="b" l="l" r="r" t="t"/>
              <a:pathLst>
                <a:path extrusionOk="0" h="210" w="247">
                  <a:moveTo>
                    <a:pt x="196" y="0"/>
                  </a:moveTo>
                  <a:cubicBezTo>
                    <a:pt x="165" y="0"/>
                    <a:pt x="133" y="7"/>
                    <a:pt x="108" y="26"/>
                  </a:cubicBezTo>
                  <a:cubicBezTo>
                    <a:pt x="76" y="32"/>
                    <a:pt x="1" y="120"/>
                    <a:pt x="45" y="145"/>
                  </a:cubicBezTo>
                  <a:cubicBezTo>
                    <a:pt x="57" y="158"/>
                    <a:pt x="70" y="164"/>
                    <a:pt x="76" y="177"/>
                  </a:cubicBezTo>
                  <a:cubicBezTo>
                    <a:pt x="83" y="200"/>
                    <a:pt x="96" y="209"/>
                    <a:pt x="112" y="209"/>
                  </a:cubicBezTo>
                  <a:cubicBezTo>
                    <a:pt x="163" y="209"/>
                    <a:pt x="247" y="119"/>
                    <a:pt x="247" y="76"/>
                  </a:cubicBezTo>
                  <a:cubicBezTo>
                    <a:pt x="247" y="57"/>
                    <a:pt x="247" y="45"/>
                    <a:pt x="240" y="32"/>
                  </a:cubicBezTo>
                  <a:cubicBezTo>
                    <a:pt x="234" y="13"/>
                    <a:pt x="21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5"/>
            <p:cNvSpPr/>
            <p:nvPr/>
          </p:nvSpPr>
          <p:spPr>
            <a:xfrm>
              <a:off x="1993650" y="3124625"/>
              <a:ext cx="10500" cy="5925"/>
            </a:xfrm>
            <a:custGeom>
              <a:rect b="b" l="l" r="r" t="t"/>
              <a:pathLst>
                <a:path extrusionOk="0" h="237" w="420">
                  <a:moveTo>
                    <a:pt x="281" y="0"/>
                  </a:moveTo>
                  <a:cubicBezTo>
                    <a:pt x="274" y="0"/>
                    <a:pt x="267" y="1"/>
                    <a:pt x="259" y="2"/>
                  </a:cubicBezTo>
                  <a:cubicBezTo>
                    <a:pt x="240" y="2"/>
                    <a:pt x="228" y="8"/>
                    <a:pt x="215" y="15"/>
                  </a:cubicBezTo>
                  <a:cubicBezTo>
                    <a:pt x="159" y="27"/>
                    <a:pt x="1" y="179"/>
                    <a:pt x="114" y="217"/>
                  </a:cubicBezTo>
                  <a:cubicBezTo>
                    <a:pt x="133" y="223"/>
                    <a:pt x="152" y="229"/>
                    <a:pt x="177" y="235"/>
                  </a:cubicBezTo>
                  <a:cubicBezTo>
                    <a:pt x="182" y="236"/>
                    <a:pt x="186" y="236"/>
                    <a:pt x="190" y="236"/>
                  </a:cubicBezTo>
                  <a:cubicBezTo>
                    <a:pt x="306" y="236"/>
                    <a:pt x="420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2" name="Google Shape;2762;p35"/>
          <p:cNvGrpSpPr/>
          <p:nvPr/>
        </p:nvGrpSpPr>
        <p:grpSpPr>
          <a:xfrm rot="5400000">
            <a:off x="8860293" y="6981523"/>
            <a:ext cx="368313" cy="1451222"/>
            <a:chOff x="1535150" y="2784850"/>
            <a:chExt cx="114650" cy="451700"/>
          </a:xfrm>
        </p:grpSpPr>
        <p:sp>
          <p:nvSpPr>
            <p:cNvPr id="2763" name="Google Shape;2763;p35"/>
            <p:cNvSpPr/>
            <p:nvPr/>
          </p:nvSpPr>
          <p:spPr>
            <a:xfrm>
              <a:off x="1535150" y="2784850"/>
              <a:ext cx="114650" cy="451700"/>
            </a:xfrm>
            <a:custGeom>
              <a:rect b="b" l="l" r="r" t="t"/>
              <a:pathLst>
                <a:path extrusionOk="0" h="18068" w="4586">
                  <a:moveTo>
                    <a:pt x="2227" y="1"/>
                  </a:moveTo>
                  <a:cubicBezTo>
                    <a:pt x="1286" y="1"/>
                    <a:pt x="294" y="840"/>
                    <a:pt x="215" y="3193"/>
                  </a:cubicBezTo>
                  <a:cubicBezTo>
                    <a:pt x="170" y="4562"/>
                    <a:pt x="183" y="5930"/>
                    <a:pt x="158" y="7305"/>
                  </a:cubicBezTo>
                  <a:cubicBezTo>
                    <a:pt x="133" y="9084"/>
                    <a:pt x="13" y="10843"/>
                    <a:pt x="6" y="12622"/>
                  </a:cubicBezTo>
                  <a:cubicBezTo>
                    <a:pt x="0" y="16388"/>
                    <a:pt x="128" y="18068"/>
                    <a:pt x="1104" y="18068"/>
                  </a:cubicBezTo>
                  <a:cubicBezTo>
                    <a:pt x="1147" y="18068"/>
                    <a:pt x="1191" y="18065"/>
                    <a:pt x="1236" y="18058"/>
                  </a:cubicBezTo>
                  <a:cubicBezTo>
                    <a:pt x="3198" y="17794"/>
                    <a:pt x="3526" y="16412"/>
                    <a:pt x="3627" y="14918"/>
                  </a:cubicBezTo>
                  <a:cubicBezTo>
                    <a:pt x="3791" y="12401"/>
                    <a:pt x="3879" y="9714"/>
                    <a:pt x="3974" y="7261"/>
                  </a:cubicBezTo>
                  <a:cubicBezTo>
                    <a:pt x="4049" y="5287"/>
                    <a:pt x="4585" y="2997"/>
                    <a:pt x="3841" y="1099"/>
                  </a:cubicBezTo>
                  <a:cubicBezTo>
                    <a:pt x="3587" y="457"/>
                    <a:pt x="2920" y="1"/>
                    <a:pt x="2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1603575" y="2822400"/>
              <a:ext cx="10275" cy="9500"/>
            </a:xfrm>
            <a:custGeom>
              <a:rect b="b" l="l" r="r" t="t"/>
              <a:pathLst>
                <a:path extrusionOk="0" h="380" w="411">
                  <a:moveTo>
                    <a:pt x="297" y="1"/>
                  </a:moveTo>
                  <a:cubicBezTo>
                    <a:pt x="183" y="13"/>
                    <a:pt x="82" y="83"/>
                    <a:pt x="38" y="190"/>
                  </a:cubicBezTo>
                  <a:cubicBezTo>
                    <a:pt x="0" y="266"/>
                    <a:pt x="7" y="379"/>
                    <a:pt x="120" y="379"/>
                  </a:cubicBezTo>
                  <a:cubicBezTo>
                    <a:pt x="234" y="367"/>
                    <a:pt x="328" y="297"/>
                    <a:pt x="379" y="190"/>
                  </a:cubicBezTo>
                  <a:cubicBezTo>
                    <a:pt x="410" y="121"/>
                    <a:pt x="410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1610825" y="2836800"/>
              <a:ext cx="8375" cy="7550"/>
            </a:xfrm>
            <a:custGeom>
              <a:rect b="b" l="l" r="r" t="t"/>
              <a:pathLst>
                <a:path extrusionOk="0" h="302" w="335">
                  <a:moveTo>
                    <a:pt x="212" y="0"/>
                  </a:moveTo>
                  <a:cubicBezTo>
                    <a:pt x="191" y="0"/>
                    <a:pt x="171" y="2"/>
                    <a:pt x="152" y="5"/>
                  </a:cubicBezTo>
                  <a:cubicBezTo>
                    <a:pt x="101" y="18"/>
                    <a:pt x="1" y="100"/>
                    <a:pt x="26" y="169"/>
                  </a:cubicBezTo>
                  <a:cubicBezTo>
                    <a:pt x="11" y="237"/>
                    <a:pt x="30" y="301"/>
                    <a:pt x="95" y="301"/>
                  </a:cubicBezTo>
                  <a:cubicBezTo>
                    <a:pt x="114" y="301"/>
                    <a:pt x="137" y="295"/>
                    <a:pt x="164" y="282"/>
                  </a:cubicBezTo>
                  <a:cubicBezTo>
                    <a:pt x="221" y="257"/>
                    <a:pt x="272" y="207"/>
                    <a:pt x="297" y="150"/>
                  </a:cubicBezTo>
                  <a:cubicBezTo>
                    <a:pt x="316" y="112"/>
                    <a:pt x="335" y="18"/>
                    <a:pt x="272" y="5"/>
                  </a:cubicBezTo>
                  <a:cubicBezTo>
                    <a:pt x="253" y="2"/>
                    <a:pt x="232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1600900" y="2847325"/>
              <a:ext cx="12150" cy="7275"/>
            </a:xfrm>
            <a:custGeom>
              <a:rect b="b" l="l" r="r" t="t"/>
              <a:pathLst>
                <a:path extrusionOk="0" h="291" w="486">
                  <a:moveTo>
                    <a:pt x="316" y="0"/>
                  </a:moveTo>
                  <a:cubicBezTo>
                    <a:pt x="183" y="0"/>
                    <a:pt x="0" y="290"/>
                    <a:pt x="177" y="290"/>
                  </a:cubicBezTo>
                  <a:cubicBezTo>
                    <a:pt x="303" y="290"/>
                    <a:pt x="48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1591125" y="2833450"/>
              <a:ext cx="7825" cy="6275"/>
            </a:xfrm>
            <a:custGeom>
              <a:rect b="b" l="l" r="r" t="t"/>
              <a:pathLst>
                <a:path extrusionOk="0" h="251" w="313">
                  <a:moveTo>
                    <a:pt x="236" y="0"/>
                  </a:moveTo>
                  <a:cubicBezTo>
                    <a:pt x="227" y="0"/>
                    <a:pt x="218" y="2"/>
                    <a:pt x="208" y="7"/>
                  </a:cubicBezTo>
                  <a:cubicBezTo>
                    <a:pt x="114" y="25"/>
                    <a:pt x="0" y="164"/>
                    <a:pt x="107" y="240"/>
                  </a:cubicBezTo>
                  <a:cubicBezTo>
                    <a:pt x="118" y="248"/>
                    <a:pt x="130" y="251"/>
                    <a:pt x="141" y="251"/>
                  </a:cubicBezTo>
                  <a:cubicBezTo>
                    <a:pt x="177" y="251"/>
                    <a:pt x="214" y="220"/>
                    <a:pt x="233" y="196"/>
                  </a:cubicBezTo>
                  <a:lnTo>
                    <a:pt x="246" y="177"/>
                  </a:lnTo>
                  <a:cubicBezTo>
                    <a:pt x="265" y="152"/>
                    <a:pt x="284" y="126"/>
                    <a:pt x="297" y="95"/>
                  </a:cubicBezTo>
                  <a:cubicBezTo>
                    <a:pt x="312" y="48"/>
                    <a:pt x="28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5"/>
            <p:cNvSpPr/>
            <p:nvPr/>
          </p:nvSpPr>
          <p:spPr>
            <a:xfrm>
              <a:off x="1586725" y="2802425"/>
              <a:ext cx="5650" cy="4675"/>
            </a:xfrm>
            <a:custGeom>
              <a:rect b="b" l="l" r="r" t="t"/>
              <a:pathLst>
                <a:path extrusionOk="0" h="187" w="226">
                  <a:moveTo>
                    <a:pt x="168" y="1"/>
                  </a:moveTo>
                  <a:cubicBezTo>
                    <a:pt x="157" y="1"/>
                    <a:pt x="145" y="4"/>
                    <a:pt x="132" y="11"/>
                  </a:cubicBezTo>
                  <a:cubicBezTo>
                    <a:pt x="107" y="24"/>
                    <a:pt x="82" y="43"/>
                    <a:pt x="63" y="62"/>
                  </a:cubicBezTo>
                  <a:cubicBezTo>
                    <a:pt x="0" y="124"/>
                    <a:pt x="26" y="187"/>
                    <a:pt x="78" y="187"/>
                  </a:cubicBezTo>
                  <a:cubicBezTo>
                    <a:pt x="99" y="187"/>
                    <a:pt x="125" y="176"/>
                    <a:pt x="151" y="150"/>
                  </a:cubicBezTo>
                  <a:cubicBezTo>
                    <a:pt x="170" y="131"/>
                    <a:pt x="189" y="106"/>
                    <a:pt x="201" y="81"/>
                  </a:cubicBezTo>
                  <a:cubicBezTo>
                    <a:pt x="226" y="3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5"/>
            <p:cNvSpPr/>
            <p:nvPr/>
          </p:nvSpPr>
          <p:spPr>
            <a:xfrm>
              <a:off x="1550925" y="3002675"/>
              <a:ext cx="5525" cy="4500"/>
            </a:xfrm>
            <a:custGeom>
              <a:rect b="b" l="l" r="r" t="t"/>
              <a:pathLst>
                <a:path extrusionOk="0" h="180" w="221">
                  <a:moveTo>
                    <a:pt x="121" y="0"/>
                  </a:moveTo>
                  <a:cubicBezTo>
                    <a:pt x="91" y="0"/>
                    <a:pt x="54" y="33"/>
                    <a:pt x="44" y="49"/>
                  </a:cubicBezTo>
                  <a:cubicBezTo>
                    <a:pt x="38" y="55"/>
                    <a:pt x="38" y="62"/>
                    <a:pt x="31" y="74"/>
                  </a:cubicBezTo>
                  <a:cubicBezTo>
                    <a:pt x="1" y="120"/>
                    <a:pt x="7" y="179"/>
                    <a:pt x="55" y="179"/>
                  </a:cubicBezTo>
                  <a:cubicBezTo>
                    <a:pt x="66" y="179"/>
                    <a:pt x="79" y="176"/>
                    <a:pt x="94" y="169"/>
                  </a:cubicBezTo>
                  <a:cubicBezTo>
                    <a:pt x="139" y="150"/>
                    <a:pt x="221" y="55"/>
                    <a:pt x="151" y="11"/>
                  </a:cubicBezTo>
                  <a:lnTo>
                    <a:pt x="139" y="5"/>
                  </a:lnTo>
                  <a:cubicBezTo>
                    <a:pt x="133" y="2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5"/>
            <p:cNvSpPr/>
            <p:nvPr/>
          </p:nvSpPr>
          <p:spPr>
            <a:xfrm>
              <a:off x="1550425" y="2984650"/>
              <a:ext cx="7300" cy="4275"/>
            </a:xfrm>
            <a:custGeom>
              <a:rect b="b" l="l" r="r" t="t"/>
              <a:pathLst>
                <a:path extrusionOk="0" h="171" w="292">
                  <a:moveTo>
                    <a:pt x="184" y="1"/>
                  </a:moveTo>
                  <a:cubicBezTo>
                    <a:pt x="108" y="1"/>
                    <a:pt x="1" y="171"/>
                    <a:pt x="108" y="171"/>
                  </a:cubicBezTo>
                  <a:cubicBezTo>
                    <a:pt x="184" y="171"/>
                    <a:pt x="29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5"/>
            <p:cNvSpPr/>
            <p:nvPr/>
          </p:nvSpPr>
          <p:spPr>
            <a:xfrm>
              <a:off x="1569525" y="2961650"/>
              <a:ext cx="9275" cy="7525"/>
            </a:xfrm>
            <a:custGeom>
              <a:rect b="b" l="l" r="r" t="t"/>
              <a:pathLst>
                <a:path extrusionOk="0" h="301" w="371">
                  <a:moveTo>
                    <a:pt x="259" y="1"/>
                  </a:moveTo>
                  <a:cubicBezTo>
                    <a:pt x="227" y="1"/>
                    <a:pt x="191" y="13"/>
                    <a:pt x="158" y="38"/>
                  </a:cubicBezTo>
                  <a:cubicBezTo>
                    <a:pt x="88" y="88"/>
                    <a:pt x="38" y="164"/>
                    <a:pt x="13" y="246"/>
                  </a:cubicBezTo>
                  <a:cubicBezTo>
                    <a:pt x="0" y="286"/>
                    <a:pt x="22" y="301"/>
                    <a:pt x="50" y="301"/>
                  </a:cubicBezTo>
                  <a:cubicBezTo>
                    <a:pt x="65" y="301"/>
                    <a:pt x="81" y="297"/>
                    <a:pt x="95" y="290"/>
                  </a:cubicBezTo>
                  <a:cubicBezTo>
                    <a:pt x="105" y="295"/>
                    <a:pt x="116" y="297"/>
                    <a:pt x="127" y="297"/>
                  </a:cubicBezTo>
                  <a:cubicBezTo>
                    <a:pt x="206" y="297"/>
                    <a:pt x="301" y="194"/>
                    <a:pt x="328" y="145"/>
                  </a:cubicBezTo>
                  <a:cubicBezTo>
                    <a:pt x="370" y="51"/>
                    <a:pt x="324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5"/>
            <p:cNvSpPr/>
            <p:nvPr/>
          </p:nvSpPr>
          <p:spPr>
            <a:xfrm>
              <a:off x="1588600" y="2976675"/>
              <a:ext cx="7750" cy="7225"/>
            </a:xfrm>
            <a:custGeom>
              <a:rect b="b" l="l" r="r" t="t"/>
              <a:pathLst>
                <a:path extrusionOk="0" h="289" w="310">
                  <a:moveTo>
                    <a:pt x="186" y="0"/>
                  </a:moveTo>
                  <a:cubicBezTo>
                    <a:pt x="170" y="0"/>
                    <a:pt x="155" y="2"/>
                    <a:pt x="139" y="4"/>
                  </a:cubicBezTo>
                  <a:cubicBezTo>
                    <a:pt x="82" y="4"/>
                    <a:pt x="0" y="80"/>
                    <a:pt x="19" y="143"/>
                  </a:cubicBezTo>
                  <a:cubicBezTo>
                    <a:pt x="38" y="187"/>
                    <a:pt x="19" y="219"/>
                    <a:pt x="51" y="263"/>
                  </a:cubicBezTo>
                  <a:cubicBezTo>
                    <a:pt x="62" y="281"/>
                    <a:pt x="78" y="288"/>
                    <a:pt x="96" y="288"/>
                  </a:cubicBezTo>
                  <a:cubicBezTo>
                    <a:pt x="161" y="288"/>
                    <a:pt x="257" y="195"/>
                    <a:pt x="271" y="156"/>
                  </a:cubicBezTo>
                  <a:lnTo>
                    <a:pt x="278" y="143"/>
                  </a:lnTo>
                  <a:cubicBezTo>
                    <a:pt x="290" y="99"/>
                    <a:pt x="309" y="36"/>
                    <a:pt x="252" y="11"/>
                  </a:cubicBezTo>
                  <a:cubicBezTo>
                    <a:pt x="230" y="3"/>
                    <a:pt x="208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5"/>
            <p:cNvSpPr/>
            <p:nvPr/>
          </p:nvSpPr>
          <p:spPr>
            <a:xfrm>
              <a:off x="1578975" y="3004975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136" y="0"/>
                  </a:moveTo>
                  <a:cubicBezTo>
                    <a:pt x="121" y="0"/>
                    <a:pt x="107" y="5"/>
                    <a:pt x="95" y="14"/>
                  </a:cubicBezTo>
                  <a:cubicBezTo>
                    <a:pt x="82" y="20"/>
                    <a:pt x="70" y="33"/>
                    <a:pt x="57" y="39"/>
                  </a:cubicBezTo>
                  <a:cubicBezTo>
                    <a:pt x="51" y="45"/>
                    <a:pt x="45" y="52"/>
                    <a:pt x="38" y="58"/>
                  </a:cubicBezTo>
                  <a:cubicBezTo>
                    <a:pt x="32" y="71"/>
                    <a:pt x="26" y="77"/>
                    <a:pt x="19" y="89"/>
                  </a:cubicBezTo>
                  <a:cubicBezTo>
                    <a:pt x="13" y="96"/>
                    <a:pt x="13" y="102"/>
                    <a:pt x="13" y="108"/>
                  </a:cubicBezTo>
                  <a:cubicBezTo>
                    <a:pt x="7" y="121"/>
                    <a:pt x="0" y="134"/>
                    <a:pt x="0" y="146"/>
                  </a:cubicBezTo>
                  <a:lnTo>
                    <a:pt x="0" y="153"/>
                  </a:lnTo>
                  <a:cubicBezTo>
                    <a:pt x="0" y="178"/>
                    <a:pt x="19" y="197"/>
                    <a:pt x="45" y="197"/>
                  </a:cubicBezTo>
                  <a:lnTo>
                    <a:pt x="57" y="197"/>
                  </a:lnTo>
                  <a:cubicBezTo>
                    <a:pt x="114" y="190"/>
                    <a:pt x="246" y="83"/>
                    <a:pt x="183" y="20"/>
                  </a:cubicBezTo>
                  <a:cubicBezTo>
                    <a:pt x="170" y="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5"/>
            <p:cNvSpPr/>
            <p:nvPr/>
          </p:nvSpPr>
          <p:spPr>
            <a:xfrm>
              <a:off x="1574400" y="2987225"/>
              <a:ext cx="5775" cy="6075"/>
            </a:xfrm>
            <a:custGeom>
              <a:rect b="b" l="l" r="r" t="t"/>
              <a:pathLst>
                <a:path extrusionOk="0" h="243" w="231">
                  <a:moveTo>
                    <a:pt x="157" y="0"/>
                  </a:moveTo>
                  <a:cubicBezTo>
                    <a:pt x="149" y="0"/>
                    <a:pt x="141" y="2"/>
                    <a:pt x="133" y="5"/>
                  </a:cubicBezTo>
                  <a:cubicBezTo>
                    <a:pt x="64" y="24"/>
                    <a:pt x="7" y="80"/>
                    <a:pt x="1" y="156"/>
                  </a:cubicBezTo>
                  <a:cubicBezTo>
                    <a:pt x="1" y="194"/>
                    <a:pt x="1" y="213"/>
                    <a:pt x="26" y="232"/>
                  </a:cubicBezTo>
                  <a:cubicBezTo>
                    <a:pt x="38" y="239"/>
                    <a:pt x="51" y="243"/>
                    <a:pt x="64" y="243"/>
                  </a:cubicBezTo>
                  <a:cubicBezTo>
                    <a:pt x="105" y="243"/>
                    <a:pt x="147" y="210"/>
                    <a:pt x="171" y="181"/>
                  </a:cubicBezTo>
                  <a:cubicBezTo>
                    <a:pt x="190" y="150"/>
                    <a:pt x="209" y="112"/>
                    <a:pt x="215" y="80"/>
                  </a:cubicBezTo>
                  <a:cubicBezTo>
                    <a:pt x="231" y="38"/>
                    <a:pt x="198" y="0"/>
                    <a:pt x="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5"/>
            <p:cNvSpPr/>
            <p:nvPr/>
          </p:nvSpPr>
          <p:spPr>
            <a:xfrm>
              <a:off x="1600250" y="2946500"/>
              <a:ext cx="9500" cy="8625"/>
            </a:xfrm>
            <a:custGeom>
              <a:rect b="b" l="l" r="r" t="t"/>
              <a:pathLst>
                <a:path extrusionOk="0" h="345" w="380">
                  <a:moveTo>
                    <a:pt x="244" y="1"/>
                  </a:moveTo>
                  <a:cubicBezTo>
                    <a:pt x="159" y="1"/>
                    <a:pt x="65" y="122"/>
                    <a:pt x="45" y="183"/>
                  </a:cubicBezTo>
                  <a:cubicBezTo>
                    <a:pt x="32" y="215"/>
                    <a:pt x="26" y="253"/>
                    <a:pt x="14" y="290"/>
                  </a:cubicBezTo>
                  <a:cubicBezTo>
                    <a:pt x="1" y="331"/>
                    <a:pt x="16" y="345"/>
                    <a:pt x="40" y="345"/>
                  </a:cubicBezTo>
                  <a:cubicBezTo>
                    <a:pt x="76" y="345"/>
                    <a:pt x="133" y="313"/>
                    <a:pt x="152" y="290"/>
                  </a:cubicBezTo>
                  <a:cubicBezTo>
                    <a:pt x="159" y="278"/>
                    <a:pt x="171" y="271"/>
                    <a:pt x="184" y="265"/>
                  </a:cubicBezTo>
                  <a:cubicBezTo>
                    <a:pt x="253" y="240"/>
                    <a:pt x="379" y="101"/>
                    <a:pt x="304" y="25"/>
                  </a:cubicBezTo>
                  <a:cubicBezTo>
                    <a:pt x="285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5"/>
            <p:cNvSpPr/>
            <p:nvPr/>
          </p:nvSpPr>
          <p:spPr>
            <a:xfrm>
              <a:off x="1565675" y="2932600"/>
              <a:ext cx="4825" cy="4900"/>
            </a:xfrm>
            <a:custGeom>
              <a:rect b="b" l="l" r="r" t="t"/>
              <a:pathLst>
                <a:path extrusionOk="0" h="196" w="193">
                  <a:moveTo>
                    <a:pt x="143" y="1"/>
                  </a:moveTo>
                  <a:cubicBezTo>
                    <a:pt x="87" y="1"/>
                    <a:pt x="1" y="65"/>
                    <a:pt x="9" y="127"/>
                  </a:cubicBezTo>
                  <a:cubicBezTo>
                    <a:pt x="9" y="134"/>
                    <a:pt x="9" y="146"/>
                    <a:pt x="9" y="153"/>
                  </a:cubicBezTo>
                  <a:cubicBezTo>
                    <a:pt x="15" y="184"/>
                    <a:pt x="32" y="196"/>
                    <a:pt x="53" y="196"/>
                  </a:cubicBezTo>
                  <a:cubicBezTo>
                    <a:pt x="80" y="196"/>
                    <a:pt x="114" y="177"/>
                    <a:pt x="141" y="153"/>
                  </a:cubicBezTo>
                  <a:cubicBezTo>
                    <a:pt x="141" y="154"/>
                    <a:pt x="141" y="155"/>
                    <a:pt x="142" y="155"/>
                  </a:cubicBezTo>
                  <a:cubicBezTo>
                    <a:pt x="143" y="155"/>
                    <a:pt x="146" y="148"/>
                    <a:pt x="160" y="134"/>
                  </a:cubicBezTo>
                  <a:cubicBezTo>
                    <a:pt x="160" y="134"/>
                    <a:pt x="160" y="127"/>
                    <a:pt x="160" y="127"/>
                  </a:cubicBezTo>
                  <a:cubicBezTo>
                    <a:pt x="167" y="115"/>
                    <a:pt x="173" y="102"/>
                    <a:pt x="173" y="90"/>
                  </a:cubicBezTo>
                  <a:lnTo>
                    <a:pt x="179" y="96"/>
                  </a:lnTo>
                  <a:cubicBezTo>
                    <a:pt x="186" y="83"/>
                    <a:pt x="186" y="77"/>
                    <a:pt x="186" y="64"/>
                  </a:cubicBezTo>
                  <a:cubicBezTo>
                    <a:pt x="192" y="19"/>
                    <a:pt x="172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5"/>
            <p:cNvSpPr/>
            <p:nvPr/>
          </p:nvSpPr>
          <p:spPr>
            <a:xfrm>
              <a:off x="1576300" y="3116100"/>
              <a:ext cx="6775" cy="6225"/>
            </a:xfrm>
            <a:custGeom>
              <a:rect b="b" l="l" r="r" t="t"/>
              <a:pathLst>
                <a:path extrusionOk="0" h="249" w="271">
                  <a:moveTo>
                    <a:pt x="193" y="1"/>
                  </a:moveTo>
                  <a:cubicBezTo>
                    <a:pt x="186" y="1"/>
                    <a:pt x="178" y="1"/>
                    <a:pt x="171" y="3"/>
                  </a:cubicBezTo>
                  <a:cubicBezTo>
                    <a:pt x="95" y="28"/>
                    <a:pt x="38" y="85"/>
                    <a:pt x="19" y="154"/>
                  </a:cubicBezTo>
                  <a:cubicBezTo>
                    <a:pt x="1" y="218"/>
                    <a:pt x="39" y="249"/>
                    <a:pt x="86" y="249"/>
                  </a:cubicBezTo>
                  <a:cubicBezTo>
                    <a:pt x="103" y="249"/>
                    <a:pt x="122" y="245"/>
                    <a:pt x="139" y="236"/>
                  </a:cubicBezTo>
                  <a:cubicBezTo>
                    <a:pt x="196" y="211"/>
                    <a:pt x="240" y="167"/>
                    <a:pt x="259" y="103"/>
                  </a:cubicBezTo>
                  <a:cubicBezTo>
                    <a:pt x="270" y="47"/>
                    <a:pt x="25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5"/>
            <p:cNvSpPr/>
            <p:nvPr/>
          </p:nvSpPr>
          <p:spPr>
            <a:xfrm>
              <a:off x="1569850" y="3098575"/>
              <a:ext cx="6000" cy="3950"/>
            </a:xfrm>
            <a:custGeom>
              <a:rect b="b" l="l" r="r" t="t"/>
              <a:pathLst>
                <a:path extrusionOk="0" h="158" w="240">
                  <a:moveTo>
                    <a:pt x="194" y="1"/>
                  </a:moveTo>
                  <a:cubicBezTo>
                    <a:pt x="190" y="1"/>
                    <a:pt x="186" y="2"/>
                    <a:pt x="183" y="3"/>
                  </a:cubicBezTo>
                  <a:lnTo>
                    <a:pt x="164" y="3"/>
                  </a:lnTo>
                  <a:cubicBezTo>
                    <a:pt x="157" y="2"/>
                    <a:pt x="151" y="1"/>
                    <a:pt x="145" y="1"/>
                  </a:cubicBezTo>
                  <a:cubicBezTo>
                    <a:pt x="55" y="1"/>
                    <a:pt x="1" y="157"/>
                    <a:pt x="77" y="157"/>
                  </a:cubicBezTo>
                  <a:cubicBezTo>
                    <a:pt x="82" y="157"/>
                    <a:pt x="88" y="156"/>
                    <a:pt x="94" y="155"/>
                  </a:cubicBezTo>
                  <a:cubicBezTo>
                    <a:pt x="138" y="149"/>
                    <a:pt x="189" y="117"/>
                    <a:pt x="214" y="73"/>
                  </a:cubicBezTo>
                  <a:cubicBezTo>
                    <a:pt x="220" y="67"/>
                    <a:pt x="239" y="41"/>
                    <a:pt x="227" y="22"/>
                  </a:cubicBezTo>
                  <a:lnTo>
                    <a:pt x="220" y="16"/>
                  </a:lnTo>
                  <a:cubicBezTo>
                    <a:pt x="216" y="7"/>
                    <a:pt x="204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5"/>
            <p:cNvSpPr/>
            <p:nvPr/>
          </p:nvSpPr>
          <p:spPr>
            <a:xfrm>
              <a:off x="1598325" y="3074900"/>
              <a:ext cx="8175" cy="6750"/>
            </a:xfrm>
            <a:custGeom>
              <a:rect b="b" l="l" r="r" t="t"/>
              <a:pathLst>
                <a:path extrusionOk="0" h="270" w="327">
                  <a:moveTo>
                    <a:pt x="246" y="1"/>
                  </a:moveTo>
                  <a:cubicBezTo>
                    <a:pt x="212" y="1"/>
                    <a:pt x="171" y="14"/>
                    <a:pt x="141" y="30"/>
                  </a:cubicBezTo>
                  <a:cubicBezTo>
                    <a:pt x="78" y="74"/>
                    <a:pt x="34" y="137"/>
                    <a:pt x="15" y="213"/>
                  </a:cubicBezTo>
                  <a:cubicBezTo>
                    <a:pt x="0" y="247"/>
                    <a:pt x="12" y="269"/>
                    <a:pt x="38" y="269"/>
                  </a:cubicBezTo>
                  <a:cubicBezTo>
                    <a:pt x="46" y="269"/>
                    <a:pt x="55" y="267"/>
                    <a:pt x="65" y="263"/>
                  </a:cubicBezTo>
                  <a:cubicBezTo>
                    <a:pt x="72" y="257"/>
                    <a:pt x="78" y="257"/>
                    <a:pt x="84" y="250"/>
                  </a:cubicBezTo>
                  <a:lnTo>
                    <a:pt x="84" y="257"/>
                  </a:lnTo>
                  <a:cubicBezTo>
                    <a:pt x="97" y="264"/>
                    <a:pt x="110" y="267"/>
                    <a:pt x="124" y="267"/>
                  </a:cubicBezTo>
                  <a:cubicBezTo>
                    <a:pt x="205" y="267"/>
                    <a:pt x="294" y="152"/>
                    <a:pt x="305" y="93"/>
                  </a:cubicBezTo>
                  <a:cubicBezTo>
                    <a:pt x="327" y="24"/>
                    <a:pt x="29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5"/>
            <p:cNvSpPr/>
            <p:nvPr/>
          </p:nvSpPr>
          <p:spPr>
            <a:xfrm>
              <a:off x="1608150" y="3099675"/>
              <a:ext cx="4900" cy="6950"/>
            </a:xfrm>
            <a:custGeom>
              <a:rect b="b" l="l" r="r" t="t"/>
              <a:pathLst>
                <a:path extrusionOk="0" h="278" w="196">
                  <a:moveTo>
                    <a:pt x="127" y="0"/>
                  </a:moveTo>
                  <a:cubicBezTo>
                    <a:pt x="90" y="0"/>
                    <a:pt x="41" y="57"/>
                    <a:pt x="32" y="86"/>
                  </a:cubicBezTo>
                  <a:cubicBezTo>
                    <a:pt x="7" y="136"/>
                    <a:pt x="0" y="193"/>
                    <a:pt x="7" y="243"/>
                  </a:cubicBezTo>
                  <a:cubicBezTo>
                    <a:pt x="13" y="268"/>
                    <a:pt x="27" y="278"/>
                    <a:pt x="45" y="278"/>
                  </a:cubicBezTo>
                  <a:cubicBezTo>
                    <a:pt x="95" y="278"/>
                    <a:pt x="174" y="199"/>
                    <a:pt x="183" y="161"/>
                  </a:cubicBezTo>
                  <a:cubicBezTo>
                    <a:pt x="196" y="117"/>
                    <a:pt x="183" y="67"/>
                    <a:pt x="158" y="23"/>
                  </a:cubicBezTo>
                  <a:cubicBezTo>
                    <a:pt x="150" y="7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5"/>
            <p:cNvSpPr/>
            <p:nvPr/>
          </p:nvSpPr>
          <p:spPr>
            <a:xfrm>
              <a:off x="1599125" y="3132900"/>
              <a:ext cx="8250" cy="6000"/>
            </a:xfrm>
            <a:custGeom>
              <a:rect b="b" l="l" r="r" t="t"/>
              <a:pathLst>
                <a:path extrusionOk="0" h="240" w="330">
                  <a:moveTo>
                    <a:pt x="169" y="1"/>
                  </a:moveTo>
                  <a:cubicBezTo>
                    <a:pt x="133" y="1"/>
                    <a:pt x="100" y="36"/>
                    <a:pt x="84" y="62"/>
                  </a:cubicBezTo>
                  <a:lnTo>
                    <a:pt x="52" y="94"/>
                  </a:lnTo>
                  <a:cubicBezTo>
                    <a:pt x="0" y="156"/>
                    <a:pt x="21" y="239"/>
                    <a:pt x="89" y="239"/>
                  </a:cubicBezTo>
                  <a:cubicBezTo>
                    <a:pt x="104" y="239"/>
                    <a:pt x="121" y="235"/>
                    <a:pt x="141" y="226"/>
                  </a:cubicBezTo>
                  <a:cubicBezTo>
                    <a:pt x="185" y="207"/>
                    <a:pt x="330" y="50"/>
                    <a:pt x="216" y="12"/>
                  </a:cubicBezTo>
                  <a:lnTo>
                    <a:pt x="191" y="5"/>
                  </a:lnTo>
                  <a:cubicBezTo>
                    <a:pt x="184" y="2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5"/>
            <p:cNvSpPr/>
            <p:nvPr/>
          </p:nvSpPr>
          <p:spPr>
            <a:xfrm>
              <a:off x="1594425" y="3096475"/>
              <a:ext cx="4975" cy="4100"/>
            </a:xfrm>
            <a:custGeom>
              <a:rect b="b" l="l" r="r" t="t"/>
              <a:pathLst>
                <a:path extrusionOk="0" h="164" w="199">
                  <a:moveTo>
                    <a:pt x="139" y="0"/>
                  </a:moveTo>
                  <a:cubicBezTo>
                    <a:pt x="96" y="0"/>
                    <a:pt x="40" y="19"/>
                    <a:pt x="19" y="43"/>
                  </a:cubicBezTo>
                  <a:cubicBezTo>
                    <a:pt x="7" y="69"/>
                    <a:pt x="1" y="94"/>
                    <a:pt x="1" y="125"/>
                  </a:cubicBezTo>
                  <a:cubicBezTo>
                    <a:pt x="3" y="153"/>
                    <a:pt x="18" y="164"/>
                    <a:pt x="38" y="164"/>
                  </a:cubicBezTo>
                  <a:cubicBezTo>
                    <a:pt x="66" y="164"/>
                    <a:pt x="104" y="141"/>
                    <a:pt x="127" y="119"/>
                  </a:cubicBezTo>
                  <a:cubicBezTo>
                    <a:pt x="158" y="106"/>
                    <a:pt x="177" y="75"/>
                    <a:pt x="190" y="43"/>
                  </a:cubicBezTo>
                  <a:cubicBezTo>
                    <a:pt x="198" y="12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5"/>
            <p:cNvSpPr/>
            <p:nvPr/>
          </p:nvSpPr>
          <p:spPr>
            <a:xfrm>
              <a:off x="1584750" y="3172225"/>
              <a:ext cx="8750" cy="5875"/>
            </a:xfrm>
            <a:custGeom>
              <a:rect b="b" l="l" r="r" t="t"/>
              <a:pathLst>
                <a:path extrusionOk="0" h="235" w="350">
                  <a:moveTo>
                    <a:pt x="211" y="1"/>
                  </a:moveTo>
                  <a:cubicBezTo>
                    <a:pt x="123" y="1"/>
                    <a:pt x="1" y="116"/>
                    <a:pt x="60" y="198"/>
                  </a:cubicBezTo>
                  <a:lnTo>
                    <a:pt x="66" y="211"/>
                  </a:lnTo>
                  <a:cubicBezTo>
                    <a:pt x="79" y="228"/>
                    <a:pt x="95" y="235"/>
                    <a:pt x="112" y="235"/>
                  </a:cubicBezTo>
                  <a:cubicBezTo>
                    <a:pt x="208" y="235"/>
                    <a:pt x="349" y="24"/>
                    <a:pt x="243" y="3"/>
                  </a:cubicBezTo>
                  <a:lnTo>
                    <a:pt x="230" y="3"/>
                  </a:lnTo>
                  <a:cubicBezTo>
                    <a:pt x="224" y="2"/>
                    <a:pt x="218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5"/>
            <p:cNvSpPr/>
            <p:nvPr/>
          </p:nvSpPr>
          <p:spPr>
            <a:xfrm>
              <a:off x="1569825" y="3212325"/>
              <a:ext cx="12650" cy="7450"/>
            </a:xfrm>
            <a:custGeom>
              <a:rect b="b" l="l" r="r" t="t"/>
              <a:pathLst>
                <a:path extrusionOk="0" h="298" w="506">
                  <a:moveTo>
                    <a:pt x="322" y="1"/>
                  </a:moveTo>
                  <a:cubicBezTo>
                    <a:pt x="190" y="1"/>
                    <a:pt x="1" y="297"/>
                    <a:pt x="184" y="297"/>
                  </a:cubicBezTo>
                  <a:cubicBezTo>
                    <a:pt x="316" y="297"/>
                    <a:pt x="50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5"/>
            <p:cNvSpPr/>
            <p:nvPr/>
          </p:nvSpPr>
          <p:spPr>
            <a:xfrm>
              <a:off x="1555950" y="3199675"/>
              <a:ext cx="6650" cy="7025"/>
            </a:xfrm>
            <a:custGeom>
              <a:rect b="b" l="l" r="r" t="t"/>
              <a:pathLst>
                <a:path extrusionOk="0" h="281" w="266">
                  <a:moveTo>
                    <a:pt x="212" y="1"/>
                  </a:moveTo>
                  <a:cubicBezTo>
                    <a:pt x="160" y="1"/>
                    <a:pt x="88" y="58"/>
                    <a:pt x="70" y="84"/>
                  </a:cubicBezTo>
                  <a:cubicBezTo>
                    <a:pt x="64" y="97"/>
                    <a:pt x="64" y="103"/>
                    <a:pt x="57" y="109"/>
                  </a:cubicBezTo>
                  <a:cubicBezTo>
                    <a:pt x="20" y="160"/>
                    <a:pt x="1" y="223"/>
                    <a:pt x="57" y="261"/>
                  </a:cubicBezTo>
                  <a:cubicBezTo>
                    <a:pt x="83" y="273"/>
                    <a:pt x="108" y="280"/>
                    <a:pt x="127" y="280"/>
                  </a:cubicBezTo>
                  <a:cubicBezTo>
                    <a:pt x="131" y="281"/>
                    <a:pt x="136" y="281"/>
                    <a:pt x="140" y="281"/>
                  </a:cubicBezTo>
                  <a:cubicBezTo>
                    <a:pt x="198" y="281"/>
                    <a:pt x="253" y="206"/>
                    <a:pt x="259" y="154"/>
                  </a:cubicBezTo>
                  <a:cubicBezTo>
                    <a:pt x="266" y="116"/>
                    <a:pt x="266" y="78"/>
                    <a:pt x="259" y="40"/>
                  </a:cubicBezTo>
                  <a:cubicBezTo>
                    <a:pt x="252" y="11"/>
                    <a:pt x="23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5"/>
            <p:cNvSpPr/>
            <p:nvPr/>
          </p:nvSpPr>
          <p:spPr>
            <a:xfrm>
              <a:off x="1581975" y="3196875"/>
              <a:ext cx="6950" cy="5575"/>
            </a:xfrm>
            <a:custGeom>
              <a:rect b="b" l="l" r="r" t="t"/>
              <a:pathLst>
                <a:path extrusionOk="0" h="223" w="278">
                  <a:moveTo>
                    <a:pt x="150" y="0"/>
                  </a:moveTo>
                  <a:cubicBezTo>
                    <a:pt x="126" y="0"/>
                    <a:pt x="103" y="7"/>
                    <a:pt x="82" y="20"/>
                  </a:cubicBezTo>
                  <a:cubicBezTo>
                    <a:pt x="32" y="45"/>
                    <a:pt x="0" y="95"/>
                    <a:pt x="7" y="158"/>
                  </a:cubicBezTo>
                  <a:cubicBezTo>
                    <a:pt x="0" y="158"/>
                    <a:pt x="0" y="165"/>
                    <a:pt x="7" y="165"/>
                  </a:cubicBezTo>
                  <a:cubicBezTo>
                    <a:pt x="0" y="209"/>
                    <a:pt x="26" y="223"/>
                    <a:pt x="57" y="223"/>
                  </a:cubicBezTo>
                  <a:cubicBezTo>
                    <a:pt x="89" y="223"/>
                    <a:pt x="126" y="209"/>
                    <a:pt x="145" y="196"/>
                  </a:cubicBezTo>
                  <a:cubicBezTo>
                    <a:pt x="183" y="165"/>
                    <a:pt x="278" y="39"/>
                    <a:pt x="190" y="7"/>
                  </a:cubicBezTo>
                  <a:cubicBezTo>
                    <a:pt x="176" y="3"/>
                    <a:pt x="163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5"/>
            <p:cNvSpPr/>
            <p:nvPr/>
          </p:nvSpPr>
          <p:spPr>
            <a:xfrm>
              <a:off x="1568575" y="3196875"/>
              <a:ext cx="8050" cy="4750"/>
            </a:xfrm>
            <a:custGeom>
              <a:rect b="b" l="l" r="r" t="t"/>
              <a:pathLst>
                <a:path extrusionOk="0" h="190" w="322">
                  <a:moveTo>
                    <a:pt x="208" y="1"/>
                  </a:moveTo>
                  <a:cubicBezTo>
                    <a:pt x="120" y="1"/>
                    <a:pt x="0" y="190"/>
                    <a:pt x="114" y="190"/>
                  </a:cubicBezTo>
                  <a:cubicBezTo>
                    <a:pt x="202" y="190"/>
                    <a:pt x="322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5"/>
            <p:cNvSpPr/>
            <p:nvPr/>
          </p:nvSpPr>
          <p:spPr>
            <a:xfrm>
              <a:off x="1556500" y="3171500"/>
              <a:ext cx="6100" cy="5650"/>
            </a:xfrm>
            <a:custGeom>
              <a:rect b="b" l="l" r="r" t="t"/>
              <a:pathLst>
                <a:path extrusionOk="0" h="226" w="244">
                  <a:moveTo>
                    <a:pt x="185" y="1"/>
                  </a:moveTo>
                  <a:cubicBezTo>
                    <a:pt x="167" y="1"/>
                    <a:pt x="148" y="7"/>
                    <a:pt x="136" y="13"/>
                  </a:cubicBezTo>
                  <a:cubicBezTo>
                    <a:pt x="73" y="38"/>
                    <a:pt x="29" y="89"/>
                    <a:pt x="17" y="152"/>
                  </a:cubicBezTo>
                  <a:cubicBezTo>
                    <a:pt x="1" y="189"/>
                    <a:pt x="33" y="226"/>
                    <a:pt x="70" y="226"/>
                  </a:cubicBezTo>
                  <a:cubicBezTo>
                    <a:pt x="78" y="226"/>
                    <a:pt x="85" y="224"/>
                    <a:pt x="92" y="221"/>
                  </a:cubicBezTo>
                  <a:cubicBezTo>
                    <a:pt x="136" y="208"/>
                    <a:pt x="174" y="177"/>
                    <a:pt x="199" y="133"/>
                  </a:cubicBezTo>
                  <a:cubicBezTo>
                    <a:pt x="204" y="128"/>
                    <a:pt x="208" y="124"/>
                    <a:pt x="206" y="124"/>
                  </a:cubicBezTo>
                  <a:cubicBezTo>
                    <a:pt x="205" y="124"/>
                    <a:pt x="203" y="125"/>
                    <a:pt x="199" y="126"/>
                  </a:cubicBezTo>
                  <a:cubicBezTo>
                    <a:pt x="218" y="107"/>
                    <a:pt x="244" y="82"/>
                    <a:pt x="237" y="57"/>
                  </a:cubicBezTo>
                  <a:lnTo>
                    <a:pt x="231" y="32"/>
                  </a:lnTo>
                  <a:cubicBezTo>
                    <a:pt x="224" y="8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5"/>
            <p:cNvSpPr/>
            <p:nvPr/>
          </p:nvSpPr>
          <p:spPr>
            <a:xfrm>
              <a:off x="1607525" y="3117575"/>
              <a:ext cx="11200" cy="10425"/>
            </a:xfrm>
            <a:custGeom>
              <a:rect b="b" l="l" r="r" t="t"/>
              <a:pathLst>
                <a:path extrusionOk="0" h="417" w="448">
                  <a:moveTo>
                    <a:pt x="328" y="0"/>
                  </a:moveTo>
                  <a:cubicBezTo>
                    <a:pt x="202" y="13"/>
                    <a:pt x="95" y="89"/>
                    <a:pt x="44" y="208"/>
                  </a:cubicBezTo>
                  <a:cubicBezTo>
                    <a:pt x="0" y="284"/>
                    <a:pt x="6" y="417"/>
                    <a:pt x="126" y="417"/>
                  </a:cubicBezTo>
                  <a:cubicBezTo>
                    <a:pt x="252" y="404"/>
                    <a:pt x="360" y="328"/>
                    <a:pt x="410" y="208"/>
                  </a:cubicBezTo>
                  <a:cubicBezTo>
                    <a:pt x="448" y="126"/>
                    <a:pt x="448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5"/>
            <p:cNvSpPr/>
            <p:nvPr/>
          </p:nvSpPr>
          <p:spPr>
            <a:xfrm>
              <a:off x="1561325" y="3005000"/>
              <a:ext cx="12000" cy="11200"/>
            </a:xfrm>
            <a:custGeom>
              <a:rect b="b" l="l" r="r" t="t"/>
              <a:pathLst>
                <a:path extrusionOk="0" h="448" w="480">
                  <a:moveTo>
                    <a:pt x="347" y="0"/>
                  </a:moveTo>
                  <a:cubicBezTo>
                    <a:pt x="215" y="13"/>
                    <a:pt x="95" y="95"/>
                    <a:pt x="44" y="221"/>
                  </a:cubicBezTo>
                  <a:cubicBezTo>
                    <a:pt x="0" y="309"/>
                    <a:pt x="0" y="448"/>
                    <a:pt x="133" y="448"/>
                  </a:cubicBezTo>
                  <a:cubicBezTo>
                    <a:pt x="265" y="435"/>
                    <a:pt x="379" y="347"/>
                    <a:pt x="435" y="227"/>
                  </a:cubicBezTo>
                  <a:cubicBezTo>
                    <a:pt x="479" y="139"/>
                    <a:pt x="479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5"/>
            <p:cNvSpPr/>
            <p:nvPr/>
          </p:nvSpPr>
          <p:spPr>
            <a:xfrm>
              <a:off x="1549500" y="2961325"/>
              <a:ext cx="7275" cy="6800"/>
            </a:xfrm>
            <a:custGeom>
              <a:rect b="b" l="l" r="r" t="t"/>
              <a:pathLst>
                <a:path extrusionOk="0" h="272" w="291">
                  <a:moveTo>
                    <a:pt x="215" y="0"/>
                  </a:moveTo>
                  <a:cubicBezTo>
                    <a:pt x="133" y="6"/>
                    <a:pt x="63" y="57"/>
                    <a:pt x="25" y="133"/>
                  </a:cubicBezTo>
                  <a:cubicBezTo>
                    <a:pt x="0" y="189"/>
                    <a:pt x="6" y="271"/>
                    <a:pt x="82" y="271"/>
                  </a:cubicBezTo>
                  <a:cubicBezTo>
                    <a:pt x="164" y="265"/>
                    <a:pt x="233" y="215"/>
                    <a:pt x="265" y="139"/>
                  </a:cubicBezTo>
                  <a:cubicBezTo>
                    <a:pt x="290" y="82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5"/>
            <p:cNvSpPr/>
            <p:nvPr/>
          </p:nvSpPr>
          <p:spPr>
            <a:xfrm>
              <a:off x="1581825" y="2817350"/>
              <a:ext cx="7100" cy="5875"/>
            </a:xfrm>
            <a:custGeom>
              <a:rect b="b" l="l" r="r" t="t"/>
              <a:pathLst>
                <a:path extrusionOk="0" h="235" w="284">
                  <a:moveTo>
                    <a:pt x="213" y="0"/>
                  </a:moveTo>
                  <a:cubicBezTo>
                    <a:pt x="175" y="0"/>
                    <a:pt x="133" y="37"/>
                    <a:pt x="107" y="58"/>
                  </a:cubicBezTo>
                  <a:lnTo>
                    <a:pt x="101" y="64"/>
                  </a:lnTo>
                  <a:cubicBezTo>
                    <a:pt x="63" y="102"/>
                    <a:pt x="0" y="234"/>
                    <a:pt x="107" y="234"/>
                  </a:cubicBezTo>
                  <a:cubicBezTo>
                    <a:pt x="177" y="228"/>
                    <a:pt x="240" y="177"/>
                    <a:pt x="271" y="108"/>
                  </a:cubicBezTo>
                  <a:cubicBezTo>
                    <a:pt x="284" y="89"/>
                    <a:pt x="284" y="58"/>
                    <a:pt x="271" y="32"/>
                  </a:cubicBezTo>
                  <a:cubicBezTo>
                    <a:pt x="259" y="20"/>
                    <a:pt x="252" y="14"/>
                    <a:pt x="240" y="7"/>
                  </a:cubicBezTo>
                  <a:cubicBezTo>
                    <a:pt x="231" y="2"/>
                    <a:pt x="222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3" name="Google Shape;2793;p35"/>
          <p:cNvSpPr txBox="1"/>
          <p:nvPr>
            <p:ph idx="4294967295" type="subTitle"/>
          </p:nvPr>
        </p:nvSpPr>
        <p:spPr>
          <a:xfrm flipH="1">
            <a:off x="8333000" y="7845988"/>
            <a:ext cx="142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2794" name="Google Shape;2794;p35"/>
          <p:cNvSpPr txBox="1"/>
          <p:nvPr>
            <p:ph idx="5" type="subTitle"/>
          </p:nvPr>
        </p:nvSpPr>
        <p:spPr>
          <a:xfrm flipH="1">
            <a:off x="2459300" y="7845988"/>
            <a:ext cx="142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795" name="Google Shape;2795;p35"/>
          <p:cNvSpPr txBox="1"/>
          <p:nvPr>
            <p:ph idx="4" type="ctrTitle"/>
          </p:nvPr>
        </p:nvSpPr>
        <p:spPr>
          <a:xfrm flipH="1">
            <a:off x="942200" y="1827500"/>
            <a:ext cx="1773900" cy="10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5"/>
                </a:solidFill>
              </a:rPr>
              <a:t>26%</a:t>
            </a:r>
            <a:endParaRPr b="1" sz="5000">
              <a:solidFill>
                <a:schemeClr val="accent5"/>
              </a:solidFill>
            </a:endParaRPr>
          </a:p>
        </p:txBody>
      </p:sp>
      <p:sp>
        <p:nvSpPr>
          <p:cNvPr id="2796" name="Google Shape;2796;p35"/>
          <p:cNvSpPr txBox="1"/>
          <p:nvPr>
            <p:ph idx="1" type="subTitle"/>
          </p:nvPr>
        </p:nvSpPr>
        <p:spPr>
          <a:xfrm>
            <a:off x="3528675" y="2816711"/>
            <a:ext cx="18813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H2: Match Between System &amp; World</a:t>
            </a:r>
            <a:endParaRPr/>
          </a:p>
        </p:txBody>
      </p:sp>
      <p:sp>
        <p:nvSpPr>
          <p:cNvPr id="2797" name="Google Shape;2797;p35"/>
          <p:cNvSpPr txBox="1"/>
          <p:nvPr>
            <p:ph idx="4" type="ctrTitle"/>
          </p:nvPr>
        </p:nvSpPr>
        <p:spPr>
          <a:xfrm flipH="1">
            <a:off x="3562788" y="1827500"/>
            <a:ext cx="1773900" cy="10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5"/>
                </a:solidFill>
              </a:rPr>
              <a:t>15</a:t>
            </a:r>
            <a:r>
              <a:rPr b="1" lang="en" sz="5000">
                <a:solidFill>
                  <a:schemeClr val="accent5"/>
                </a:solidFill>
              </a:rPr>
              <a:t>%</a:t>
            </a:r>
            <a:endParaRPr b="1" sz="5000">
              <a:solidFill>
                <a:schemeClr val="accent5"/>
              </a:solidFill>
            </a:endParaRPr>
          </a:p>
        </p:txBody>
      </p:sp>
      <p:sp>
        <p:nvSpPr>
          <p:cNvPr id="2798" name="Google Shape;2798;p35"/>
          <p:cNvSpPr txBox="1"/>
          <p:nvPr>
            <p:ph idx="1" type="subTitle"/>
          </p:nvPr>
        </p:nvSpPr>
        <p:spPr>
          <a:xfrm>
            <a:off x="6222550" y="2816711"/>
            <a:ext cx="18813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H3: User Control and Freedom</a:t>
            </a:r>
            <a:endParaRPr/>
          </a:p>
        </p:txBody>
      </p:sp>
      <p:sp>
        <p:nvSpPr>
          <p:cNvPr id="2799" name="Google Shape;2799;p35"/>
          <p:cNvSpPr txBox="1"/>
          <p:nvPr>
            <p:ph idx="4" type="ctrTitle"/>
          </p:nvPr>
        </p:nvSpPr>
        <p:spPr>
          <a:xfrm flipH="1">
            <a:off x="6256663" y="1827500"/>
            <a:ext cx="1773900" cy="10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5"/>
                </a:solidFill>
              </a:rPr>
              <a:t>15%</a:t>
            </a:r>
            <a:endParaRPr b="1" sz="5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36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Violations</a:t>
            </a:r>
            <a:r>
              <a:rPr lang="en"/>
              <a:t>: Account</a:t>
            </a:r>
            <a:endParaRPr/>
          </a:p>
        </p:txBody>
      </p:sp>
      <p:sp>
        <p:nvSpPr>
          <p:cNvPr id="2805" name="Google Shape;2805;p36"/>
          <p:cNvSpPr txBox="1"/>
          <p:nvPr>
            <p:ph idx="4294967295" type="ctrTitle"/>
          </p:nvPr>
        </p:nvSpPr>
        <p:spPr>
          <a:xfrm flipH="1">
            <a:off x="1663744" y="1027113"/>
            <a:ext cx="5826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No place to add profile picture (4)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806" name="Google Shape;2806;p36"/>
          <p:cNvSpPr txBox="1"/>
          <p:nvPr>
            <p:ph idx="4294967295" type="subTitle"/>
          </p:nvPr>
        </p:nvSpPr>
        <p:spPr>
          <a:xfrm flipH="1">
            <a:off x="1663892" y="1362388"/>
            <a:ext cx="64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We added the ability to set one’s profile picture. 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200"/>
          </a:p>
        </p:txBody>
      </p:sp>
      <p:grpSp>
        <p:nvGrpSpPr>
          <p:cNvPr id="2807" name="Google Shape;2807;p36"/>
          <p:cNvGrpSpPr/>
          <p:nvPr/>
        </p:nvGrpSpPr>
        <p:grpSpPr>
          <a:xfrm>
            <a:off x="655788" y="1032438"/>
            <a:ext cx="818100" cy="818100"/>
            <a:chOff x="2703875" y="1376875"/>
            <a:chExt cx="818100" cy="818100"/>
          </a:xfrm>
        </p:grpSpPr>
        <p:sp>
          <p:nvSpPr>
            <p:cNvPr id="2808" name="Google Shape;2808;p36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6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6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6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6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6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6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6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6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6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6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6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6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6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6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6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6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6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6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7" name="Google Shape;2827;p36"/>
          <p:cNvSpPr txBox="1"/>
          <p:nvPr>
            <p:ph idx="4294967295" type="ctrTitle"/>
          </p:nvPr>
        </p:nvSpPr>
        <p:spPr>
          <a:xfrm flipH="1">
            <a:off x="707538" y="1152588"/>
            <a:ext cx="71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H4</a:t>
            </a:r>
            <a:endParaRPr sz="3000"/>
          </a:p>
        </p:txBody>
      </p:sp>
      <p:sp>
        <p:nvSpPr>
          <p:cNvPr id="2828" name="Google Shape;2828;p36"/>
          <p:cNvSpPr/>
          <p:nvPr/>
        </p:nvSpPr>
        <p:spPr>
          <a:xfrm>
            <a:off x="654075" y="2030188"/>
            <a:ext cx="818100" cy="8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36"/>
          <p:cNvSpPr/>
          <p:nvPr/>
        </p:nvSpPr>
        <p:spPr>
          <a:xfrm>
            <a:off x="1209298" y="2355192"/>
            <a:ext cx="37134" cy="31278"/>
          </a:xfrm>
          <a:custGeom>
            <a:rect b="b" l="l" r="r" t="t"/>
            <a:pathLst>
              <a:path extrusionOk="0" h="267" w="317">
                <a:moveTo>
                  <a:pt x="212" y="0"/>
                </a:moveTo>
                <a:cubicBezTo>
                  <a:pt x="147" y="0"/>
                  <a:pt x="88" y="40"/>
                  <a:pt x="58" y="96"/>
                </a:cubicBezTo>
                <a:cubicBezTo>
                  <a:pt x="26" y="146"/>
                  <a:pt x="1" y="216"/>
                  <a:pt x="64" y="253"/>
                </a:cubicBezTo>
                <a:cubicBezTo>
                  <a:pt x="77" y="266"/>
                  <a:pt x="95" y="266"/>
                  <a:pt x="114" y="266"/>
                </a:cubicBezTo>
                <a:cubicBezTo>
                  <a:pt x="196" y="260"/>
                  <a:pt x="259" y="197"/>
                  <a:pt x="272" y="121"/>
                </a:cubicBezTo>
                <a:cubicBezTo>
                  <a:pt x="304" y="71"/>
                  <a:pt x="316" y="26"/>
                  <a:pt x="259" y="7"/>
                </a:cubicBezTo>
                <a:cubicBezTo>
                  <a:pt x="244" y="3"/>
                  <a:pt x="228" y="0"/>
                  <a:pt x="2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36"/>
          <p:cNvSpPr/>
          <p:nvPr/>
        </p:nvSpPr>
        <p:spPr>
          <a:xfrm>
            <a:off x="1259083" y="2349335"/>
            <a:ext cx="58220" cy="37136"/>
          </a:xfrm>
          <a:custGeom>
            <a:rect b="b" l="l" r="r" t="t"/>
            <a:pathLst>
              <a:path extrusionOk="0" h="317" w="497">
                <a:moveTo>
                  <a:pt x="402" y="1"/>
                </a:moveTo>
                <a:cubicBezTo>
                  <a:pt x="276" y="7"/>
                  <a:pt x="162" y="64"/>
                  <a:pt x="74" y="152"/>
                </a:cubicBezTo>
                <a:cubicBezTo>
                  <a:pt x="0" y="221"/>
                  <a:pt x="19" y="317"/>
                  <a:pt x="90" y="317"/>
                </a:cubicBezTo>
                <a:cubicBezTo>
                  <a:pt x="110" y="317"/>
                  <a:pt x="135" y="309"/>
                  <a:pt x="162" y="291"/>
                </a:cubicBezTo>
                <a:lnTo>
                  <a:pt x="162" y="291"/>
                </a:lnTo>
                <a:cubicBezTo>
                  <a:pt x="143" y="303"/>
                  <a:pt x="238" y="310"/>
                  <a:pt x="251" y="310"/>
                </a:cubicBezTo>
                <a:cubicBezTo>
                  <a:pt x="345" y="297"/>
                  <a:pt x="427" y="240"/>
                  <a:pt x="465" y="152"/>
                </a:cubicBezTo>
                <a:cubicBezTo>
                  <a:pt x="497" y="95"/>
                  <a:pt x="490" y="1"/>
                  <a:pt x="4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36"/>
          <p:cNvSpPr/>
          <p:nvPr/>
        </p:nvSpPr>
        <p:spPr>
          <a:xfrm>
            <a:off x="1288720" y="2414352"/>
            <a:ext cx="34557" cy="32684"/>
          </a:xfrm>
          <a:custGeom>
            <a:rect b="b" l="l" r="r" t="t"/>
            <a:pathLst>
              <a:path extrusionOk="0" h="279" w="295">
                <a:moveTo>
                  <a:pt x="210" y="0"/>
                </a:moveTo>
                <a:cubicBezTo>
                  <a:pt x="117" y="0"/>
                  <a:pt x="51" y="112"/>
                  <a:pt x="23" y="184"/>
                </a:cubicBezTo>
                <a:cubicBezTo>
                  <a:pt x="0" y="248"/>
                  <a:pt x="44" y="279"/>
                  <a:pt x="93" y="279"/>
                </a:cubicBezTo>
                <a:cubicBezTo>
                  <a:pt x="112" y="279"/>
                  <a:pt x="132" y="274"/>
                  <a:pt x="149" y="266"/>
                </a:cubicBezTo>
                <a:cubicBezTo>
                  <a:pt x="206" y="234"/>
                  <a:pt x="294" y="146"/>
                  <a:pt x="269" y="70"/>
                </a:cubicBezTo>
                <a:cubicBezTo>
                  <a:pt x="269" y="70"/>
                  <a:pt x="269" y="70"/>
                  <a:pt x="263" y="64"/>
                </a:cubicBezTo>
                <a:cubicBezTo>
                  <a:pt x="275" y="39"/>
                  <a:pt x="282" y="20"/>
                  <a:pt x="250" y="7"/>
                </a:cubicBezTo>
                <a:cubicBezTo>
                  <a:pt x="236" y="2"/>
                  <a:pt x="223" y="0"/>
                  <a:pt x="2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36"/>
          <p:cNvSpPr/>
          <p:nvPr/>
        </p:nvSpPr>
        <p:spPr>
          <a:xfrm>
            <a:off x="1228509" y="2423841"/>
            <a:ext cx="34088" cy="22141"/>
          </a:xfrm>
          <a:custGeom>
            <a:rect b="b" l="l" r="r" t="t"/>
            <a:pathLst>
              <a:path extrusionOk="0" h="189" w="291">
                <a:moveTo>
                  <a:pt x="195" y="0"/>
                </a:moveTo>
                <a:cubicBezTo>
                  <a:pt x="183" y="0"/>
                  <a:pt x="170" y="3"/>
                  <a:pt x="159" y="8"/>
                </a:cubicBezTo>
                <a:lnTo>
                  <a:pt x="146" y="14"/>
                </a:lnTo>
                <a:cubicBezTo>
                  <a:pt x="95" y="33"/>
                  <a:pt x="1" y="147"/>
                  <a:pt x="83" y="185"/>
                </a:cubicBezTo>
                <a:cubicBezTo>
                  <a:pt x="90" y="188"/>
                  <a:pt x="98" y="189"/>
                  <a:pt x="106" y="189"/>
                </a:cubicBezTo>
                <a:cubicBezTo>
                  <a:pt x="132" y="189"/>
                  <a:pt x="160" y="175"/>
                  <a:pt x="184" y="166"/>
                </a:cubicBezTo>
                <a:cubicBezTo>
                  <a:pt x="215" y="153"/>
                  <a:pt x="291" y="71"/>
                  <a:pt x="247" y="40"/>
                </a:cubicBezTo>
                <a:cubicBezTo>
                  <a:pt x="241" y="34"/>
                  <a:pt x="237" y="31"/>
                  <a:pt x="234" y="30"/>
                </a:cubicBezTo>
                <a:lnTo>
                  <a:pt x="234" y="30"/>
                </a:lnTo>
                <a:cubicBezTo>
                  <a:pt x="232" y="8"/>
                  <a:pt x="215" y="0"/>
                  <a:pt x="1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36"/>
          <p:cNvSpPr/>
          <p:nvPr/>
        </p:nvSpPr>
        <p:spPr>
          <a:xfrm>
            <a:off x="1271149" y="2194934"/>
            <a:ext cx="30691" cy="29170"/>
          </a:xfrm>
          <a:custGeom>
            <a:rect b="b" l="l" r="r" t="t"/>
            <a:pathLst>
              <a:path extrusionOk="0" h="249" w="262">
                <a:moveTo>
                  <a:pt x="196" y="0"/>
                </a:moveTo>
                <a:cubicBezTo>
                  <a:pt x="121" y="0"/>
                  <a:pt x="1" y="84"/>
                  <a:pt x="34" y="183"/>
                </a:cubicBezTo>
                <a:cubicBezTo>
                  <a:pt x="34" y="196"/>
                  <a:pt x="40" y="209"/>
                  <a:pt x="47" y="215"/>
                </a:cubicBezTo>
                <a:cubicBezTo>
                  <a:pt x="60" y="239"/>
                  <a:pt x="78" y="248"/>
                  <a:pt x="99" y="248"/>
                </a:cubicBezTo>
                <a:cubicBezTo>
                  <a:pt x="149" y="248"/>
                  <a:pt x="210" y="192"/>
                  <a:pt x="223" y="152"/>
                </a:cubicBezTo>
                <a:cubicBezTo>
                  <a:pt x="236" y="127"/>
                  <a:pt x="242" y="101"/>
                  <a:pt x="249" y="76"/>
                </a:cubicBezTo>
                <a:cubicBezTo>
                  <a:pt x="262" y="23"/>
                  <a:pt x="235" y="0"/>
                  <a:pt x="1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36"/>
          <p:cNvSpPr/>
          <p:nvPr/>
        </p:nvSpPr>
        <p:spPr>
          <a:xfrm>
            <a:off x="1160566" y="2647124"/>
            <a:ext cx="35143" cy="24484"/>
          </a:xfrm>
          <a:custGeom>
            <a:rect b="b" l="l" r="r" t="t"/>
            <a:pathLst>
              <a:path extrusionOk="0" h="209" w="300">
                <a:moveTo>
                  <a:pt x="212" y="1"/>
                </a:moveTo>
                <a:cubicBezTo>
                  <a:pt x="203" y="1"/>
                  <a:pt x="193" y="2"/>
                  <a:pt x="183" y="7"/>
                </a:cubicBezTo>
                <a:cubicBezTo>
                  <a:pt x="127" y="32"/>
                  <a:pt x="1" y="209"/>
                  <a:pt x="133" y="209"/>
                </a:cubicBezTo>
                <a:cubicBezTo>
                  <a:pt x="196" y="196"/>
                  <a:pt x="247" y="158"/>
                  <a:pt x="278" y="101"/>
                </a:cubicBezTo>
                <a:cubicBezTo>
                  <a:pt x="299" y="49"/>
                  <a:pt x="259" y="1"/>
                  <a:pt x="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36"/>
          <p:cNvSpPr/>
          <p:nvPr/>
        </p:nvSpPr>
        <p:spPr>
          <a:xfrm>
            <a:off x="1291063" y="2550477"/>
            <a:ext cx="40297" cy="40299"/>
          </a:xfrm>
          <a:custGeom>
            <a:rect b="b" l="l" r="r" t="t"/>
            <a:pathLst>
              <a:path extrusionOk="0" h="344" w="344">
                <a:moveTo>
                  <a:pt x="250" y="1"/>
                </a:moveTo>
                <a:cubicBezTo>
                  <a:pt x="146" y="1"/>
                  <a:pt x="61" y="144"/>
                  <a:pt x="28" y="226"/>
                </a:cubicBezTo>
                <a:cubicBezTo>
                  <a:pt x="1" y="292"/>
                  <a:pt x="54" y="343"/>
                  <a:pt x="114" y="343"/>
                </a:cubicBezTo>
                <a:cubicBezTo>
                  <a:pt x="123" y="343"/>
                  <a:pt x="133" y="342"/>
                  <a:pt x="142" y="340"/>
                </a:cubicBezTo>
                <a:cubicBezTo>
                  <a:pt x="173" y="327"/>
                  <a:pt x="205" y="315"/>
                  <a:pt x="230" y="296"/>
                </a:cubicBezTo>
                <a:cubicBezTo>
                  <a:pt x="243" y="289"/>
                  <a:pt x="255" y="277"/>
                  <a:pt x="262" y="264"/>
                </a:cubicBezTo>
                <a:cubicBezTo>
                  <a:pt x="287" y="245"/>
                  <a:pt x="306" y="220"/>
                  <a:pt x="318" y="195"/>
                </a:cubicBezTo>
                <a:cubicBezTo>
                  <a:pt x="318" y="188"/>
                  <a:pt x="318" y="182"/>
                  <a:pt x="318" y="176"/>
                </a:cubicBezTo>
                <a:cubicBezTo>
                  <a:pt x="331" y="157"/>
                  <a:pt x="337" y="138"/>
                  <a:pt x="337" y="113"/>
                </a:cubicBezTo>
                <a:cubicBezTo>
                  <a:pt x="337" y="100"/>
                  <a:pt x="337" y="94"/>
                  <a:pt x="337" y="87"/>
                </a:cubicBezTo>
                <a:cubicBezTo>
                  <a:pt x="344" y="56"/>
                  <a:pt x="331" y="24"/>
                  <a:pt x="299" y="12"/>
                </a:cubicBezTo>
                <a:cubicBezTo>
                  <a:pt x="282" y="4"/>
                  <a:pt x="266" y="1"/>
                  <a:pt x="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36"/>
          <p:cNvSpPr/>
          <p:nvPr/>
        </p:nvSpPr>
        <p:spPr>
          <a:xfrm>
            <a:off x="730536" y="2438016"/>
            <a:ext cx="34908" cy="32684"/>
          </a:xfrm>
          <a:custGeom>
            <a:rect b="b" l="l" r="r" t="t"/>
            <a:pathLst>
              <a:path extrusionOk="0" h="279" w="298">
                <a:moveTo>
                  <a:pt x="215" y="1"/>
                </a:moveTo>
                <a:cubicBezTo>
                  <a:pt x="133" y="7"/>
                  <a:pt x="58" y="57"/>
                  <a:pt x="26" y="139"/>
                </a:cubicBezTo>
                <a:cubicBezTo>
                  <a:pt x="1" y="190"/>
                  <a:pt x="1" y="278"/>
                  <a:pt x="83" y="278"/>
                </a:cubicBezTo>
                <a:cubicBezTo>
                  <a:pt x="165" y="272"/>
                  <a:pt x="241" y="215"/>
                  <a:pt x="272" y="139"/>
                </a:cubicBezTo>
                <a:cubicBezTo>
                  <a:pt x="297" y="89"/>
                  <a:pt x="297" y="1"/>
                  <a:pt x="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36"/>
          <p:cNvSpPr/>
          <p:nvPr/>
        </p:nvSpPr>
        <p:spPr>
          <a:xfrm>
            <a:off x="749513" y="2539934"/>
            <a:ext cx="29168" cy="25187"/>
          </a:xfrm>
          <a:custGeom>
            <a:rect b="b" l="l" r="r" t="t"/>
            <a:pathLst>
              <a:path extrusionOk="0" h="215" w="249">
                <a:moveTo>
                  <a:pt x="118" y="0"/>
                </a:moveTo>
                <a:cubicBezTo>
                  <a:pt x="83" y="0"/>
                  <a:pt x="38" y="53"/>
                  <a:pt x="28" y="77"/>
                </a:cubicBezTo>
                <a:cubicBezTo>
                  <a:pt x="16" y="102"/>
                  <a:pt x="9" y="133"/>
                  <a:pt x="3" y="165"/>
                </a:cubicBezTo>
                <a:cubicBezTo>
                  <a:pt x="0" y="202"/>
                  <a:pt x="18" y="215"/>
                  <a:pt x="43" y="215"/>
                </a:cubicBezTo>
                <a:cubicBezTo>
                  <a:pt x="82" y="215"/>
                  <a:pt x="138" y="184"/>
                  <a:pt x="161" y="165"/>
                </a:cubicBezTo>
                <a:cubicBezTo>
                  <a:pt x="198" y="127"/>
                  <a:pt x="249" y="39"/>
                  <a:pt x="148" y="20"/>
                </a:cubicBezTo>
                <a:cubicBezTo>
                  <a:pt x="140" y="6"/>
                  <a:pt x="130" y="0"/>
                  <a:pt x="1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36"/>
          <p:cNvSpPr/>
          <p:nvPr/>
        </p:nvSpPr>
        <p:spPr>
          <a:xfrm>
            <a:off x="866539" y="2463905"/>
            <a:ext cx="39828" cy="32098"/>
          </a:xfrm>
          <a:custGeom>
            <a:rect b="b" l="l" r="r" t="t"/>
            <a:pathLst>
              <a:path extrusionOk="0" h="274" w="340">
                <a:moveTo>
                  <a:pt x="235" y="0"/>
                </a:moveTo>
                <a:cubicBezTo>
                  <a:pt x="233" y="0"/>
                  <a:pt x="230" y="0"/>
                  <a:pt x="227" y="0"/>
                </a:cubicBezTo>
                <a:cubicBezTo>
                  <a:pt x="127" y="7"/>
                  <a:pt x="0" y="114"/>
                  <a:pt x="7" y="215"/>
                </a:cubicBezTo>
                <a:cubicBezTo>
                  <a:pt x="7" y="240"/>
                  <a:pt x="19" y="265"/>
                  <a:pt x="45" y="271"/>
                </a:cubicBezTo>
                <a:cubicBezTo>
                  <a:pt x="53" y="273"/>
                  <a:pt x="61" y="274"/>
                  <a:pt x="70" y="274"/>
                </a:cubicBezTo>
                <a:cubicBezTo>
                  <a:pt x="93" y="274"/>
                  <a:pt x="114" y="268"/>
                  <a:pt x="133" y="259"/>
                </a:cubicBezTo>
                <a:cubicBezTo>
                  <a:pt x="139" y="259"/>
                  <a:pt x="145" y="253"/>
                  <a:pt x="145" y="253"/>
                </a:cubicBezTo>
                <a:lnTo>
                  <a:pt x="152" y="253"/>
                </a:lnTo>
                <a:cubicBezTo>
                  <a:pt x="157" y="254"/>
                  <a:pt x="163" y="255"/>
                  <a:pt x="168" y="255"/>
                </a:cubicBezTo>
                <a:cubicBezTo>
                  <a:pt x="212" y="255"/>
                  <a:pt x="249" y="211"/>
                  <a:pt x="272" y="183"/>
                </a:cubicBezTo>
                <a:cubicBezTo>
                  <a:pt x="302" y="122"/>
                  <a:pt x="339" y="0"/>
                  <a:pt x="2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6"/>
          <p:cNvSpPr/>
          <p:nvPr/>
        </p:nvSpPr>
        <p:spPr>
          <a:xfrm>
            <a:off x="803047" y="2439773"/>
            <a:ext cx="37017" cy="29053"/>
          </a:xfrm>
          <a:custGeom>
            <a:rect b="b" l="l" r="r" t="t"/>
            <a:pathLst>
              <a:path extrusionOk="0" h="248" w="316">
                <a:moveTo>
                  <a:pt x="245" y="0"/>
                </a:moveTo>
                <a:cubicBezTo>
                  <a:pt x="236" y="0"/>
                  <a:pt x="226" y="2"/>
                  <a:pt x="214" y="4"/>
                </a:cubicBezTo>
                <a:cubicBezTo>
                  <a:pt x="151" y="23"/>
                  <a:pt x="0" y="156"/>
                  <a:pt x="82" y="225"/>
                </a:cubicBezTo>
                <a:cubicBezTo>
                  <a:pt x="102" y="242"/>
                  <a:pt x="121" y="248"/>
                  <a:pt x="141" y="248"/>
                </a:cubicBezTo>
                <a:cubicBezTo>
                  <a:pt x="166" y="248"/>
                  <a:pt x="193" y="239"/>
                  <a:pt x="221" y="232"/>
                </a:cubicBezTo>
                <a:cubicBezTo>
                  <a:pt x="246" y="219"/>
                  <a:pt x="296" y="168"/>
                  <a:pt x="278" y="137"/>
                </a:cubicBezTo>
                <a:cubicBezTo>
                  <a:pt x="276" y="137"/>
                  <a:pt x="275" y="137"/>
                  <a:pt x="274" y="138"/>
                </a:cubicBezTo>
                <a:lnTo>
                  <a:pt x="274" y="138"/>
                </a:lnTo>
                <a:cubicBezTo>
                  <a:pt x="300" y="82"/>
                  <a:pt x="315" y="0"/>
                  <a:pt x="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36"/>
          <p:cNvSpPr/>
          <p:nvPr/>
        </p:nvSpPr>
        <p:spPr>
          <a:xfrm>
            <a:off x="827413" y="2345235"/>
            <a:ext cx="27177" cy="30341"/>
          </a:xfrm>
          <a:custGeom>
            <a:rect b="b" l="l" r="r" t="t"/>
            <a:pathLst>
              <a:path extrusionOk="0" h="259" w="232">
                <a:moveTo>
                  <a:pt x="192" y="0"/>
                </a:moveTo>
                <a:cubicBezTo>
                  <a:pt x="186" y="0"/>
                  <a:pt x="179" y="1"/>
                  <a:pt x="170" y="4"/>
                </a:cubicBezTo>
                <a:cubicBezTo>
                  <a:pt x="101" y="29"/>
                  <a:pt x="51" y="74"/>
                  <a:pt x="19" y="137"/>
                </a:cubicBezTo>
                <a:cubicBezTo>
                  <a:pt x="0" y="174"/>
                  <a:pt x="0" y="231"/>
                  <a:pt x="44" y="244"/>
                </a:cubicBezTo>
                <a:lnTo>
                  <a:pt x="70" y="256"/>
                </a:lnTo>
                <a:cubicBezTo>
                  <a:pt x="75" y="258"/>
                  <a:pt x="80" y="259"/>
                  <a:pt x="85" y="259"/>
                </a:cubicBezTo>
                <a:cubicBezTo>
                  <a:pt x="117" y="259"/>
                  <a:pt x="148" y="228"/>
                  <a:pt x="164" y="206"/>
                </a:cubicBezTo>
                <a:cubicBezTo>
                  <a:pt x="196" y="174"/>
                  <a:pt x="221" y="130"/>
                  <a:pt x="221" y="80"/>
                </a:cubicBezTo>
                <a:cubicBezTo>
                  <a:pt x="232" y="42"/>
                  <a:pt x="229" y="0"/>
                  <a:pt x="1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36"/>
          <p:cNvSpPr/>
          <p:nvPr/>
        </p:nvSpPr>
        <p:spPr>
          <a:xfrm>
            <a:off x="988133" y="2143507"/>
            <a:ext cx="37368" cy="29404"/>
          </a:xfrm>
          <a:custGeom>
            <a:rect b="b" l="l" r="r" t="t"/>
            <a:pathLst>
              <a:path extrusionOk="0" h="251" w="319">
                <a:moveTo>
                  <a:pt x="253" y="0"/>
                </a:moveTo>
                <a:cubicBezTo>
                  <a:pt x="163" y="0"/>
                  <a:pt x="0" y="132"/>
                  <a:pt x="79" y="225"/>
                </a:cubicBezTo>
                <a:lnTo>
                  <a:pt x="85" y="231"/>
                </a:lnTo>
                <a:cubicBezTo>
                  <a:pt x="96" y="245"/>
                  <a:pt x="113" y="251"/>
                  <a:pt x="131" y="251"/>
                </a:cubicBezTo>
                <a:cubicBezTo>
                  <a:pt x="154" y="251"/>
                  <a:pt x="178" y="242"/>
                  <a:pt x="192" y="231"/>
                </a:cubicBezTo>
                <a:cubicBezTo>
                  <a:pt x="268" y="200"/>
                  <a:pt x="318" y="118"/>
                  <a:pt x="306" y="36"/>
                </a:cubicBezTo>
                <a:cubicBezTo>
                  <a:pt x="299" y="11"/>
                  <a:pt x="279" y="0"/>
                  <a:pt x="2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36"/>
          <p:cNvSpPr/>
          <p:nvPr/>
        </p:nvSpPr>
        <p:spPr>
          <a:xfrm>
            <a:off x="1010624" y="2297204"/>
            <a:ext cx="40766" cy="34324"/>
          </a:xfrm>
          <a:custGeom>
            <a:rect b="b" l="l" r="r" t="t"/>
            <a:pathLst>
              <a:path extrusionOk="0" h="293" w="348">
                <a:moveTo>
                  <a:pt x="224" y="0"/>
                </a:moveTo>
                <a:cubicBezTo>
                  <a:pt x="209" y="0"/>
                  <a:pt x="190" y="6"/>
                  <a:pt x="171" y="17"/>
                </a:cubicBezTo>
                <a:cubicBezTo>
                  <a:pt x="95" y="67"/>
                  <a:pt x="0" y="181"/>
                  <a:pt x="70" y="269"/>
                </a:cubicBezTo>
                <a:cubicBezTo>
                  <a:pt x="83" y="286"/>
                  <a:pt x="101" y="293"/>
                  <a:pt x="120" y="293"/>
                </a:cubicBezTo>
                <a:cubicBezTo>
                  <a:pt x="213" y="293"/>
                  <a:pt x="347" y="135"/>
                  <a:pt x="259" y="67"/>
                </a:cubicBezTo>
                <a:cubicBezTo>
                  <a:pt x="271" y="22"/>
                  <a:pt x="254" y="0"/>
                  <a:pt x="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36"/>
          <p:cNvSpPr/>
          <p:nvPr/>
        </p:nvSpPr>
        <p:spPr>
          <a:xfrm>
            <a:off x="1091101" y="2176777"/>
            <a:ext cx="28231" cy="28935"/>
          </a:xfrm>
          <a:custGeom>
            <a:rect b="b" l="l" r="r" t="t"/>
            <a:pathLst>
              <a:path extrusionOk="0" h="247" w="241">
                <a:moveTo>
                  <a:pt x="182" y="1"/>
                </a:moveTo>
                <a:cubicBezTo>
                  <a:pt x="153" y="1"/>
                  <a:pt x="118" y="18"/>
                  <a:pt x="95" y="29"/>
                </a:cubicBezTo>
                <a:cubicBezTo>
                  <a:pt x="70" y="48"/>
                  <a:pt x="45" y="67"/>
                  <a:pt x="32" y="99"/>
                </a:cubicBezTo>
                <a:cubicBezTo>
                  <a:pt x="26" y="111"/>
                  <a:pt x="26" y="118"/>
                  <a:pt x="20" y="137"/>
                </a:cubicBezTo>
                <a:cubicBezTo>
                  <a:pt x="20" y="137"/>
                  <a:pt x="20" y="137"/>
                  <a:pt x="20" y="143"/>
                </a:cubicBezTo>
                <a:cubicBezTo>
                  <a:pt x="1" y="168"/>
                  <a:pt x="7" y="206"/>
                  <a:pt x="32" y="225"/>
                </a:cubicBezTo>
                <a:cubicBezTo>
                  <a:pt x="39" y="231"/>
                  <a:pt x="45" y="231"/>
                  <a:pt x="51" y="238"/>
                </a:cubicBezTo>
                <a:cubicBezTo>
                  <a:pt x="61" y="244"/>
                  <a:pt x="72" y="247"/>
                  <a:pt x="82" y="247"/>
                </a:cubicBezTo>
                <a:cubicBezTo>
                  <a:pt x="145" y="247"/>
                  <a:pt x="212" y="148"/>
                  <a:pt x="228" y="105"/>
                </a:cubicBezTo>
                <a:cubicBezTo>
                  <a:pt x="240" y="80"/>
                  <a:pt x="234" y="55"/>
                  <a:pt x="228" y="36"/>
                </a:cubicBezTo>
                <a:cubicBezTo>
                  <a:pt x="220" y="10"/>
                  <a:pt x="202" y="1"/>
                  <a:pt x="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36"/>
          <p:cNvSpPr/>
          <p:nvPr/>
        </p:nvSpPr>
        <p:spPr>
          <a:xfrm>
            <a:off x="980284" y="2608699"/>
            <a:ext cx="43694" cy="25187"/>
          </a:xfrm>
          <a:custGeom>
            <a:rect b="b" l="l" r="r" t="t"/>
            <a:pathLst>
              <a:path extrusionOk="0" h="215" w="373">
                <a:moveTo>
                  <a:pt x="240" y="0"/>
                </a:moveTo>
                <a:cubicBezTo>
                  <a:pt x="139" y="0"/>
                  <a:pt x="1" y="215"/>
                  <a:pt x="133" y="215"/>
                </a:cubicBezTo>
                <a:cubicBezTo>
                  <a:pt x="234" y="215"/>
                  <a:pt x="373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36"/>
          <p:cNvSpPr/>
          <p:nvPr/>
        </p:nvSpPr>
        <p:spPr>
          <a:xfrm>
            <a:off x="959784" y="2702535"/>
            <a:ext cx="36197" cy="34324"/>
          </a:xfrm>
          <a:custGeom>
            <a:rect b="b" l="l" r="r" t="t"/>
            <a:pathLst>
              <a:path extrusionOk="0" h="293" w="309">
                <a:moveTo>
                  <a:pt x="195" y="0"/>
                </a:moveTo>
                <a:cubicBezTo>
                  <a:pt x="150" y="0"/>
                  <a:pt x="100" y="45"/>
                  <a:pt x="75" y="76"/>
                </a:cubicBezTo>
                <a:lnTo>
                  <a:pt x="56" y="114"/>
                </a:lnTo>
                <a:cubicBezTo>
                  <a:pt x="0" y="185"/>
                  <a:pt x="14" y="293"/>
                  <a:pt x="90" y="293"/>
                </a:cubicBezTo>
                <a:cubicBezTo>
                  <a:pt x="109" y="293"/>
                  <a:pt x="131" y="286"/>
                  <a:pt x="157" y="272"/>
                </a:cubicBezTo>
                <a:cubicBezTo>
                  <a:pt x="226" y="246"/>
                  <a:pt x="277" y="190"/>
                  <a:pt x="296" y="114"/>
                </a:cubicBezTo>
                <a:cubicBezTo>
                  <a:pt x="308" y="57"/>
                  <a:pt x="289" y="13"/>
                  <a:pt x="226" y="7"/>
                </a:cubicBez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36"/>
          <p:cNvSpPr/>
          <p:nvPr/>
        </p:nvSpPr>
        <p:spPr>
          <a:xfrm>
            <a:off x="1015075" y="2726198"/>
            <a:ext cx="50254" cy="39127"/>
          </a:xfrm>
          <a:custGeom>
            <a:rect b="b" l="l" r="r" t="t"/>
            <a:pathLst>
              <a:path extrusionOk="0" h="334" w="429">
                <a:moveTo>
                  <a:pt x="310" y="1"/>
                </a:moveTo>
                <a:cubicBezTo>
                  <a:pt x="287" y="1"/>
                  <a:pt x="262" y="7"/>
                  <a:pt x="233" y="19"/>
                </a:cubicBezTo>
                <a:cubicBezTo>
                  <a:pt x="196" y="38"/>
                  <a:pt x="164" y="57"/>
                  <a:pt x="133" y="89"/>
                </a:cubicBezTo>
                <a:cubicBezTo>
                  <a:pt x="82" y="139"/>
                  <a:pt x="0" y="328"/>
                  <a:pt x="126" y="328"/>
                </a:cubicBezTo>
                <a:cubicBezTo>
                  <a:pt x="138" y="332"/>
                  <a:pt x="150" y="334"/>
                  <a:pt x="162" y="334"/>
                </a:cubicBezTo>
                <a:cubicBezTo>
                  <a:pt x="254" y="334"/>
                  <a:pt x="351" y="237"/>
                  <a:pt x="385" y="164"/>
                </a:cubicBezTo>
                <a:cubicBezTo>
                  <a:pt x="429" y="71"/>
                  <a:pt x="389" y="1"/>
                  <a:pt x="3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36"/>
          <p:cNvSpPr txBox="1"/>
          <p:nvPr>
            <p:ph idx="4294967295" type="ctrTitle"/>
          </p:nvPr>
        </p:nvSpPr>
        <p:spPr>
          <a:xfrm flipH="1">
            <a:off x="718275" y="2140738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H5</a:t>
            </a:r>
            <a:endParaRPr sz="3000"/>
          </a:p>
        </p:txBody>
      </p:sp>
      <p:sp>
        <p:nvSpPr>
          <p:cNvPr id="2848" name="Google Shape;2848;p36"/>
          <p:cNvSpPr/>
          <p:nvPr/>
        </p:nvSpPr>
        <p:spPr>
          <a:xfrm>
            <a:off x="636975" y="2999988"/>
            <a:ext cx="818100" cy="8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36"/>
          <p:cNvSpPr/>
          <p:nvPr/>
        </p:nvSpPr>
        <p:spPr>
          <a:xfrm>
            <a:off x="1192198" y="3324992"/>
            <a:ext cx="37134" cy="31278"/>
          </a:xfrm>
          <a:custGeom>
            <a:rect b="b" l="l" r="r" t="t"/>
            <a:pathLst>
              <a:path extrusionOk="0" h="267" w="317">
                <a:moveTo>
                  <a:pt x="212" y="0"/>
                </a:moveTo>
                <a:cubicBezTo>
                  <a:pt x="147" y="0"/>
                  <a:pt x="88" y="40"/>
                  <a:pt x="58" y="96"/>
                </a:cubicBezTo>
                <a:cubicBezTo>
                  <a:pt x="26" y="146"/>
                  <a:pt x="1" y="216"/>
                  <a:pt x="64" y="253"/>
                </a:cubicBezTo>
                <a:cubicBezTo>
                  <a:pt x="77" y="266"/>
                  <a:pt x="95" y="266"/>
                  <a:pt x="114" y="266"/>
                </a:cubicBezTo>
                <a:cubicBezTo>
                  <a:pt x="196" y="260"/>
                  <a:pt x="259" y="197"/>
                  <a:pt x="272" y="121"/>
                </a:cubicBezTo>
                <a:cubicBezTo>
                  <a:pt x="304" y="71"/>
                  <a:pt x="316" y="26"/>
                  <a:pt x="259" y="7"/>
                </a:cubicBezTo>
                <a:cubicBezTo>
                  <a:pt x="244" y="3"/>
                  <a:pt x="228" y="0"/>
                  <a:pt x="2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36"/>
          <p:cNvSpPr/>
          <p:nvPr/>
        </p:nvSpPr>
        <p:spPr>
          <a:xfrm>
            <a:off x="1241983" y="3319135"/>
            <a:ext cx="58220" cy="37136"/>
          </a:xfrm>
          <a:custGeom>
            <a:rect b="b" l="l" r="r" t="t"/>
            <a:pathLst>
              <a:path extrusionOk="0" h="317" w="497">
                <a:moveTo>
                  <a:pt x="402" y="1"/>
                </a:moveTo>
                <a:cubicBezTo>
                  <a:pt x="276" y="7"/>
                  <a:pt x="162" y="64"/>
                  <a:pt x="74" y="152"/>
                </a:cubicBezTo>
                <a:cubicBezTo>
                  <a:pt x="0" y="221"/>
                  <a:pt x="19" y="317"/>
                  <a:pt x="90" y="317"/>
                </a:cubicBezTo>
                <a:cubicBezTo>
                  <a:pt x="110" y="317"/>
                  <a:pt x="135" y="309"/>
                  <a:pt x="162" y="291"/>
                </a:cubicBezTo>
                <a:lnTo>
                  <a:pt x="162" y="291"/>
                </a:lnTo>
                <a:cubicBezTo>
                  <a:pt x="143" y="303"/>
                  <a:pt x="238" y="310"/>
                  <a:pt x="251" y="310"/>
                </a:cubicBezTo>
                <a:cubicBezTo>
                  <a:pt x="345" y="297"/>
                  <a:pt x="427" y="240"/>
                  <a:pt x="465" y="152"/>
                </a:cubicBezTo>
                <a:cubicBezTo>
                  <a:pt x="497" y="95"/>
                  <a:pt x="490" y="1"/>
                  <a:pt x="4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36"/>
          <p:cNvSpPr/>
          <p:nvPr/>
        </p:nvSpPr>
        <p:spPr>
          <a:xfrm>
            <a:off x="1271620" y="3384152"/>
            <a:ext cx="34557" cy="32684"/>
          </a:xfrm>
          <a:custGeom>
            <a:rect b="b" l="l" r="r" t="t"/>
            <a:pathLst>
              <a:path extrusionOk="0" h="279" w="295">
                <a:moveTo>
                  <a:pt x="210" y="0"/>
                </a:moveTo>
                <a:cubicBezTo>
                  <a:pt x="117" y="0"/>
                  <a:pt x="51" y="112"/>
                  <a:pt x="23" y="184"/>
                </a:cubicBezTo>
                <a:cubicBezTo>
                  <a:pt x="0" y="248"/>
                  <a:pt x="44" y="279"/>
                  <a:pt x="93" y="279"/>
                </a:cubicBezTo>
                <a:cubicBezTo>
                  <a:pt x="112" y="279"/>
                  <a:pt x="132" y="274"/>
                  <a:pt x="149" y="266"/>
                </a:cubicBezTo>
                <a:cubicBezTo>
                  <a:pt x="206" y="234"/>
                  <a:pt x="294" y="146"/>
                  <a:pt x="269" y="70"/>
                </a:cubicBezTo>
                <a:cubicBezTo>
                  <a:pt x="269" y="70"/>
                  <a:pt x="269" y="70"/>
                  <a:pt x="263" y="64"/>
                </a:cubicBezTo>
                <a:cubicBezTo>
                  <a:pt x="275" y="39"/>
                  <a:pt x="282" y="20"/>
                  <a:pt x="250" y="7"/>
                </a:cubicBezTo>
                <a:cubicBezTo>
                  <a:pt x="236" y="2"/>
                  <a:pt x="223" y="0"/>
                  <a:pt x="2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36"/>
          <p:cNvSpPr/>
          <p:nvPr/>
        </p:nvSpPr>
        <p:spPr>
          <a:xfrm>
            <a:off x="1211409" y="3393641"/>
            <a:ext cx="34088" cy="22141"/>
          </a:xfrm>
          <a:custGeom>
            <a:rect b="b" l="l" r="r" t="t"/>
            <a:pathLst>
              <a:path extrusionOk="0" h="189" w="291">
                <a:moveTo>
                  <a:pt x="195" y="0"/>
                </a:moveTo>
                <a:cubicBezTo>
                  <a:pt x="183" y="0"/>
                  <a:pt x="170" y="3"/>
                  <a:pt x="159" y="8"/>
                </a:cubicBezTo>
                <a:lnTo>
                  <a:pt x="146" y="14"/>
                </a:lnTo>
                <a:cubicBezTo>
                  <a:pt x="95" y="33"/>
                  <a:pt x="1" y="147"/>
                  <a:pt x="83" y="185"/>
                </a:cubicBezTo>
                <a:cubicBezTo>
                  <a:pt x="90" y="188"/>
                  <a:pt x="98" y="189"/>
                  <a:pt x="106" y="189"/>
                </a:cubicBezTo>
                <a:cubicBezTo>
                  <a:pt x="132" y="189"/>
                  <a:pt x="160" y="175"/>
                  <a:pt x="184" y="166"/>
                </a:cubicBezTo>
                <a:cubicBezTo>
                  <a:pt x="215" y="153"/>
                  <a:pt x="291" y="71"/>
                  <a:pt x="247" y="40"/>
                </a:cubicBezTo>
                <a:cubicBezTo>
                  <a:pt x="241" y="34"/>
                  <a:pt x="237" y="31"/>
                  <a:pt x="234" y="30"/>
                </a:cubicBezTo>
                <a:lnTo>
                  <a:pt x="234" y="30"/>
                </a:lnTo>
                <a:cubicBezTo>
                  <a:pt x="232" y="8"/>
                  <a:pt x="215" y="0"/>
                  <a:pt x="1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36"/>
          <p:cNvSpPr/>
          <p:nvPr/>
        </p:nvSpPr>
        <p:spPr>
          <a:xfrm>
            <a:off x="1254049" y="3164734"/>
            <a:ext cx="30691" cy="29170"/>
          </a:xfrm>
          <a:custGeom>
            <a:rect b="b" l="l" r="r" t="t"/>
            <a:pathLst>
              <a:path extrusionOk="0" h="249" w="262">
                <a:moveTo>
                  <a:pt x="196" y="0"/>
                </a:moveTo>
                <a:cubicBezTo>
                  <a:pt x="121" y="0"/>
                  <a:pt x="1" y="84"/>
                  <a:pt x="34" y="183"/>
                </a:cubicBezTo>
                <a:cubicBezTo>
                  <a:pt x="34" y="196"/>
                  <a:pt x="40" y="209"/>
                  <a:pt x="47" y="215"/>
                </a:cubicBezTo>
                <a:cubicBezTo>
                  <a:pt x="60" y="239"/>
                  <a:pt x="78" y="248"/>
                  <a:pt x="99" y="248"/>
                </a:cubicBezTo>
                <a:cubicBezTo>
                  <a:pt x="149" y="248"/>
                  <a:pt x="210" y="192"/>
                  <a:pt x="223" y="152"/>
                </a:cubicBezTo>
                <a:cubicBezTo>
                  <a:pt x="236" y="127"/>
                  <a:pt x="242" y="101"/>
                  <a:pt x="249" y="76"/>
                </a:cubicBezTo>
                <a:cubicBezTo>
                  <a:pt x="262" y="23"/>
                  <a:pt x="235" y="0"/>
                  <a:pt x="1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36"/>
          <p:cNvSpPr/>
          <p:nvPr/>
        </p:nvSpPr>
        <p:spPr>
          <a:xfrm>
            <a:off x="1143466" y="3616924"/>
            <a:ext cx="35143" cy="24484"/>
          </a:xfrm>
          <a:custGeom>
            <a:rect b="b" l="l" r="r" t="t"/>
            <a:pathLst>
              <a:path extrusionOk="0" h="209" w="300">
                <a:moveTo>
                  <a:pt x="212" y="1"/>
                </a:moveTo>
                <a:cubicBezTo>
                  <a:pt x="203" y="1"/>
                  <a:pt x="193" y="2"/>
                  <a:pt x="183" y="7"/>
                </a:cubicBezTo>
                <a:cubicBezTo>
                  <a:pt x="127" y="32"/>
                  <a:pt x="1" y="209"/>
                  <a:pt x="133" y="209"/>
                </a:cubicBezTo>
                <a:cubicBezTo>
                  <a:pt x="196" y="196"/>
                  <a:pt x="247" y="158"/>
                  <a:pt x="278" y="101"/>
                </a:cubicBezTo>
                <a:cubicBezTo>
                  <a:pt x="299" y="49"/>
                  <a:pt x="259" y="1"/>
                  <a:pt x="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36"/>
          <p:cNvSpPr/>
          <p:nvPr/>
        </p:nvSpPr>
        <p:spPr>
          <a:xfrm>
            <a:off x="1273963" y="3520277"/>
            <a:ext cx="40297" cy="40299"/>
          </a:xfrm>
          <a:custGeom>
            <a:rect b="b" l="l" r="r" t="t"/>
            <a:pathLst>
              <a:path extrusionOk="0" h="344" w="344">
                <a:moveTo>
                  <a:pt x="250" y="1"/>
                </a:moveTo>
                <a:cubicBezTo>
                  <a:pt x="146" y="1"/>
                  <a:pt x="61" y="144"/>
                  <a:pt x="28" y="226"/>
                </a:cubicBezTo>
                <a:cubicBezTo>
                  <a:pt x="1" y="292"/>
                  <a:pt x="54" y="343"/>
                  <a:pt x="114" y="343"/>
                </a:cubicBezTo>
                <a:cubicBezTo>
                  <a:pt x="123" y="343"/>
                  <a:pt x="133" y="342"/>
                  <a:pt x="142" y="340"/>
                </a:cubicBezTo>
                <a:cubicBezTo>
                  <a:pt x="173" y="327"/>
                  <a:pt x="205" y="315"/>
                  <a:pt x="230" y="296"/>
                </a:cubicBezTo>
                <a:cubicBezTo>
                  <a:pt x="243" y="289"/>
                  <a:pt x="255" y="277"/>
                  <a:pt x="262" y="264"/>
                </a:cubicBezTo>
                <a:cubicBezTo>
                  <a:pt x="287" y="245"/>
                  <a:pt x="306" y="220"/>
                  <a:pt x="318" y="195"/>
                </a:cubicBezTo>
                <a:cubicBezTo>
                  <a:pt x="318" y="188"/>
                  <a:pt x="318" y="182"/>
                  <a:pt x="318" y="176"/>
                </a:cubicBezTo>
                <a:cubicBezTo>
                  <a:pt x="331" y="157"/>
                  <a:pt x="337" y="138"/>
                  <a:pt x="337" y="113"/>
                </a:cubicBezTo>
                <a:cubicBezTo>
                  <a:pt x="337" y="100"/>
                  <a:pt x="337" y="94"/>
                  <a:pt x="337" y="87"/>
                </a:cubicBezTo>
                <a:cubicBezTo>
                  <a:pt x="344" y="56"/>
                  <a:pt x="331" y="24"/>
                  <a:pt x="299" y="12"/>
                </a:cubicBezTo>
                <a:cubicBezTo>
                  <a:pt x="282" y="4"/>
                  <a:pt x="266" y="1"/>
                  <a:pt x="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36"/>
          <p:cNvSpPr/>
          <p:nvPr/>
        </p:nvSpPr>
        <p:spPr>
          <a:xfrm>
            <a:off x="713436" y="3407816"/>
            <a:ext cx="34908" cy="32684"/>
          </a:xfrm>
          <a:custGeom>
            <a:rect b="b" l="l" r="r" t="t"/>
            <a:pathLst>
              <a:path extrusionOk="0" h="279" w="298">
                <a:moveTo>
                  <a:pt x="215" y="1"/>
                </a:moveTo>
                <a:cubicBezTo>
                  <a:pt x="133" y="7"/>
                  <a:pt x="58" y="57"/>
                  <a:pt x="26" y="139"/>
                </a:cubicBezTo>
                <a:cubicBezTo>
                  <a:pt x="1" y="190"/>
                  <a:pt x="1" y="278"/>
                  <a:pt x="83" y="278"/>
                </a:cubicBezTo>
                <a:cubicBezTo>
                  <a:pt x="165" y="272"/>
                  <a:pt x="241" y="215"/>
                  <a:pt x="272" y="139"/>
                </a:cubicBezTo>
                <a:cubicBezTo>
                  <a:pt x="297" y="89"/>
                  <a:pt x="297" y="1"/>
                  <a:pt x="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36"/>
          <p:cNvSpPr/>
          <p:nvPr/>
        </p:nvSpPr>
        <p:spPr>
          <a:xfrm>
            <a:off x="732413" y="3509734"/>
            <a:ext cx="29168" cy="25187"/>
          </a:xfrm>
          <a:custGeom>
            <a:rect b="b" l="l" r="r" t="t"/>
            <a:pathLst>
              <a:path extrusionOk="0" h="215" w="249">
                <a:moveTo>
                  <a:pt x="118" y="0"/>
                </a:moveTo>
                <a:cubicBezTo>
                  <a:pt x="83" y="0"/>
                  <a:pt x="38" y="53"/>
                  <a:pt x="28" y="77"/>
                </a:cubicBezTo>
                <a:cubicBezTo>
                  <a:pt x="16" y="102"/>
                  <a:pt x="9" y="133"/>
                  <a:pt x="3" y="165"/>
                </a:cubicBezTo>
                <a:cubicBezTo>
                  <a:pt x="0" y="202"/>
                  <a:pt x="18" y="215"/>
                  <a:pt x="43" y="215"/>
                </a:cubicBezTo>
                <a:cubicBezTo>
                  <a:pt x="82" y="215"/>
                  <a:pt x="138" y="184"/>
                  <a:pt x="161" y="165"/>
                </a:cubicBezTo>
                <a:cubicBezTo>
                  <a:pt x="198" y="127"/>
                  <a:pt x="249" y="39"/>
                  <a:pt x="148" y="20"/>
                </a:cubicBezTo>
                <a:cubicBezTo>
                  <a:pt x="140" y="6"/>
                  <a:pt x="130" y="0"/>
                  <a:pt x="1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36"/>
          <p:cNvSpPr/>
          <p:nvPr/>
        </p:nvSpPr>
        <p:spPr>
          <a:xfrm>
            <a:off x="849439" y="3433705"/>
            <a:ext cx="39828" cy="32098"/>
          </a:xfrm>
          <a:custGeom>
            <a:rect b="b" l="l" r="r" t="t"/>
            <a:pathLst>
              <a:path extrusionOk="0" h="274" w="340">
                <a:moveTo>
                  <a:pt x="235" y="0"/>
                </a:moveTo>
                <a:cubicBezTo>
                  <a:pt x="233" y="0"/>
                  <a:pt x="230" y="0"/>
                  <a:pt x="227" y="0"/>
                </a:cubicBezTo>
                <a:cubicBezTo>
                  <a:pt x="127" y="7"/>
                  <a:pt x="0" y="114"/>
                  <a:pt x="7" y="215"/>
                </a:cubicBezTo>
                <a:cubicBezTo>
                  <a:pt x="7" y="240"/>
                  <a:pt x="19" y="265"/>
                  <a:pt x="45" y="271"/>
                </a:cubicBezTo>
                <a:cubicBezTo>
                  <a:pt x="53" y="273"/>
                  <a:pt x="61" y="274"/>
                  <a:pt x="70" y="274"/>
                </a:cubicBezTo>
                <a:cubicBezTo>
                  <a:pt x="93" y="274"/>
                  <a:pt x="114" y="268"/>
                  <a:pt x="133" y="259"/>
                </a:cubicBezTo>
                <a:cubicBezTo>
                  <a:pt x="139" y="259"/>
                  <a:pt x="145" y="253"/>
                  <a:pt x="145" y="253"/>
                </a:cubicBezTo>
                <a:lnTo>
                  <a:pt x="152" y="253"/>
                </a:lnTo>
                <a:cubicBezTo>
                  <a:pt x="157" y="254"/>
                  <a:pt x="163" y="255"/>
                  <a:pt x="168" y="255"/>
                </a:cubicBezTo>
                <a:cubicBezTo>
                  <a:pt x="212" y="255"/>
                  <a:pt x="249" y="211"/>
                  <a:pt x="272" y="183"/>
                </a:cubicBezTo>
                <a:cubicBezTo>
                  <a:pt x="302" y="122"/>
                  <a:pt x="339" y="0"/>
                  <a:pt x="2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36"/>
          <p:cNvSpPr/>
          <p:nvPr/>
        </p:nvSpPr>
        <p:spPr>
          <a:xfrm>
            <a:off x="785947" y="3409573"/>
            <a:ext cx="37017" cy="29053"/>
          </a:xfrm>
          <a:custGeom>
            <a:rect b="b" l="l" r="r" t="t"/>
            <a:pathLst>
              <a:path extrusionOk="0" h="248" w="316">
                <a:moveTo>
                  <a:pt x="245" y="0"/>
                </a:moveTo>
                <a:cubicBezTo>
                  <a:pt x="236" y="0"/>
                  <a:pt x="226" y="2"/>
                  <a:pt x="214" y="4"/>
                </a:cubicBezTo>
                <a:cubicBezTo>
                  <a:pt x="151" y="23"/>
                  <a:pt x="0" y="156"/>
                  <a:pt x="82" y="225"/>
                </a:cubicBezTo>
                <a:cubicBezTo>
                  <a:pt x="102" y="242"/>
                  <a:pt x="121" y="248"/>
                  <a:pt x="141" y="248"/>
                </a:cubicBezTo>
                <a:cubicBezTo>
                  <a:pt x="166" y="248"/>
                  <a:pt x="193" y="239"/>
                  <a:pt x="221" y="232"/>
                </a:cubicBezTo>
                <a:cubicBezTo>
                  <a:pt x="246" y="219"/>
                  <a:pt x="296" y="168"/>
                  <a:pt x="278" y="137"/>
                </a:cubicBezTo>
                <a:cubicBezTo>
                  <a:pt x="276" y="137"/>
                  <a:pt x="275" y="137"/>
                  <a:pt x="274" y="138"/>
                </a:cubicBezTo>
                <a:lnTo>
                  <a:pt x="274" y="138"/>
                </a:lnTo>
                <a:cubicBezTo>
                  <a:pt x="300" y="82"/>
                  <a:pt x="315" y="0"/>
                  <a:pt x="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36"/>
          <p:cNvSpPr/>
          <p:nvPr/>
        </p:nvSpPr>
        <p:spPr>
          <a:xfrm>
            <a:off x="810313" y="3315035"/>
            <a:ext cx="27177" cy="30341"/>
          </a:xfrm>
          <a:custGeom>
            <a:rect b="b" l="l" r="r" t="t"/>
            <a:pathLst>
              <a:path extrusionOk="0" h="259" w="232">
                <a:moveTo>
                  <a:pt x="192" y="0"/>
                </a:moveTo>
                <a:cubicBezTo>
                  <a:pt x="186" y="0"/>
                  <a:pt x="179" y="1"/>
                  <a:pt x="170" y="4"/>
                </a:cubicBezTo>
                <a:cubicBezTo>
                  <a:pt x="101" y="29"/>
                  <a:pt x="51" y="74"/>
                  <a:pt x="19" y="137"/>
                </a:cubicBezTo>
                <a:cubicBezTo>
                  <a:pt x="0" y="174"/>
                  <a:pt x="0" y="231"/>
                  <a:pt x="44" y="244"/>
                </a:cubicBezTo>
                <a:lnTo>
                  <a:pt x="70" y="256"/>
                </a:lnTo>
                <a:cubicBezTo>
                  <a:pt x="75" y="258"/>
                  <a:pt x="80" y="259"/>
                  <a:pt x="85" y="259"/>
                </a:cubicBezTo>
                <a:cubicBezTo>
                  <a:pt x="117" y="259"/>
                  <a:pt x="148" y="228"/>
                  <a:pt x="164" y="206"/>
                </a:cubicBezTo>
                <a:cubicBezTo>
                  <a:pt x="196" y="174"/>
                  <a:pt x="221" y="130"/>
                  <a:pt x="221" y="80"/>
                </a:cubicBezTo>
                <a:cubicBezTo>
                  <a:pt x="232" y="42"/>
                  <a:pt x="229" y="0"/>
                  <a:pt x="1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36"/>
          <p:cNvSpPr/>
          <p:nvPr/>
        </p:nvSpPr>
        <p:spPr>
          <a:xfrm>
            <a:off x="971033" y="3113307"/>
            <a:ext cx="37368" cy="29404"/>
          </a:xfrm>
          <a:custGeom>
            <a:rect b="b" l="l" r="r" t="t"/>
            <a:pathLst>
              <a:path extrusionOk="0" h="251" w="319">
                <a:moveTo>
                  <a:pt x="253" y="0"/>
                </a:moveTo>
                <a:cubicBezTo>
                  <a:pt x="163" y="0"/>
                  <a:pt x="0" y="132"/>
                  <a:pt x="79" y="225"/>
                </a:cubicBezTo>
                <a:lnTo>
                  <a:pt x="85" y="231"/>
                </a:lnTo>
                <a:cubicBezTo>
                  <a:pt x="96" y="245"/>
                  <a:pt x="113" y="251"/>
                  <a:pt x="131" y="251"/>
                </a:cubicBezTo>
                <a:cubicBezTo>
                  <a:pt x="154" y="251"/>
                  <a:pt x="178" y="242"/>
                  <a:pt x="192" y="231"/>
                </a:cubicBezTo>
                <a:cubicBezTo>
                  <a:pt x="268" y="200"/>
                  <a:pt x="318" y="118"/>
                  <a:pt x="306" y="36"/>
                </a:cubicBezTo>
                <a:cubicBezTo>
                  <a:pt x="299" y="11"/>
                  <a:pt x="279" y="0"/>
                  <a:pt x="2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36"/>
          <p:cNvSpPr/>
          <p:nvPr/>
        </p:nvSpPr>
        <p:spPr>
          <a:xfrm>
            <a:off x="993524" y="3267004"/>
            <a:ext cx="40766" cy="34324"/>
          </a:xfrm>
          <a:custGeom>
            <a:rect b="b" l="l" r="r" t="t"/>
            <a:pathLst>
              <a:path extrusionOk="0" h="293" w="348">
                <a:moveTo>
                  <a:pt x="224" y="0"/>
                </a:moveTo>
                <a:cubicBezTo>
                  <a:pt x="209" y="0"/>
                  <a:pt x="190" y="6"/>
                  <a:pt x="171" y="17"/>
                </a:cubicBezTo>
                <a:cubicBezTo>
                  <a:pt x="95" y="67"/>
                  <a:pt x="0" y="181"/>
                  <a:pt x="70" y="269"/>
                </a:cubicBezTo>
                <a:cubicBezTo>
                  <a:pt x="83" y="286"/>
                  <a:pt x="101" y="293"/>
                  <a:pt x="120" y="293"/>
                </a:cubicBezTo>
                <a:cubicBezTo>
                  <a:pt x="213" y="293"/>
                  <a:pt x="347" y="135"/>
                  <a:pt x="259" y="67"/>
                </a:cubicBezTo>
                <a:cubicBezTo>
                  <a:pt x="271" y="22"/>
                  <a:pt x="254" y="0"/>
                  <a:pt x="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36"/>
          <p:cNvSpPr/>
          <p:nvPr/>
        </p:nvSpPr>
        <p:spPr>
          <a:xfrm>
            <a:off x="1074001" y="3146577"/>
            <a:ext cx="28231" cy="28935"/>
          </a:xfrm>
          <a:custGeom>
            <a:rect b="b" l="l" r="r" t="t"/>
            <a:pathLst>
              <a:path extrusionOk="0" h="247" w="241">
                <a:moveTo>
                  <a:pt x="182" y="1"/>
                </a:moveTo>
                <a:cubicBezTo>
                  <a:pt x="153" y="1"/>
                  <a:pt x="118" y="18"/>
                  <a:pt x="95" y="29"/>
                </a:cubicBezTo>
                <a:cubicBezTo>
                  <a:pt x="70" y="48"/>
                  <a:pt x="45" y="67"/>
                  <a:pt x="32" y="99"/>
                </a:cubicBezTo>
                <a:cubicBezTo>
                  <a:pt x="26" y="111"/>
                  <a:pt x="26" y="118"/>
                  <a:pt x="20" y="137"/>
                </a:cubicBezTo>
                <a:cubicBezTo>
                  <a:pt x="20" y="137"/>
                  <a:pt x="20" y="137"/>
                  <a:pt x="20" y="143"/>
                </a:cubicBezTo>
                <a:cubicBezTo>
                  <a:pt x="1" y="168"/>
                  <a:pt x="7" y="206"/>
                  <a:pt x="32" y="225"/>
                </a:cubicBezTo>
                <a:cubicBezTo>
                  <a:pt x="39" y="231"/>
                  <a:pt x="45" y="231"/>
                  <a:pt x="51" y="238"/>
                </a:cubicBezTo>
                <a:cubicBezTo>
                  <a:pt x="61" y="244"/>
                  <a:pt x="72" y="247"/>
                  <a:pt x="82" y="247"/>
                </a:cubicBezTo>
                <a:cubicBezTo>
                  <a:pt x="145" y="247"/>
                  <a:pt x="212" y="148"/>
                  <a:pt x="228" y="105"/>
                </a:cubicBezTo>
                <a:cubicBezTo>
                  <a:pt x="240" y="80"/>
                  <a:pt x="234" y="55"/>
                  <a:pt x="228" y="36"/>
                </a:cubicBezTo>
                <a:cubicBezTo>
                  <a:pt x="220" y="10"/>
                  <a:pt x="202" y="1"/>
                  <a:pt x="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36"/>
          <p:cNvSpPr/>
          <p:nvPr/>
        </p:nvSpPr>
        <p:spPr>
          <a:xfrm>
            <a:off x="963184" y="3578499"/>
            <a:ext cx="43694" cy="25187"/>
          </a:xfrm>
          <a:custGeom>
            <a:rect b="b" l="l" r="r" t="t"/>
            <a:pathLst>
              <a:path extrusionOk="0" h="215" w="373">
                <a:moveTo>
                  <a:pt x="240" y="0"/>
                </a:moveTo>
                <a:cubicBezTo>
                  <a:pt x="139" y="0"/>
                  <a:pt x="1" y="215"/>
                  <a:pt x="133" y="215"/>
                </a:cubicBezTo>
                <a:cubicBezTo>
                  <a:pt x="234" y="215"/>
                  <a:pt x="373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36"/>
          <p:cNvSpPr/>
          <p:nvPr/>
        </p:nvSpPr>
        <p:spPr>
          <a:xfrm>
            <a:off x="942684" y="3672335"/>
            <a:ext cx="36197" cy="34324"/>
          </a:xfrm>
          <a:custGeom>
            <a:rect b="b" l="l" r="r" t="t"/>
            <a:pathLst>
              <a:path extrusionOk="0" h="293" w="309">
                <a:moveTo>
                  <a:pt x="195" y="0"/>
                </a:moveTo>
                <a:cubicBezTo>
                  <a:pt x="150" y="0"/>
                  <a:pt x="100" y="45"/>
                  <a:pt x="75" y="76"/>
                </a:cubicBezTo>
                <a:lnTo>
                  <a:pt x="56" y="114"/>
                </a:lnTo>
                <a:cubicBezTo>
                  <a:pt x="0" y="185"/>
                  <a:pt x="14" y="293"/>
                  <a:pt x="90" y="293"/>
                </a:cubicBezTo>
                <a:cubicBezTo>
                  <a:pt x="109" y="293"/>
                  <a:pt x="131" y="286"/>
                  <a:pt x="157" y="272"/>
                </a:cubicBezTo>
                <a:cubicBezTo>
                  <a:pt x="226" y="246"/>
                  <a:pt x="277" y="190"/>
                  <a:pt x="296" y="114"/>
                </a:cubicBezTo>
                <a:cubicBezTo>
                  <a:pt x="308" y="57"/>
                  <a:pt x="289" y="13"/>
                  <a:pt x="226" y="7"/>
                </a:cubicBez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36"/>
          <p:cNvSpPr/>
          <p:nvPr/>
        </p:nvSpPr>
        <p:spPr>
          <a:xfrm>
            <a:off x="997975" y="3695998"/>
            <a:ext cx="50254" cy="39127"/>
          </a:xfrm>
          <a:custGeom>
            <a:rect b="b" l="l" r="r" t="t"/>
            <a:pathLst>
              <a:path extrusionOk="0" h="334" w="429">
                <a:moveTo>
                  <a:pt x="310" y="1"/>
                </a:moveTo>
                <a:cubicBezTo>
                  <a:pt x="287" y="1"/>
                  <a:pt x="262" y="7"/>
                  <a:pt x="233" y="19"/>
                </a:cubicBezTo>
                <a:cubicBezTo>
                  <a:pt x="196" y="38"/>
                  <a:pt x="164" y="57"/>
                  <a:pt x="133" y="89"/>
                </a:cubicBezTo>
                <a:cubicBezTo>
                  <a:pt x="82" y="139"/>
                  <a:pt x="0" y="328"/>
                  <a:pt x="126" y="328"/>
                </a:cubicBezTo>
                <a:cubicBezTo>
                  <a:pt x="138" y="332"/>
                  <a:pt x="150" y="334"/>
                  <a:pt x="162" y="334"/>
                </a:cubicBezTo>
                <a:cubicBezTo>
                  <a:pt x="254" y="334"/>
                  <a:pt x="351" y="237"/>
                  <a:pt x="385" y="164"/>
                </a:cubicBezTo>
                <a:cubicBezTo>
                  <a:pt x="429" y="71"/>
                  <a:pt x="389" y="1"/>
                  <a:pt x="3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36"/>
          <p:cNvSpPr txBox="1"/>
          <p:nvPr>
            <p:ph idx="4294967295" type="ctrTitle"/>
          </p:nvPr>
        </p:nvSpPr>
        <p:spPr>
          <a:xfrm flipH="1">
            <a:off x="701175" y="3110550"/>
            <a:ext cx="71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H6</a:t>
            </a:r>
            <a:endParaRPr sz="3000"/>
          </a:p>
        </p:txBody>
      </p:sp>
      <p:sp>
        <p:nvSpPr>
          <p:cNvPr id="2868" name="Google Shape;2868;p36"/>
          <p:cNvSpPr txBox="1"/>
          <p:nvPr>
            <p:ph idx="4294967295" type="ctrTitle"/>
          </p:nvPr>
        </p:nvSpPr>
        <p:spPr>
          <a:xfrm flipH="1">
            <a:off x="1664091" y="2030188"/>
            <a:ext cx="6648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You can change your name frequently (3)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869" name="Google Shape;2869;p36"/>
          <p:cNvSpPr txBox="1"/>
          <p:nvPr>
            <p:ph idx="4294967295" type="subTitle"/>
          </p:nvPr>
        </p:nvSpPr>
        <p:spPr>
          <a:xfrm flipH="1">
            <a:off x="1649025" y="2374288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While we understand how this might be confusing in a real-world platform, we think this is out of the scope of the prototype. </a:t>
            </a:r>
            <a:endParaRPr i="1" sz="1200"/>
          </a:p>
        </p:txBody>
      </p:sp>
      <p:sp>
        <p:nvSpPr>
          <p:cNvPr id="2870" name="Google Shape;2870;p36"/>
          <p:cNvSpPr txBox="1"/>
          <p:nvPr>
            <p:ph idx="4294967295" type="ctrTitle"/>
          </p:nvPr>
        </p:nvSpPr>
        <p:spPr>
          <a:xfrm flipH="1">
            <a:off x="1649016" y="3033263"/>
            <a:ext cx="6858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You</a:t>
            </a:r>
            <a:r>
              <a:rPr b="1" lang="en" sz="1800"/>
              <a:t> can change your name after deal finalized (3)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871" name="Google Shape;2871;p36"/>
          <p:cNvSpPr txBox="1"/>
          <p:nvPr>
            <p:ph idx="4294967295" type="subTitle"/>
          </p:nvPr>
        </p:nvSpPr>
        <p:spPr>
          <a:xfrm flipH="1">
            <a:off x="1649017" y="3386188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While we understand how this might be confusing in a real-world platform, we think this is out of the scope of the prototype. 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200"/>
          </a:p>
        </p:txBody>
      </p:sp>
      <p:grpSp>
        <p:nvGrpSpPr>
          <p:cNvPr id="2872" name="Google Shape;2872;p36"/>
          <p:cNvGrpSpPr/>
          <p:nvPr/>
        </p:nvGrpSpPr>
        <p:grpSpPr>
          <a:xfrm>
            <a:off x="636975" y="3990588"/>
            <a:ext cx="818100" cy="818100"/>
            <a:chOff x="2703875" y="1376875"/>
            <a:chExt cx="818100" cy="818100"/>
          </a:xfrm>
        </p:grpSpPr>
        <p:sp>
          <p:nvSpPr>
            <p:cNvPr id="2873" name="Google Shape;2873;p36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6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6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6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6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6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6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6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6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6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6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6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6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6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6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6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6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6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6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2" name="Google Shape;2892;p36"/>
          <p:cNvSpPr txBox="1"/>
          <p:nvPr>
            <p:ph idx="4294967295" type="ctrTitle"/>
          </p:nvPr>
        </p:nvSpPr>
        <p:spPr>
          <a:xfrm flipH="1">
            <a:off x="701173" y="4101138"/>
            <a:ext cx="68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</a:t>
            </a:r>
            <a:endParaRPr sz="3000"/>
          </a:p>
        </p:txBody>
      </p:sp>
      <p:sp>
        <p:nvSpPr>
          <p:cNvPr id="2893" name="Google Shape;2893;p36"/>
          <p:cNvSpPr txBox="1"/>
          <p:nvPr>
            <p:ph idx="4294967295" type="ctrTitle"/>
          </p:nvPr>
        </p:nvSpPr>
        <p:spPr>
          <a:xfrm flipH="1">
            <a:off x="1649016" y="4023863"/>
            <a:ext cx="6858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Editing each account field takes user to new screen</a:t>
            </a:r>
            <a:endParaRPr b="1" sz="1800"/>
          </a:p>
        </p:txBody>
      </p:sp>
      <p:sp>
        <p:nvSpPr>
          <p:cNvPr id="2894" name="Google Shape;2894;p36"/>
          <p:cNvSpPr txBox="1"/>
          <p:nvPr>
            <p:ph idx="4294967295" type="subTitle"/>
          </p:nvPr>
        </p:nvSpPr>
        <p:spPr>
          <a:xfrm flipH="1">
            <a:off x="1649017" y="4376788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a</a:t>
            </a:r>
            <a:r>
              <a:rPr i="1" lang="en" sz="1200"/>
              <a:t>dded an overlay pop-up for editing account fields to reduce number of screens.</a:t>
            </a:r>
            <a:endParaRPr i="1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37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Designs: Account</a:t>
            </a:r>
            <a:endParaRPr/>
          </a:p>
        </p:txBody>
      </p:sp>
      <p:pic>
        <p:nvPicPr>
          <p:cNvPr id="2900" name="Google Shape;29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824" y="1022550"/>
            <a:ext cx="1782574" cy="385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224" y="1022550"/>
            <a:ext cx="1782574" cy="38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2902" name="Google Shape;2902;p37"/>
          <p:cNvSpPr/>
          <p:nvPr/>
        </p:nvSpPr>
        <p:spPr>
          <a:xfrm>
            <a:off x="2244500" y="2172225"/>
            <a:ext cx="414900" cy="230100"/>
          </a:xfrm>
          <a:prstGeom prst="ellipse">
            <a:avLst/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Google Shape;2903;p37"/>
          <p:cNvSpPr/>
          <p:nvPr/>
        </p:nvSpPr>
        <p:spPr>
          <a:xfrm>
            <a:off x="4766513" y="2068925"/>
            <a:ext cx="1146000" cy="642000"/>
          </a:xfrm>
          <a:prstGeom prst="roundRect">
            <a:avLst>
              <a:gd fmla="val 31651" name="adj"/>
            </a:avLst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38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Violations: New Request</a:t>
            </a:r>
            <a:endParaRPr/>
          </a:p>
        </p:txBody>
      </p:sp>
      <p:sp>
        <p:nvSpPr>
          <p:cNvPr id="2909" name="Google Shape;2909;p38"/>
          <p:cNvSpPr txBox="1"/>
          <p:nvPr>
            <p:ph idx="4294967295" type="ctrTitle"/>
          </p:nvPr>
        </p:nvSpPr>
        <p:spPr>
          <a:xfrm flipH="1">
            <a:off x="1880512" y="1101800"/>
            <a:ext cx="559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No option to select a price lower than $10 (3)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910" name="Google Shape;2910;p38"/>
          <p:cNvSpPr txBox="1"/>
          <p:nvPr>
            <p:ph idx="4294967295" type="subTitle"/>
          </p:nvPr>
        </p:nvSpPr>
        <p:spPr>
          <a:xfrm flipH="1">
            <a:off x="1880738" y="1454725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changed the price field to have the user select the higher bound of what they’re willing to pay. </a:t>
            </a:r>
            <a:endParaRPr i="1" sz="1200"/>
          </a:p>
        </p:txBody>
      </p:sp>
      <p:grpSp>
        <p:nvGrpSpPr>
          <p:cNvPr id="2911" name="Google Shape;2911;p38"/>
          <p:cNvGrpSpPr/>
          <p:nvPr/>
        </p:nvGrpSpPr>
        <p:grpSpPr>
          <a:xfrm>
            <a:off x="874150" y="1107125"/>
            <a:ext cx="818100" cy="818100"/>
            <a:chOff x="2703875" y="1376875"/>
            <a:chExt cx="818100" cy="818100"/>
          </a:xfrm>
        </p:grpSpPr>
        <p:sp>
          <p:nvSpPr>
            <p:cNvPr id="2912" name="Google Shape;2912;p38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8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8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8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8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8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8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8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8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8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8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8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8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8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8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8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8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8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1" name="Google Shape;2931;p38"/>
          <p:cNvSpPr txBox="1"/>
          <p:nvPr>
            <p:ph idx="4294967295" type="ctrTitle"/>
          </p:nvPr>
        </p:nvSpPr>
        <p:spPr>
          <a:xfrm flipH="1">
            <a:off x="801862" y="1217675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H2</a:t>
            </a:r>
            <a:endParaRPr sz="3000"/>
          </a:p>
        </p:txBody>
      </p:sp>
      <p:grpSp>
        <p:nvGrpSpPr>
          <p:cNvPr id="2932" name="Google Shape;2932;p38"/>
          <p:cNvGrpSpPr/>
          <p:nvPr/>
        </p:nvGrpSpPr>
        <p:grpSpPr>
          <a:xfrm>
            <a:off x="872438" y="2104875"/>
            <a:ext cx="818100" cy="818100"/>
            <a:chOff x="2703875" y="1376875"/>
            <a:chExt cx="818100" cy="818100"/>
          </a:xfrm>
        </p:grpSpPr>
        <p:sp>
          <p:nvSpPr>
            <p:cNvPr id="2933" name="Google Shape;2933;p38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8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8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8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8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8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8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8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8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8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8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8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8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8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8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2" name="Google Shape;2952;p38"/>
          <p:cNvSpPr txBox="1"/>
          <p:nvPr>
            <p:ph idx="4294967295" type="ctrTitle"/>
          </p:nvPr>
        </p:nvSpPr>
        <p:spPr>
          <a:xfrm flipH="1">
            <a:off x="800138" y="2215425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H5</a:t>
            </a:r>
            <a:endParaRPr sz="3000"/>
          </a:p>
        </p:txBody>
      </p:sp>
      <p:grpSp>
        <p:nvGrpSpPr>
          <p:cNvPr id="2953" name="Google Shape;2953;p38"/>
          <p:cNvGrpSpPr/>
          <p:nvPr/>
        </p:nvGrpSpPr>
        <p:grpSpPr>
          <a:xfrm>
            <a:off x="855338" y="3074675"/>
            <a:ext cx="818100" cy="818100"/>
            <a:chOff x="2703875" y="1376875"/>
            <a:chExt cx="818100" cy="818100"/>
          </a:xfrm>
        </p:grpSpPr>
        <p:sp>
          <p:nvSpPr>
            <p:cNvPr id="2954" name="Google Shape;2954;p38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8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8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8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8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8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8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8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8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8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8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8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8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8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8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8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8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8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8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3" name="Google Shape;2973;p38"/>
          <p:cNvSpPr txBox="1"/>
          <p:nvPr>
            <p:ph idx="4294967295" type="ctrTitle"/>
          </p:nvPr>
        </p:nvSpPr>
        <p:spPr>
          <a:xfrm flipH="1">
            <a:off x="874238" y="3185225"/>
            <a:ext cx="726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H3</a:t>
            </a:r>
            <a:endParaRPr sz="3000"/>
          </a:p>
        </p:txBody>
      </p:sp>
      <p:sp>
        <p:nvSpPr>
          <p:cNvPr id="2974" name="Google Shape;2974;p38"/>
          <p:cNvSpPr txBox="1"/>
          <p:nvPr>
            <p:ph idx="4294967295" type="ctrTitle"/>
          </p:nvPr>
        </p:nvSpPr>
        <p:spPr>
          <a:xfrm flipH="1">
            <a:off x="1880737" y="2104875"/>
            <a:ext cx="585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No way to include photos in requests (3)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975" name="Google Shape;2975;p38"/>
          <p:cNvSpPr txBox="1"/>
          <p:nvPr>
            <p:ph idx="4294967295" type="subTitle"/>
          </p:nvPr>
        </p:nvSpPr>
        <p:spPr>
          <a:xfrm flipH="1">
            <a:off x="1880738" y="2457800"/>
            <a:ext cx="5037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We i</a:t>
            </a:r>
            <a:r>
              <a:rPr i="1" lang="en" sz="1200"/>
              <a:t>ncluded the ability to upload photos to requests.</a:t>
            </a:r>
            <a:endParaRPr i="1" sz="1200"/>
          </a:p>
        </p:txBody>
      </p:sp>
      <p:sp>
        <p:nvSpPr>
          <p:cNvPr id="2976" name="Google Shape;2976;p38"/>
          <p:cNvSpPr txBox="1"/>
          <p:nvPr>
            <p:ph idx="4294967295" type="ctrTitle"/>
          </p:nvPr>
        </p:nvSpPr>
        <p:spPr>
          <a:xfrm flipH="1">
            <a:off x="1867688" y="3107950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 emergency exit when creating request (3)</a:t>
            </a:r>
            <a:endParaRPr b="1" sz="1800"/>
          </a:p>
        </p:txBody>
      </p:sp>
      <p:sp>
        <p:nvSpPr>
          <p:cNvPr id="2977" name="Google Shape;2977;p38"/>
          <p:cNvSpPr txBox="1"/>
          <p:nvPr>
            <p:ph idx="4294967295" type="subTitle"/>
          </p:nvPr>
        </p:nvSpPr>
        <p:spPr>
          <a:xfrm flipH="1">
            <a:off x="1867563" y="3460875"/>
            <a:ext cx="533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a</a:t>
            </a:r>
            <a:r>
              <a:rPr i="1" lang="en" sz="1200"/>
              <a:t>dded a back button to the New Request screen.</a:t>
            </a:r>
            <a:endParaRPr i="1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39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Designs: New Request</a:t>
            </a:r>
            <a:endParaRPr/>
          </a:p>
        </p:txBody>
      </p:sp>
      <p:pic>
        <p:nvPicPr>
          <p:cNvPr id="2983" name="Google Shape;29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150" y="952163"/>
            <a:ext cx="1780175" cy="385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39"/>
          <p:cNvSpPr/>
          <p:nvPr/>
        </p:nvSpPr>
        <p:spPr>
          <a:xfrm>
            <a:off x="4709152" y="2724475"/>
            <a:ext cx="537000" cy="217500"/>
          </a:xfrm>
          <a:prstGeom prst="ellipse">
            <a:avLst/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p39"/>
          <p:cNvSpPr/>
          <p:nvPr/>
        </p:nvSpPr>
        <p:spPr>
          <a:xfrm>
            <a:off x="4766877" y="3259169"/>
            <a:ext cx="982800" cy="138300"/>
          </a:xfrm>
          <a:prstGeom prst="roundRect">
            <a:avLst>
              <a:gd fmla="val 16667" name="adj"/>
            </a:avLst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Google Shape;2986;p39"/>
          <p:cNvSpPr/>
          <p:nvPr/>
        </p:nvSpPr>
        <p:spPr>
          <a:xfrm>
            <a:off x="4709152" y="1192507"/>
            <a:ext cx="364500" cy="217500"/>
          </a:xfrm>
          <a:prstGeom prst="ellipse">
            <a:avLst/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7" name="Google Shape;29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773" y="951088"/>
            <a:ext cx="1780175" cy="38546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8" name="Google Shape;2988;p39"/>
          <p:cNvCxnSpPr/>
          <p:nvPr/>
        </p:nvCxnSpPr>
        <p:spPr>
          <a:xfrm>
            <a:off x="3687250" y="2780150"/>
            <a:ext cx="72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p40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Violations: </a:t>
            </a:r>
            <a:r>
              <a:rPr lang="en"/>
              <a:t>Requests (f.k.a Home)</a:t>
            </a:r>
            <a:endParaRPr/>
          </a:p>
        </p:txBody>
      </p:sp>
      <p:sp>
        <p:nvSpPr>
          <p:cNvPr id="2994" name="Google Shape;2994;p40"/>
          <p:cNvSpPr txBox="1"/>
          <p:nvPr>
            <p:ph idx="4294967295" type="ctrTitle"/>
          </p:nvPr>
        </p:nvSpPr>
        <p:spPr>
          <a:xfrm flipH="1">
            <a:off x="1945525" y="1164550"/>
            <a:ext cx="547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Home label on the bottom toolbar is unclear (2)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995" name="Google Shape;2995;p40"/>
          <p:cNvSpPr txBox="1"/>
          <p:nvPr>
            <p:ph idx="4294967295" type="subTitle"/>
          </p:nvPr>
        </p:nvSpPr>
        <p:spPr>
          <a:xfrm flipH="1">
            <a:off x="1945875" y="1499825"/>
            <a:ext cx="570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renamed this tab “Requests” as it is more descriptive.</a:t>
            </a:r>
            <a:endParaRPr i="1" sz="1200"/>
          </a:p>
        </p:txBody>
      </p:sp>
      <p:grpSp>
        <p:nvGrpSpPr>
          <p:cNvPr id="2996" name="Google Shape;2996;p40"/>
          <p:cNvGrpSpPr/>
          <p:nvPr/>
        </p:nvGrpSpPr>
        <p:grpSpPr>
          <a:xfrm>
            <a:off x="939288" y="1169875"/>
            <a:ext cx="818100" cy="818100"/>
            <a:chOff x="2703875" y="1376875"/>
            <a:chExt cx="818100" cy="818100"/>
          </a:xfrm>
        </p:grpSpPr>
        <p:sp>
          <p:nvSpPr>
            <p:cNvPr id="2997" name="Google Shape;2997;p40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0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0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0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0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0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0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0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0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0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0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0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0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0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0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6" name="Google Shape;3016;p40"/>
          <p:cNvSpPr txBox="1"/>
          <p:nvPr>
            <p:ph idx="4294967295" type="ctrTitle"/>
          </p:nvPr>
        </p:nvSpPr>
        <p:spPr>
          <a:xfrm flipH="1">
            <a:off x="1003502" y="1280425"/>
            <a:ext cx="68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H1</a:t>
            </a:r>
            <a:endParaRPr sz="3000"/>
          </a:p>
        </p:txBody>
      </p:sp>
      <p:sp>
        <p:nvSpPr>
          <p:cNvPr id="3017" name="Google Shape;3017;p40"/>
          <p:cNvSpPr/>
          <p:nvPr/>
        </p:nvSpPr>
        <p:spPr>
          <a:xfrm>
            <a:off x="-1372564" y="1766516"/>
            <a:ext cx="34908" cy="32684"/>
          </a:xfrm>
          <a:custGeom>
            <a:rect b="b" l="l" r="r" t="t"/>
            <a:pathLst>
              <a:path extrusionOk="0" h="279" w="298">
                <a:moveTo>
                  <a:pt x="215" y="1"/>
                </a:moveTo>
                <a:cubicBezTo>
                  <a:pt x="133" y="7"/>
                  <a:pt x="58" y="57"/>
                  <a:pt x="26" y="139"/>
                </a:cubicBezTo>
                <a:cubicBezTo>
                  <a:pt x="1" y="190"/>
                  <a:pt x="1" y="278"/>
                  <a:pt x="83" y="278"/>
                </a:cubicBezTo>
                <a:cubicBezTo>
                  <a:pt x="165" y="272"/>
                  <a:pt x="241" y="215"/>
                  <a:pt x="272" y="139"/>
                </a:cubicBezTo>
                <a:cubicBezTo>
                  <a:pt x="297" y="89"/>
                  <a:pt x="297" y="1"/>
                  <a:pt x="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40"/>
          <p:cNvSpPr/>
          <p:nvPr/>
        </p:nvSpPr>
        <p:spPr>
          <a:xfrm>
            <a:off x="-1353587" y="1868434"/>
            <a:ext cx="29168" cy="25187"/>
          </a:xfrm>
          <a:custGeom>
            <a:rect b="b" l="l" r="r" t="t"/>
            <a:pathLst>
              <a:path extrusionOk="0" h="215" w="249">
                <a:moveTo>
                  <a:pt x="118" y="0"/>
                </a:moveTo>
                <a:cubicBezTo>
                  <a:pt x="83" y="0"/>
                  <a:pt x="38" y="53"/>
                  <a:pt x="28" y="77"/>
                </a:cubicBezTo>
                <a:cubicBezTo>
                  <a:pt x="16" y="102"/>
                  <a:pt x="9" y="133"/>
                  <a:pt x="3" y="165"/>
                </a:cubicBezTo>
                <a:cubicBezTo>
                  <a:pt x="0" y="202"/>
                  <a:pt x="18" y="215"/>
                  <a:pt x="43" y="215"/>
                </a:cubicBezTo>
                <a:cubicBezTo>
                  <a:pt x="82" y="215"/>
                  <a:pt x="138" y="184"/>
                  <a:pt x="161" y="165"/>
                </a:cubicBezTo>
                <a:cubicBezTo>
                  <a:pt x="198" y="127"/>
                  <a:pt x="249" y="39"/>
                  <a:pt x="148" y="20"/>
                </a:cubicBezTo>
                <a:cubicBezTo>
                  <a:pt x="140" y="6"/>
                  <a:pt x="130" y="0"/>
                  <a:pt x="1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40"/>
          <p:cNvSpPr/>
          <p:nvPr/>
        </p:nvSpPr>
        <p:spPr>
          <a:xfrm>
            <a:off x="-1300053" y="1768273"/>
            <a:ext cx="37017" cy="29053"/>
          </a:xfrm>
          <a:custGeom>
            <a:rect b="b" l="l" r="r" t="t"/>
            <a:pathLst>
              <a:path extrusionOk="0" h="248" w="316">
                <a:moveTo>
                  <a:pt x="245" y="0"/>
                </a:moveTo>
                <a:cubicBezTo>
                  <a:pt x="236" y="0"/>
                  <a:pt x="226" y="2"/>
                  <a:pt x="214" y="4"/>
                </a:cubicBezTo>
                <a:cubicBezTo>
                  <a:pt x="151" y="23"/>
                  <a:pt x="0" y="156"/>
                  <a:pt x="82" y="225"/>
                </a:cubicBezTo>
                <a:cubicBezTo>
                  <a:pt x="102" y="242"/>
                  <a:pt x="121" y="248"/>
                  <a:pt x="141" y="248"/>
                </a:cubicBezTo>
                <a:cubicBezTo>
                  <a:pt x="166" y="248"/>
                  <a:pt x="193" y="239"/>
                  <a:pt x="221" y="232"/>
                </a:cubicBezTo>
                <a:cubicBezTo>
                  <a:pt x="246" y="219"/>
                  <a:pt x="296" y="168"/>
                  <a:pt x="278" y="137"/>
                </a:cubicBezTo>
                <a:cubicBezTo>
                  <a:pt x="276" y="137"/>
                  <a:pt x="275" y="137"/>
                  <a:pt x="274" y="138"/>
                </a:cubicBezTo>
                <a:lnTo>
                  <a:pt x="274" y="138"/>
                </a:lnTo>
                <a:cubicBezTo>
                  <a:pt x="300" y="82"/>
                  <a:pt x="315" y="0"/>
                  <a:pt x="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40"/>
          <p:cNvSpPr/>
          <p:nvPr/>
        </p:nvSpPr>
        <p:spPr>
          <a:xfrm>
            <a:off x="-1275687" y="1673735"/>
            <a:ext cx="27177" cy="30341"/>
          </a:xfrm>
          <a:custGeom>
            <a:rect b="b" l="l" r="r" t="t"/>
            <a:pathLst>
              <a:path extrusionOk="0" h="259" w="232">
                <a:moveTo>
                  <a:pt x="192" y="0"/>
                </a:moveTo>
                <a:cubicBezTo>
                  <a:pt x="186" y="0"/>
                  <a:pt x="179" y="1"/>
                  <a:pt x="170" y="4"/>
                </a:cubicBezTo>
                <a:cubicBezTo>
                  <a:pt x="101" y="29"/>
                  <a:pt x="51" y="74"/>
                  <a:pt x="19" y="137"/>
                </a:cubicBezTo>
                <a:cubicBezTo>
                  <a:pt x="0" y="174"/>
                  <a:pt x="0" y="231"/>
                  <a:pt x="44" y="244"/>
                </a:cubicBezTo>
                <a:lnTo>
                  <a:pt x="70" y="256"/>
                </a:lnTo>
                <a:cubicBezTo>
                  <a:pt x="75" y="258"/>
                  <a:pt x="80" y="259"/>
                  <a:pt x="85" y="259"/>
                </a:cubicBezTo>
                <a:cubicBezTo>
                  <a:pt x="117" y="259"/>
                  <a:pt x="148" y="228"/>
                  <a:pt x="164" y="206"/>
                </a:cubicBezTo>
                <a:cubicBezTo>
                  <a:pt x="196" y="174"/>
                  <a:pt x="221" y="130"/>
                  <a:pt x="221" y="80"/>
                </a:cubicBezTo>
                <a:cubicBezTo>
                  <a:pt x="232" y="42"/>
                  <a:pt x="229" y="0"/>
                  <a:pt x="1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0"/>
          <p:cNvSpPr/>
          <p:nvPr/>
        </p:nvSpPr>
        <p:spPr>
          <a:xfrm>
            <a:off x="937575" y="2167625"/>
            <a:ext cx="818100" cy="8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0"/>
          <p:cNvSpPr/>
          <p:nvPr/>
        </p:nvSpPr>
        <p:spPr>
          <a:xfrm>
            <a:off x="1492798" y="2492630"/>
            <a:ext cx="37134" cy="31278"/>
          </a:xfrm>
          <a:custGeom>
            <a:rect b="b" l="l" r="r" t="t"/>
            <a:pathLst>
              <a:path extrusionOk="0" h="267" w="317">
                <a:moveTo>
                  <a:pt x="212" y="0"/>
                </a:moveTo>
                <a:cubicBezTo>
                  <a:pt x="147" y="0"/>
                  <a:pt x="88" y="40"/>
                  <a:pt x="58" y="96"/>
                </a:cubicBezTo>
                <a:cubicBezTo>
                  <a:pt x="26" y="146"/>
                  <a:pt x="1" y="216"/>
                  <a:pt x="64" y="253"/>
                </a:cubicBezTo>
                <a:cubicBezTo>
                  <a:pt x="77" y="266"/>
                  <a:pt x="95" y="266"/>
                  <a:pt x="114" y="266"/>
                </a:cubicBezTo>
                <a:cubicBezTo>
                  <a:pt x="196" y="260"/>
                  <a:pt x="259" y="197"/>
                  <a:pt x="272" y="121"/>
                </a:cubicBezTo>
                <a:cubicBezTo>
                  <a:pt x="304" y="71"/>
                  <a:pt x="316" y="26"/>
                  <a:pt x="259" y="7"/>
                </a:cubicBezTo>
                <a:cubicBezTo>
                  <a:pt x="244" y="3"/>
                  <a:pt x="228" y="0"/>
                  <a:pt x="2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40"/>
          <p:cNvSpPr/>
          <p:nvPr/>
        </p:nvSpPr>
        <p:spPr>
          <a:xfrm>
            <a:off x="1542583" y="2486772"/>
            <a:ext cx="58220" cy="37136"/>
          </a:xfrm>
          <a:custGeom>
            <a:rect b="b" l="l" r="r" t="t"/>
            <a:pathLst>
              <a:path extrusionOk="0" h="317" w="497">
                <a:moveTo>
                  <a:pt x="402" y="1"/>
                </a:moveTo>
                <a:cubicBezTo>
                  <a:pt x="276" y="7"/>
                  <a:pt x="162" y="64"/>
                  <a:pt x="74" y="152"/>
                </a:cubicBezTo>
                <a:cubicBezTo>
                  <a:pt x="0" y="221"/>
                  <a:pt x="19" y="317"/>
                  <a:pt x="90" y="317"/>
                </a:cubicBezTo>
                <a:cubicBezTo>
                  <a:pt x="110" y="317"/>
                  <a:pt x="135" y="309"/>
                  <a:pt x="162" y="291"/>
                </a:cubicBezTo>
                <a:lnTo>
                  <a:pt x="162" y="291"/>
                </a:lnTo>
                <a:cubicBezTo>
                  <a:pt x="143" y="303"/>
                  <a:pt x="238" y="310"/>
                  <a:pt x="251" y="310"/>
                </a:cubicBezTo>
                <a:cubicBezTo>
                  <a:pt x="345" y="297"/>
                  <a:pt x="427" y="240"/>
                  <a:pt x="465" y="152"/>
                </a:cubicBezTo>
                <a:cubicBezTo>
                  <a:pt x="497" y="95"/>
                  <a:pt x="490" y="1"/>
                  <a:pt x="4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40"/>
          <p:cNvSpPr/>
          <p:nvPr/>
        </p:nvSpPr>
        <p:spPr>
          <a:xfrm>
            <a:off x="1572220" y="2551789"/>
            <a:ext cx="34557" cy="32684"/>
          </a:xfrm>
          <a:custGeom>
            <a:rect b="b" l="l" r="r" t="t"/>
            <a:pathLst>
              <a:path extrusionOk="0" h="279" w="295">
                <a:moveTo>
                  <a:pt x="210" y="0"/>
                </a:moveTo>
                <a:cubicBezTo>
                  <a:pt x="117" y="0"/>
                  <a:pt x="51" y="112"/>
                  <a:pt x="23" y="184"/>
                </a:cubicBezTo>
                <a:cubicBezTo>
                  <a:pt x="0" y="248"/>
                  <a:pt x="44" y="279"/>
                  <a:pt x="93" y="279"/>
                </a:cubicBezTo>
                <a:cubicBezTo>
                  <a:pt x="112" y="279"/>
                  <a:pt x="132" y="274"/>
                  <a:pt x="149" y="266"/>
                </a:cubicBezTo>
                <a:cubicBezTo>
                  <a:pt x="206" y="234"/>
                  <a:pt x="294" y="146"/>
                  <a:pt x="269" y="70"/>
                </a:cubicBezTo>
                <a:cubicBezTo>
                  <a:pt x="269" y="70"/>
                  <a:pt x="269" y="70"/>
                  <a:pt x="263" y="64"/>
                </a:cubicBezTo>
                <a:cubicBezTo>
                  <a:pt x="275" y="39"/>
                  <a:pt x="282" y="20"/>
                  <a:pt x="250" y="7"/>
                </a:cubicBezTo>
                <a:cubicBezTo>
                  <a:pt x="236" y="2"/>
                  <a:pt x="223" y="0"/>
                  <a:pt x="2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40"/>
          <p:cNvSpPr/>
          <p:nvPr/>
        </p:nvSpPr>
        <p:spPr>
          <a:xfrm>
            <a:off x="1512009" y="2561278"/>
            <a:ext cx="34088" cy="22141"/>
          </a:xfrm>
          <a:custGeom>
            <a:rect b="b" l="l" r="r" t="t"/>
            <a:pathLst>
              <a:path extrusionOk="0" h="189" w="291">
                <a:moveTo>
                  <a:pt x="195" y="0"/>
                </a:moveTo>
                <a:cubicBezTo>
                  <a:pt x="183" y="0"/>
                  <a:pt x="170" y="3"/>
                  <a:pt x="159" y="8"/>
                </a:cubicBezTo>
                <a:lnTo>
                  <a:pt x="146" y="14"/>
                </a:lnTo>
                <a:cubicBezTo>
                  <a:pt x="95" y="33"/>
                  <a:pt x="1" y="147"/>
                  <a:pt x="83" y="185"/>
                </a:cubicBezTo>
                <a:cubicBezTo>
                  <a:pt x="90" y="188"/>
                  <a:pt x="98" y="189"/>
                  <a:pt x="106" y="189"/>
                </a:cubicBezTo>
                <a:cubicBezTo>
                  <a:pt x="132" y="189"/>
                  <a:pt x="160" y="175"/>
                  <a:pt x="184" y="166"/>
                </a:cubicBezTo>
                <a:cubicBezTo>
                  <a:pt x="215" y="153"/>
                  <a:pt x="291" y="71"/>
                  <a:pt x="247" y="40"/>
                </a:cubicBezTo>
                <a:cubicBezTo>
                  <a:pt x="241" y="34"/>
                  <a:pt x="237" y="31"/>
                  <a:pt x="234" y="30"/>
                </a:cubicBezTo>
                <a:lnTo>
                  <a:pt x="234" y="30"/>
                </a:lnTo>
                <a:cubicBezTo>
                  <a:pt x="232" y="8"/>
                  <a:pt x="215" y="0"/>
                  <a:pt x="1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40"/>
          <p:cNvSpPr/>
          <p:nvPr/>
        </p:nvSpPr>
        <p:spPr>
          <a:xfrm>
            <a:off x="1554649" y="2332372"/>
            <a:ext cx="30691" cy="29170"/>
          </a:xfrm>
          <a:custGeom>
            <a:rect b="b" l="l" r="r" t="t"/>
            <a:pathLst>
              <a:path extrusionOk="0" h="249" w="262">
                <a:moveTo>
                  <a:pt x="196" y="0"/>
                </a:moveTo>
                <a:cubicBezTo>
                  <a:pt x="121" y="0"/>
                  <a:pt x="1" y="84"/>
                  <a:pt x="34" y="183"/>
                </a:cubicBezTo>
                <a:cubicBezTo>
                  <a:pt x="34" y="196"/>
                  <a:pt x="40" y="209"/>
                  <a:pt x="47" y="215"/>
                </a:cubicBezTo>
                <a:cubicBezTo>
                  <a:pt x="60" y="239"/>
                  <a:pt x="78" y="248"/>
                  <a:pt x="99" y="248"/>
                </a:cubicBezTo>
                <a:cubicBezTo>
                  <a:pt x="149" y="248"/>
                  <a:pt x="210" y="192"/>
                  <a:pt x="223" y="152"/>
                </a:cubicBezTo>
                <a:cubicBezTo>
                  <a:pt x="236" y="127"/>
                  <a:pt x="242" y="101"/>
                  <a:pt x="249" y="76"/>
                </a:cubicBezTo>
                <a:cubicBezTo>
                  <a:pt x="262" y="23"/>
                  <a:pt x="235" y="0"/>
                  <a:pt x="1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40"/>
          <p:cNvSpPr/>
          <p:nvPr/>
        </p:nvSpPr>
        <p:spPr>
          <a:xfrm>
            <a:off x="1444066" y="2784561"/>
            <a:ext cx="35143" cy="24484"/>
          </a:xfrm>
          <a:custGeom>
            <a:rect b="b" l="l" r="r" t="t"/>
            <a:pathLst>
              <a:path extrusionOk="0" h="209" w="300">
                <a:moveTo>
                  <a:pt x="212" y="1"/>
                </a:moveTo>
                <a:cubicBezTo>
                  <a:pt x="203" y="1"/>
                  <a:pt x="193" y="2"/>
                  <a:pt x="183" y="7"/>
                </a:cubicBezTo>
                <a:cubicBezTo>
                  <a:pt x="127" y="32"/>
                  <a:pt x="1" y="209"/>
                  <a:pt x="133" y="209"/>
                </a:cubicBezTo>
                <a:cubicBezTo>
                  <a:pt x="196" y="196"/>
                  <a:pt x="247" y="158"/>
                  <a:pt x="278" y="101"/>
                </a:cubicBezTo>
                <a:cubicBezTo>
                  <a:pt x="299" y="49"/>
                  <a:pt x="259" y="1"/>
                  <a:pt x="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40"/>
          <p:cNvSpPr/>
          <p:nvPr/>
        </p:nvSpPr>
        <p:spPr>
          <a:xfrm>
            <a:off x="1574563" y="2687915"/>
            <a:ext cx="40297" cy="40299"/>
          </a:xfrm>
          <a:custGeom>
            <a:rect b="b" l="l" r="r" t="t"/>
            <a:pathLst>
              <a:path extrusionOk="0" h="344" w="344">
                <a:moveTo>
                  <a:pt x="250" y="1"/>
                </a:moveTo>
                <a:cubicBezTo>
                  <a:pt x="146" y="1"/>
                  <a:pt x="61" y="144"/>
                  <a:pt x="28" y="226"/>
                </a:cubicBezTo>
                <a:cubicBezTo>
                  <a:pt x="1" y="292"/>
                  <a:pt x="54" y="343"/>
                  <a:pt x="114" y="343"/>
                </a:cubicBezTo>
                <a:cubicBezTo>
                  <a:pt x="123" y="343"/>
                  <a:pt x="133" y="342"/>
                  <a:pt x="142" y="340"/>
                </a:cubicBezTo>
                <a:cubicBezTo>
                  <a:pt x="173" y="327"/>
                  <a:pt x="205" y="315"/>
                  <a:pt x="230" y="296"/>
                </a:cubicBezTo>
                <a:cubicBezTo>
                  <a:pt x="243" y="289"/>
                  <a:pt x="255" y="277"/>
                  <a:pt x="262" y="264"/>
                </a:cubicBezTo>
                <a:cubicBezTo>
                  <a:pt x="287" y="245"/>
                  <a:pt x="306" y="220"/>
                  <a:pt x="318" y="195"/>
                </a:cubicBezTo>
                <a:cubicBezTo>
                  <a:pt x="318" y="188"/>
                  <a:pt x="318" y="182"/>
                  <a:pt x="318" y="176"/>
                </a:cubicBezTo>
                <a:cubicBezTo>
                  <a:pt x="331" y="157"/>
                  <a:pt x="337" y="138"/>
                  <a:pt x="337" y="113"/>
                </a:cubicBezTo>
                <a:cubicBezTo>
                  <a:pt x="337" y="100"/>
                  <a:pt x="337" y="94"/>
                  <a:pt x="337" y="87"/>
                </a:cubicBezTo>
                <a:cubicBezTo>
                  <a:pt x="344" y="56"/>
                  <a:pt x="331" y="24"/>
                  <a:pt x="299" y="12"/>
                </a:cubicBezTo>
                <a:cubicBezTo>
                  <a:pt x="282" y="4"/>
                  <a:pt x="266" y="1"/>
                  <a:pt x="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40"/>
          <p:cNvSpPr/>
          <p:nvPr/>
        </p:nvSpPr>
        <p:spPr>
          <a:xfrm>
            <a:off x="1014036" y="2575453"/>
            <a:ext cx="34908" cy="32684"/>
          </a:xfrm>
          <a:custGeom>
            <a:rect b="b" l="l" r="r" t="t"/>
            <a:pathLst>
              <a:path extrusionOk="0" h="279" w="298">
                <a:moveTo>
                  <a:pt x="215" y="1"/>
                </a:moveTo>
                <a:cubicBezTo>
                  <a:pt x="133" y="7"/>
                  <a:pt x="58" y="57"/>
                  <a:pt x="26" y="139"/>
                </a:cubicBezTo>
                <a:cubicBezTo>
                  <a:pt x="1" y="190"/>
                  <a:pt x="1" y="278"/>
                  <a:pt x="83" y="278"/>
                </a:cubicBezTo>
                <a:cubicBezTo>
                  <a:pt x="165" y="272"/>
                  <a:pt x="241" y="215"/>
                  <a:pt x="272" y="139"/>
                </a:cubicBezTo>
                <a:cubicBezTo>
                  <a:pt x="297" y="89"/>
                  <a:pt x="297" y="1"/>
                  <a:pt x="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40"/>
          <p:cNvSpPr/>
          <p:nvPr/>
        </p:nvSpPr>
        <p:spPr>
          <a:xfrm>
            <a:off x="1033013" y="2677371"/>
            <a:ext cx="29168" cy="25187"/>
          </a:xfrm>
          <a:custGeom>
            <a:rect b="b" l="l" r="r" t="t"/>
            <a:pathLst>
              <a:path extrusionOk="0" h="215" w="249">
                <a:moveTo>
                  <a:pt x="118" y="0"/>
                </a:moveTo>
                <a:cubicBezTo>
                  <a:pt x="83" y="0"/>
                  <a:pt x="38" y="53"/>
                  <a:pt x="28" y="77"/>
                </a:cubicBezTo>
                <a:cubicBezTo>
                  <a:pt x="16" y="102"/>
                  <a:pt x="9" y="133"/>
                  <a:pt x="3" y="165"/>
                </a:cubicBezTo>
                <a:cubicBezTo>
                  <a:pt x="0" y="202"/>
                  <a:pt x="18" y="215"/>
                  <a:pt x="43" y="215"/>
                </a:cubicBezTo>
                <a:cubicBezTo>
                  <a:pt x="82" y="215"/>
                  <a:pt x="138" y="184"/>
                  <a:pt x="161" y="165"/>
                </a:cubicBezTo>
                <a:cubicBezTo>
                  <a:pt x="198" y="127"/>
                  <a:pt x="249" y="39"/>
                  <a:pt x="148" y="20"/>
                </a:cubicBezTo>
                <a:cubicBezTo>
                  <a:pt x="140" y="6"/>
                  <a:pt x="130" y="0"/>
                  <a:pt x="1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40"/>
          <p:cNvSpPr/>
          <p:nvPr/>
        </p:nvSpPr>
        <p:spPr>
          <a:xfrm>
            <a:off x="1150039" y="2601343"/>
            <a:ext cx="39828" cy="32098"/>
          </a:xfrm>
          <a:custGeom>
            <a:rect b="b" l="l" r="r" t="t"/>
            <a:pathLst>
              <a:path extrusionOk="0" h="274" w="340">
                <a:moveTo>
                  <a:pt x="235" y="0"/>
                </a:moveTo>
                <a:cubicBezTo>
                  <a:pt x="233" y="0"/>
                  <a:pt x="230" y="0"/>
                  <a:pt x="227" y="0"/>
                </a:cubicBezTo>
                <a:cubicBezTo>
                  <a:pt x="127" y="7"/>
                  <a:pt x="0" y="114"/>
                  <a:pt x="7" y="215"/>
                </a:cubicBezTo>
                <a:cubicBezTo>
                  <a:pt x="7" y="240"/>
                  <a:pt x="19" y="265"/>
                  <a:pt x="45" y="271"/>
                </a:cubicBezTo>
                <a:cubicBezTo>
                  <a:pt x="53" y="273"/>
                  <a:pt x="61" y="274"/>
                  <a:pt x="70" y="274"/>
                </a:cubicBezTo>
                <a:cubicBezTo>
                  <a:pt x="93" y="274"/>
                  <a:pt x="114" y="268"/>
                  <a:pt x="133" y="259"/>
                </a:cubicBezTo>
                <a:cubicBezTo>
                  <a:pt x="139" y="259"/>
                  <a:pt x="145" y="253"/>
                  <a:pt x="145" y="253"/>
                </a:cubicBezTo>
                <a:lnTo>
                  <a:pt x="152" y="253"/>
                </a:lnTo>
                <a:cubicBezTo>
                  <a:pt x="157" y="254"/>
                  <a:pt x="163" y="255"/>
                  <a:pt x="168" y="255"/>
                </a:cubicBezTo>
                <a:cubicBezTo>
                  <a:pt x="212" y="255"/>
                  <a:pt x="249" y="211"/>
                  <a:pt x="272" y="183"/>
                </a:cubicBezTo>
                <a:cubicBezTo>
                  <a:pt x="302" y="122"/>
                  <a:pt x="339" y="0"/>
                  <a:pt x="2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40"/>
          <p:cNvSpPr/>
          <p:nvPr/>
        </p:nvSpPr>
        <p:spPr>
          <a:xfrm>
            <a:off x="1086547" y="2577210"/>
            <a:ext cx="37017" cy="29053"/>
          </a:xfrm>
          <a:custGeom>
            <a:rect b="b" l="l" r="r" t="t"/>
            <a:pathLst>
              <a:path extrusionOk="0" h="248" w="316">
                <a:moveTo>
                  <a:pt x="245" y="0"/>
                </a:moveTo>
                <a:cubicBezTo>
                  <a:pt x="236" y="0"/>
                  <a:pt x="226" y="2"/>
                  <a:pt x="214" y="4"/>
                </a:cubicBezTo>
                <a:cubicBezTo>
                  <a:pt x="151" y="23"/>
                  <a:pt x="0" y="156"/>
                  <a:pt x="82" y="225"/>
                </a:cubicBezTo>
                <a:cubicBezTo>
                  <a:pt x="102" y="242"/>
                  <a:pt x="121" y="248"/>
                  <a:pt x="141" y="248"/>
                </a:cubicBezTo>
                <a:cubicBezTo>
                  <a:pt x="166" y="248"/>
                  <a:pt x="193" y="239"/>
                  <a:pt x="221" y="232"/>
                </a:cubicBezTo>
                <a:cubicBezTo>
                  <a:pt x="246" y="219"/>
                  <a:pt x="296" y="168"/>
                  <a:pt x="278" y="137"/>
                </a:cubicBezTo>
                <a:cubicBezTo>
                  <a:pt x="276" y="137"/>
                  <a:pt x="275" y="137"/>
                  <a:pt x="274" y="138"/>
                </a:cubicBezTo>
                <a:lnTo>
                  <a:pt x="274" y="138"/>
                </a:lnTo>
                <a:cubicBezTo>
                  <a:pt x="300" y="82"/>
                  <a:pt x="315" y="0"/>
                  <a:pt x="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40"/>
          <p:cNvSpPr/>
          <p:nvPr/>
        </p:nvSpPr>
        <p:spPr>
          <a:xfrm>
            <a:off x="1110913" y="2482672"/>
            <a:ext cx="27177" cy="30341"/>
          </a:xfrm>
          <a:custGeom>
            <a:rect b="b" l="l" r="r" t="t"/>
            <a:pathLst>
              <a:path extrusionOk="0" h="259" w="232">
                <a:moveTo>
                  <a:pt x="192" y="0"/>
                </a:moveTo>
                <a:cubicBezTo>
                  <a:pt x="186" y="0"/>
                  <a:pt x="179" y="1"/>
                  <a:pt x="170" y="4"/>
                </a:cubicBezTo>
                <a:cubicBezTo>
                  <a:pt x="101" y="29"/>
                  <a:pt x="51" y="74"/>
                  <a:pt x="19" y="137"/>
                </a:cubicBezTo>
                <a:cubicBezTo>
                  <a:pt x="0" y="174"/>
                  <a:pt x="0" y="231"/>
                  <a:pt x="44" y="244"/>
                </a:cubicBezTo>
                <a:lnTo>
                  <a:pt x="70" y="256"/>
                </a:lnTo>
                <a:cubicBezTo>
                  <a:pt x="75" y="258"/>
                  <a:pt x="80" y="259"/>
                  <a:pt x="85" y="259"/>
                </a:cubicBezTo>
                <a:cubicBezTo>
                  <a:pt x="117" y="259"/>
                  <a:pt x="148" y="228"/>
                  <a:pt x="164" y="206"/>
                </a:cubicBezTo>
                <a:cubicBezTo>
                  <a:pt x="196" y="174"/>
                  <a:pt x="221" y="130"/>
                  <a:pt x="221" y="80"/>
                </a:cubicBezTo>
                <a:cubicBezTo>
                  <a:pt x="232" y="42"/>
                  <a:pt x="229" y="0"/>
                  <a:pt x="1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40"/>
          <p:cNvSpPr/>
          <p:nvPr/>
        </p:nvSpPr>
        <p:spPr>
          <a:xfrm>
            <a:off x="1271633" y="2280944"/>
            <a:ext cx="37368" cy="29404"/>
          </a:xfrm>
          <a:custGeom>
            <a:rect b="b" l="l" r="r" t="t"/>
            <a:pathLst>
              <a:path extrusionOk="0" h="251" w="319">
                <a:moveTo>
                  <a:pt x="253" y="0"/>
                </a:moveTo>
                <a:cubicBezTo>
                  <a:pt x="163" y="0"/>
                  <a:pt x="0" y="132"/>
                  <a:pt x="79" y="225"/>
                </a:cubicBezTo>
                <a:lnTo>
                  <a:pt x="85" y="231"/>
                </a:lnTo>
                <a:cubicBezTo>
                  <a:pt x="96" y="245"/>
                  <a:pt x="113" y="251"/>
                  <a:pt x="131" y="251"/>
                </a:cubicBezTo>
                <a:cubicBezTo>
                  <a:pt x="154" y="251"/>
                  <a:pt x="178" y="242"/>
                  <a:pt x="192" y="231"/>
                </a:cubicBezTo>
                <a:cubicBezTo>
                  <a:pt x="268" y="200"/>
                  <a:pt x="318" y="118"/>
                  <a:pt x="306" y="36"/>
                </a:cubicBezTo>
                <a:cubicBezTo>
                  <a:pt x="299" y="11"/>
                  <a:pt x="279" y="0"/>
                  <a:pt x="2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40"/>
          <p:cNvSpPr/>
          <p:nvPr/>
        </p:nvSpPr>
        <p:spPr>
          <a:xfrm>
            <a:off x="1294124" y="2434642"/>
            <a:ext cx="40766" cy="34324"/>
          </a:xfrm>
          <a:custGeom>
            <a:rect b="b" l="l" r="r" t="t"/>
            <a:pathLst>
              <a:path extrusionOk="0" h="293" w="348">
                <a:moveTo>
                  <a:pt x="224" y="0"/>
                </a:moveTo>
                <a:cubicBezTo>
                  <a:pt x="209" y="0"/>
                  <a:pt x="190" y="6"/>
                  <a:pt x="171" y="17"/>
                </a:cubicBezTo>
                <a:cubicBezTo>
                  <a:pt x="95" y="67"/>
                  <a:pt x="0" y="181"/>
                  <a:pt x="70" y="269"/>
                </a:cubicBezTo>
                <a:cubicBezTo>
                  <a:pt x="83" y="286"/>
                  <a:pt x="101" y="293"/>
                  <a:pt x="120" y="293"/>
                </a:cubicBezTo>
                <a:cubicBezTo>
                  <a:pt x="213" y="293"/>
                  <a:pt x="347" y="135"/>
                  <a:pt x="259" y="67"/>
                </a:cubicBezTo>
                <a:cubicBezTo>
                  <a:pt x="271" y="22"/>
                  <a:pt x="254" y="0"/>
                  <a:pt x="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40"/>
          <p:cNvSpPr/>
          <p:nvPr/>
        </p:nvSpPr>
        <p:spPr>
          <a:xfrm>
            <a:off x="1374601" y="2314214"/>
            <a:ext cx="28231" cy="28935"/>
          </a:xfrm>
          <a:custGeom>
            <a:rect b="b" l="l" r="r" t="t"/>
            <a:pathLst>
              <a:path extrusionOk="0" h="247" w="241">
                <a:moveTo>
                  <a:pt x="182" y="1"/>
                </a:moveTo>
                <a:cubicBezTo>
                  <a:pt x="153" y="1"/>
                  <a:pt x="118" y="18"/>
                  <a:pt x="95" y="29"/>
                </a:cubicBezTo>
                <a:cubicBezTo>
                  <a:pt x="70" y="48"/>
                  <a:pt x="45" y="67"/>
                  <a:pt x="32" y="99"/>
                </a:cubicBezTo>
                <a:cubicBezTo>
                  <a:pt x="26" y="111"/>
                  <a:pt x="26" y="118"/>
                  <a:pt x="20" y="137"/>
                </a:cubicBezTo>
                <a:cubicBezTo>
                  <a:pt x="20" y="137"/>
                  <a:pt x="20" y="137"/>
                  <a:pt x="20" y="143"/>
                </a:cubicBezTo>
                <a:cubicBezTo>
                  <a:pt x="1" y="168"/>
                  <a:pt x="7" y="206"/>
                  <a:pt x="32" y="225"/>
                </a:cubicBezTo>
                <a:cubicBezTo>
                  <a:pt x="39" y="231"/>
                  <a:pt x="45" y="231"/>
                  <a:pt x="51" y="238"/>
                </a:cubicBezTo>
                <a:cubicBezTo>
                  <a:pt x="61" y="244"/>
                  <a:pt x="72" y="247"/>
                  <a:pt x="82" y="247"/>
                </a:cubicBezTo>
                <a:cubicBezTo>
                  <a:pt x="145" y="247"/>
                  <a:pt x="212" y="148"/>
                  <a:pt x="228" y="105"/>
                </a:cubicBezTo>
                <a:cubicBezTo>
                  <a:pt x="240" y="80"/>
                  <a:pt x="234" y="55"/>
                  <a:pt x="228" y="36"/>
                </a:cubicBezTo>
                <a:cubicBezTo>
                  <a:pt x="220" y="10"/>
                  <a:pt x="202" y="1"/>
                  <a:pt x="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0"/>
          <p:cNvSpPr/>
          <p:nvPr/>
        </p:nvSpPr>
        <p:spPr>
          <a:xfrm>
            <a:off x="1263784" y="2746137"/>
            <a:ext cx="43694" cy="25187"/>
          </a:xfrm>
          <a:custGeom>
            <a:rect b="b" l="l" r="r" t="t"/>
            <a:pathLst>
              <a:path extrusionOk="0" h="215" w="373">
                <a:moveTo>
                  <a:pt x="240" y="0"/>
                </a:moveTo>
                <a:cubicBezTo>
                  <a:pt x="139" y="0"/>
                  <a:pt x="1" y="215"/>
                  <a:pt x="133" y="215"/>
                </a:cubicBezTo>
                <a:cubicBezTo>
                  <a:pt x="234" y="215"/>
                  <a:pt x="373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40"/>
          <p:cNvSpPr/>
          <p:nvPr/>
        </p:nvSpPr>
        <p:spPr>
          <a:xfrm>
            <a:off x="1243284" y="2839972"/>
            <a:ext cx="36197" cy="34324"/>
          </a:xfrm>
          <a:custGeom>
            <a:rect b="b" l="l" r="r" t="t"/>
            <a:pathLst>
              <a:path extrusionOk="0" h="293" w="309">
                <a:moveTo>
                  <a:pt x="195" y="0"/>
                </a:moveTo>
                <a:cubicBezTo>
                  <a:pt x="150" y="0"/>
                  <a:pt x="100" y="45"/>
                  <a:pt x="75" y="76"/>
                </a:cubicBezTo>
                <a:lnTo>
                  <a:pt x="56" y="114"/>
                </a:lnTo>
                <a:cubicBezTo>
                  <a:pt x="0" y="185"/>
                  <a:pt x="14" y="293"/>
                  <a:pt x="90" y="293"/>
                </a:cubicBezTo>
                <a:cubicBezTo>
                  <a:pt x="109" y="293"/>
                  <a:pt x="131" y="286"/>
                  <a:pt x="157" y="272"/>
                </a:cubicBezTo>
                <a:cubicBezTo>
                  <a:pt x="226" y="246"/>
                  <a:pt x="277" y="190"/>
                  <a:pt x="296" y="114"/>
                </a:cubicBezTo>
                <a:cubicBezTo>
                  <a:pt x="308" y="57"/>
                  <a:pt x="289" y="13"/>
                  <a:pt x="226" y="7"/>
                </a:cubicBez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40"/>
          <p:cNvSpPr/>
          <p:nvPr/>
        </p:nvSpPr>
        <p:spPr>
          <a:xfrm>
            <a:off x="1298575" y="2863636"/>
            <a:ext cx="50254" cy="39127"/>
          </a:xfrm>
          <a:custGeom>
            <a:rect b="b" l="l" r="r" t="t"/>
            <a:pathLst>
              <a:path extrusionOk="0" h="334" w="429">
                <a:moveTo>
                  <a:pt x="310" y="1"/>
                </a:moveTo>
                <a:cubicBezTo>
                  <a:pt x="287" y="1"/>
                  <a:pt x="262" y="7"/>
                  <a:pt x="233" y="19"/>
                </a:cubicBezTo>
                <a:cubicBezTo>
                  <a:pt x="196" y="38"/>
                  <a:pt x="164" y="57"/>
                  <a:pt x="133" y="89"/>
                </a:cubicBezTo>
                <a:cubicBezTo>
                  <a:pt x="82" y="139"/>
                  <a:pt x="0" y="328"/>
                  <a:pt x="126" y="328"/>
                </a:cubicBezTo>
                <a:cubicBezTo>
                  <a:pt x="138" y="332"/>
                  <a:pt x="150" y="334"/>
                  <a:pt x="162" y="334"/>
                </a:cubicBezTo>
                <a:cubicBezTo>
                  <a:pt x="254" y="334"/>
                  <a:pt x="351" y="237"/>
                  <a:pt x="385" y="164"/>
                </a:cubicBezTo>
                <a:cubicBezTo>
                  <a:pt x="429" y="71"/>
                  <a:pt x="389" y="1"/>
                  <a:pt x="3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40"/>
          <p:cNvSpPr txBox="1"/>
          <p:nvPr>
            <p:ph idx="4294967295" type="ctrTitle"/>
          </p:nvPr>
        </p:nvSpPr>
        <p:spPr>
          <a:xfrm flipH="1">
            <a:off x="865275" y="2278175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H2</a:t>
            </a:r>
            <a:endParaRPr sz="3000"/>
          </a:p>
        </p:txBody>
      </p:sp>
      <p:grpSp>
        <p:nvGrpSpPr>
          <p:cNvPr id="3041" name="Google Shape;3041;p40"/>
          <p:cNvGrpSpPr/>
          <p:nvPr/>
        </p:nvGrpSpPr>
        <p:grpSpPr>
          <a:xfrm>
            <a:off x="920475" y="3137425"/>
            <a:ext cx="818100" cy="818100"/>
            <a:chOff x="2703875" y="1376875"/>
            <a:chExt cx="818100" cy="818100"/>
          </a:xfrm>
        </p:grpSpPr>
        <p:sp>
          <p:nvSpPr>
            <p:cNvPr id="3042" name="Google Shape;3042;p40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0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0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0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0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0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0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0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0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0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0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0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0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0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0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0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0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0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0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1" name="Google Shape;3061;p40"/>
          <p:cNvSpPr txBox="1"/>
          <p:nvPr>
            <p:ph idx="4294967295" type="ctrTitle"/>
          </p:nvPr>
        </p:nvSpPr>
        <p:spPr>
          <a:xfrm flipH="1">
            <a:off x="984673" y="3247975"/>
            <a:ext cx="68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</a:t>
            </a:r>
            <a:endParaRPr sz="3000"/>
          </a:p>
        </p:txBody>
      </p:sp>
      <p:sp>
        <p:nvSpPr>
          <p:cNvPr id="3062" name="Google Shape;3062;p40"/>
          <p:cNvSpPr txBox="1"/>
          <p:nvPr>
            <p:ph idx="4294967295" type="ctrTitle"/>
          </p:nvPr>
        </p:nvSpPr>
        <p:spPr>
          <a:xfrm flipH="1">
            <a:off x="1945875" y="2167625"/>
            <a:ext cx="585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The green “open” tag on offers is unclear (2)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063" name="Google Shape;3063;p40"/>
          <p:cNvSpPr txBox="1"/>
          <p:nvPr>
            <p:ph idx="4294967295" type="subTitle"/>
          </p:nvPr>
        </p:nvSpPr>
        <p:spPr>
          <a:xfrm flipH="1">
            <a:off x="1945875" y="2520550"/>
            <a:ext cx="5037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We never had an “open” tag on </a:t>
            </a:r>
            <a:r>
              <a:rPr i="1" lang="en" sz="1200" u="sng"/>
              <a:t>offers</a:t>
            </a:r>
            <a:r>
              <a:rPr i="1" lang="en" sz="1200"/>
              <a:t>, but we removed it from </a:t>
            </a:r>
            <a:r>
              <a:rPr i="1" lang="en" sz="1200" u="sng"/>
              <a:t>requests</a:t>
            </a:r>
            <a:r>
              <a:rPr i="1" lang="en" sz="1200"/>
              <a:t> on the home screen (because they are implicitly open).</a:t>
            </a:r>
            <a:endParaRPr i="1" sz="1200"/>
          </a:p>
        </p:txBody>
      </p:sp>
      <p:sp>
        <p:nvSpPr>
          <p:cNvPr id="3064" name="Google Shape;3064;p40"/>
          <p:cNvSpPr txBox="1"/>
          <p:nvPr>
            <p:ph idx="4294967295" type="ctrTitle"/>
          </p:nvPr>
        </p:nvSpPr>
        <p:spPr>
          <a:xfrm flipH="1">
            <a:off x="1932825" y="3170700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Not enough use of color </a:t>
            </a:r>
            <a:endParaRPr b="1" sz="1800"/>
          </a:p>
        </p:txBody>
      </p:sp>
      <p:sp>
        <p:nvSpPr>
          <p:cNvPr id="3065" name="Google Shape;3065;p40"/>
          <p:cNvSpPr txBox="1"/>
          <p:nvPr>
            <p:ph idx="4294967295" type="subTitle"/>
          </p:nvPr>
        </p:nvSpPr>
        <p:spPr>
          <a:xfrm flipH="1">
            <a:off x="1932700" y="3523625"/>
            <a:ext cx="533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colored our tags to introduce more color in our application. </a:t>
            </a:r>
            <a:endParaRPr i="1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41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Designs: Requests</a:t>
            </a:r>
            <a:endParaRPr/>
          </a:p>
        </p:txBody>
      </p:sp>
      <p:pic>
        <p:nvPicPr>
          <p:cNvPr id="3071" name="Google Shape;30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850" y="996925"/>
            <a:ext cx="1820780" cy="39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2" name="Google Shape;3072;p41"/>
          <p:cNvSpPr/>
          <p:nvPr/>
        </p:nvSpPr>
        <p:spPr>
          <a:xfrm>
            <a:off x="4763547" y="4565235"/>
            <a:ext cx="372900" cy="304800"/>
          </a:xfrm>
          <a:prstGeom prst="ellipse">
            <a:avLst/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3" name="Google Shape;3073;p41"/>
          <p:cNvSpPr/>
          <p:nvPr/>
        </p:nvSpPr>
        <p:spPr>
          <a:xfrm>
            <a:off x="4530835" y="1983979"/>
            <a:ext cx="2104800" cy="223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Google Shape;30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300" y="996925"/>
            <a:ext cx="1820775" cy="3942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5" name="Google Shape;3075;p41"/>
          <p:cNvCxnSpPr/>
          <p:nvPr/>
        </p:nvCxnSpPr>
        <p:spPr>
          <a:xfrm>
            <a:off x="3687250" y="2780150"/>
            <a:ext cx="72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42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Violations: Watchlist</a:t>
            </a:r>
            <a:endParaRPr/>
          </a:p>
        </p:txBody>
      </p:sp>
      <p:sp>
        <p:nvSpPr>
          <p:cNvPr id="3081" name="Google Shape;3081;p42"/>
          <p:cNvSpPr txBox="1"/>
          <p:nvPr>
            <p:ph idx="4294967295" type="ctrTitle"/>
          </p:nvPr>
        </p:nvSpPr>
        <p:spPr>
          <a:xfrm flipH="1">
            <a:off x="1880063" y="1101800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No emergency exit for adding to/editing Watchlist (2)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082" name="Google Shape;3082;p42"/>
          <p:cNvSpPr txBox="1"/>
          <p:nvPr>
            <p:ph idx="4294967295" type="subTitle"/>
          </p:nvPr>
        </p:nvSpPr>
        <p:spPr>
          <a:xfrm flipH="1">
            <a:off x="1880063" y="1426250"/>
            <a:ext cx="57042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added a back button to this screen.</a:t>
            </a:r>
            <a:endParaRPr i="1" sz="1200"/>
          </a:p>
        </p:txBody>
      </p:sp>
      <p:grpSp>
        <p:nvGrpSpPr>
          <p:cNvPr id="3083" name="Google Shape;3083;p42"/>
          <p:cNvGrpSpPr/>
          <p:nvPr/>
        </p:nvGrpSpPr>
        <p:grpSpPr>
          <a:xfrm>
            <a:off x="864925" y="1030925"/>
            <a:ext cx="818100" cy="818100"/>
            <a:chOff x="2703875" y="1376875"/>
            <a:chExt cx="818100" cy="818100"/>
          </a:xfrm>
        </p:grpSpPr>
        <p:sp>
          <p:nvSpPr>
            <p:cNvPr id="3084" name="Google Shape;3084;p42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2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2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2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2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2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2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2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2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3" name="Google Shape;3103;p42"/>
          <p:cNvSpPr txBox="1"/>
          <p:nvPr>
            <p:ph idx="4294967295" type="ctrTitle"/>
          </p:nvPr>
        </p:nvSpPr>
        <p:spPr>
          <a:xfrm flipH="1">
            <a:off x="863137" y="1141475"/>
            <a:ext cx="747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H3</a:t>
            </a:r>
            <a:endParaRPr sz="3000"/>
          </a:p>
        </p:txBody>
      </p:sp>
      <p:grpSp>
        <p:nvGrpSpPr>
          <p:cNvPr id="3104" name="Google Shape;3104;p42"/>
          <p:cNvGrpSpPr/>
          <p:nvPr/>
        </p:nvGrpSpPr>
        <p:grpSpPr>
          <a:xfrm>
            <a:off x="897950" y="2998475"/>
            <a:ext cx="818100" cy="818100"/>
            <a:chOff x="2703875" y="1376875"/>
            <a:chExt cx="818100" cy="818100"/>
          </a:xfrm>
        </p:grpSpPr>
        <p:sp>
          <p:nvSpPr>
            <p:cNvPr id="3105" name="Google Shape;3105;p42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4" name="Google Shape;3124;p42"/>
          <p:cNvSpPr txBox="1"/>
          <p:nvPr>
            <p:ph idx="4294967295" type="ctrTitle"/>
          </p:nvPr>
        </p:nvSpPr>
        <p:spPr>
          <a:xfrm flipH="1">
            <a:off x="896150" y="3109025"/>
            <a:ext cx="747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H5</a:t>
            </a:r>
            <a:endParaRPr sz="3000"/>
          </a:p>
        </p:txBody>
      </p:sp>
      <p:sp>
        <p:nvSpPr>
          <p:cNvPr id="3125" name="Google Shape;3125;p42"/>
          <p:cNvSpPr txBox="1"/>
          <p:nvPr>
            <p:ph idx="4294967295" type="ctrTitle"/>
          </p:nvPr>
        </p:nvSpPr>
        <p:spPr>
          <a:xfrm flipH="1">
            <a:off x="1931900" y="2028675"/>
            <a:ext cx="64008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</a:t>
            </a:r>
            <a:r>
              <a:rPr b="1" lang="en" sz="1800"/>
              <a:t>equests has search but Watchlist doesn’t (2)</a:t>
            </a:r>
            <a:endParaRPr b="1" sz="1800"/>
          </a:p>
        </p:txBody>
      </p:sp>
      <p:sp>
        <p:nvSpPr>
          <p:cNvPr id="3126" name="Google Shape;3126;p42"/>
          <p:cNvSpPr txBox="1"/>
          <p:nvPr>
            <p:ph idx="4294967295" type="subTitle"/>
          </p:nvPr>
        </p:nvSpPr>
        <p:spPr>
          <a:xfrm flipH="1">
            <a:off x="1923450" y="2336025"/>
            <a:ext cx="57612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We don’t anticipate users will have more than 10 items in their watchlist; we worry search here would be unnecessary and only add complexity.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200"/>
          </a:p>
        </p:txBody>
      </p:sp>
      <p:sp>
        <p:nvSpPr>
          <p:cNvPr id="3127" name="Google Shape;3127;p42"/>
          <p:cNvSpPr txBox="1"/>
          <p:nvPr>
            <p:ph idx="4294967295" type="ctrTitle"/>
          </p:nvPr>
        </p:nvSpPr>
        <p:spPr>
          <a:xfrm flipH="1">
            <a:off x="1910300" y="3031750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No confirmation before removing from Watchlist (3)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128" name="Google Shape;3128;p42"/>
          <p:cNvSpPr txBox="1"/>
          <p:nvPr>
            <p:ph idx="4294967295" type="subTitle"/>
          </p:nvPr>
        </p:nvSpPr>
        <p:spPr>
          <a:xfrm flipH="1">
            <a:off x="1910275" y="3384675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We a</a:t>
            </a:r>
            <a:r>
              <a:rPr i="1" lang="en" sz="1200"/>
              <a:t>dded a confirmation message before an item is removed from the Watchlist.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200"/>
          </a:p>
        </p:txBody>
      </p:sp>
      <p:sp>
        <p:nvSpPr>
          <p:cNvPr id="3129" name="Google Shape;3129;p42"/>
          <p:cNvSpPr txBox="1"/>
          <p:nvPr>
            <p:ph idx="4294967295" type="ctrTitle"/>
          </p:nvPr>
        </p:nvSpPr>
        <p:spPr>
          <a:xfrm flipH="1">
            <a:off x="1933700" y="3968275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The purpose of the watchlist is unclear (3)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130" name="Google Shape;3130;p42"/>
          <p:cNvSpPr txBox="1"/>
          <p:nvPr>
            <p:ph idx="4294967295" type="subTitle"/>
          </p:nvPr>
        </p:nvSpPr>
        <p:spPr>
          <a:xfrm flipH="1">
            <a:off x="1933700" y="4292725"/>
            <a:ext cx="57042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We reworked the documentation to the watchlist tab explaining the feature in more detail.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200"/>
          </a:p>
        </p:txBody>
      </p:sp>
      <p:grpSp>
        <p:nvGrpSpPr>
          <p:cNvPr id="3131" name="Google Shape;3131;p42"/>
          <p:cNvGrpSpPr/>
          <p:nvPr/>
        </p:nvGrpSpPr>
        <p:grpSpPr>
          <a:xfrm>
            <a:off x="918563" y="3973600"/>
            <a:ext cx="818100" cy="818100"/>
            <a:chOff x="2703875" y="1376875"/>
            <a:chExt cx="818100" cy="818100"/>
          </a:xfrm>
        </p:grpSpPr>
        <p:sp>
          <p:nvSpPr>
            <p:cNvPr id="3132" name="Google Shape;3132;p42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1" name="Google Shape;3151;p42"/>
          <p:cNvSpPr txBox="1"/>
          <p:nvPr>
            <p:ph idx="4294967295" type="ctrTitle"/>
          </p:nvPr>
        </p:nvSpPr>
        <p:spPr>
          <a:xfrm flipH="1">
            <a:off x="916775" y="4084150"/>
            <a:ext cx="747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H5</a:t>
            </a:r>
            <a:endParaRPr sz="3000"/>
          </a:p>
        </p:txBody>
      </p:sp>
      <p:sp>
        <p:nvSpPr>
          <p:cNvPr id="3152" name="Google Shape;3152;p42"/>
          <p:cNvSpPr/>
          <p:nvPr/>
        </p:nvSpPr>
        <p:spPr>
          <a:xfrm>
            <a:off x="860900" y="2014700"/>
            <a:ext cx="818100" cy="8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42"/>
          <p:cNvSpPr/>
          <p:nvPr/>
        </p:nvSpPr>
        <p:spPr>
          <a:xfrm>
            <a:off x="1416123" y="2339705"/>
            <a:ext cx="37134" cy="31278"/>
          </a:xfrm>
          <a:custGeom>
            <a:rect b="b" l="l" r="r" t="t"/>
            <a:pathLst>
              <a:path extrusionOk="0" h="267" w="317">
                <a:moveTo>
                  <a:pt x="212" y="0"/>
                </a:moveTo>
                <a:cubicBezTo>
                  <a:pt x="147" y="0"/>
                  <a:pt x="88" y="40"/>
                  <a:pt x="58" y="96"/>
                </a:cubicBezTo>
                <a:cubicBezTo>
                  <a:pt x="26" y="146"/>
                  <a:pt x="1" y="216"/>
                  <a:pt x="64" y="253"/>
                </a:cubicBezTo>
                <a:cubicBezTo>
                  <a:pt x="77" y="266"/>
                  <a:pt x="95" y="266"/>
                  <a:pt x="114" y="266"/>
                </a:cubicBezTo>
                <a:cubicBezTo>
                  <a:pt x="196" y="260"/>
                  <a:pt x="259" y="197"/>
                  <a:pt x="272" y="121"/>
                </a:cubicBezTo>
                <a:cubicBezTo>
                  <a:pt x="304" y="71"/>
                  <a:pt x="316" y="26"/>
                  <a:pt x="259" y="7"/>
                </a:cubicBezTo>
                <a:cubicBezTo>
                  <a:pt x="244" y="3"/>
                  <a:pt x="228" y="0"/>
                  <a:pt x="2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42"/>
          <p:cNvSpPr/>
          <p:nvPr/>
        </p:nvSpPr>
        <p:spPr>
          <a:xfrm>
            <a:off x="1465908" y="2333847"/>
            <a:ext cx="58220" cy="37136"/>
          </a:xfrm>
          <a:custGeom>
            <a:rect b="b" l="l" r="r" t="t"/>
            <a:pathLst>
              <a:path extrusionOk="0" h="317" w="497">
                <a:moveTo>
                  <a:pt x="402" y="1"/>
                </a:moveTo>
                <a:cubicBezTo>
                  <a:pt x="276" y="7"/>
                  <a:pt x="162" y="64"/>
                  <a:pt x="74" y="152"/>
                </a:cubicBezTo>
                <a:cubicBezTo>
                  <a:pt x="0" y="221"/>
                  <a:pt x="19" y="317"/>
                  <a:pt x="90" y="317"/>
                </a:cubicBezTo>
                <a:cubicBezTo>
                  <a:pt x="110" y="317"/>
                  <a:pt x="135" y="309"/>
                  <a:pt x="162" y="291"/>
                </a:cubicBezTo>
                <a:lnTo>
                  <a:pt x="162" y="291"/>
                </a:lnTo>
                <a:cubicBezTo>
                  <a:pt x="143" y="303"/>
                  <a:pt x="238" y="310"/>
                  <a:pt x="251" y="310"/>
                </a:cubicBezTo>
                <a:cubicBezTo>
                  <a:pt x="345" y="297"/>
                  <a:pt x="427" y="240"/>
                  <a:pt x="465" y="152"/>
                </a:cubicBezTo>
                <a:cubicBezTo>
                  <a:pt x="497" y="95"/>
                  <a:pt x="490" y="1"/>
                  <a:pt x="4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42"/>
          <p:cNvSpPr/>
          <p:nvPr/>
        </p:nvSpPr>
        <p:spPr>
          <a:xfrm>
            <a:off x="1495545" y="2398864"/>
            <a:ext cx="34557" cy="32684"/>
          </a:xfrm>
          <a:custGeom>
            <a:rect b="b" l="l" r="r" t="t"/>
            <a:pathLst>
              <a:path extrusionOk="0" h="279" w="295">
                <a:moveTo>
                  <a:pt x="210" y="0"/>
                </a:moveTo>
                <a:cubicBezTo>
                  <a:pt x="117" y="0"/>
                  <a:pt x="51" y="112"/>
                  <a:pt x="23" y="184"/>
                </a:cubicBezTo>
                <a:cubicBezTo>
                  <a:pt x="0" y="248"/>
                  <a:pt x="44" y="279"/>
                  <a:pt x="93" y="279"/>
                </a:cubicBezTo>
                <a:cubicBezTo>
                  <a:pt x="112" y="279"/>
                  <a:pt x="132" y="274"/>
                  <a:pt x="149" y="266"/>
                </a:cubicBezTo>
                <a:cubicBezTo>
                  <a:pt x="206" y="234"/>
                  <a:pt x="294" y="146"/>
                  <a:pt x="269" y="70"/>
                </a:cubicBezTo>
                <a:cubicBezTo>
                  <a:pt x="269" y="70"/>
                  <a:pt x="269" y="70"/>
                  <a:pt x="263" y="64"/>
                </a:cubicBezTo>
                <a:cubicBezTo>
                  <a:pt x="275" y="39"/>
                  <a:pt x="282" y="20"/>
                  <a:pt x="250" y="7"/>
                </a:cubicBezTo>
                <a:cubicBezTo>
                  <a:pt x="236" y="2"/>
                  <a:pt x="223" y="0"/>
                  <a:pt x="2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42"/>
          <p:cNvSpPr/>
          <p:nvPr/>
        </p:nvSpPr>
        <p:spPr>
          <a:xfrm>
            <a:off x="1435334" y="2408353"/>
            <a:ext cx="34088" cy="22141"/>
          </a:xfrm>
          <a:custGeom>
            <a:rect b="b" l="l" r="r" t="t"/>
            <a:pathLst>
              <a:path extrusionOk="0" h="189" w="291">
                <a:moveTo>
                  <a:pt x="195" y="0"/>
                </a:moveTo>
                <a:cubicBezTo>
                  <a:pt x="183" y="0"/>
                  <a:pt x="170" y="3"/>
                  <a:pt x="159" y="8"/>
                </a:cubicBezTo>
                <a:lnTo>
                  <a:pt x="146" y="14"/>
                </a:lnTo>
                <a:cubicBezTo>
                  <a:pt x="95" y="33"/>
                  <a:pt x="1" y="147"/>
                  <a:pt x="83" y="185"/>
                </a:cubicBezTo>
                <a:cubicBezTo>
                  <a:pt x="90" y="188"/>
                  <a:pt x="98" y="189"/>
                  <a:pt x="106" y="189"/>
                </a:cubicBezTo>
                <a:cubicBezTo>
                  <a:pt x="132" y="189"/>
                  <a:pt x="160" y="175"/>
                  <a:pt x="184" y="166"/>
                </a:cubicBezTo>
                <a:cubicBezTo>
                  <a:pt x="215" y="153"/>
                  <a:pt x="291" y="71"/>
                  <a:pt x="247" y="40"/>
                </a:cubicBezTo>
                <a:cubicBezTo>
                  <a:pt x="241" y="34"/>
                  <a:pt x="237" y="31"/>
                  <a:pt x="234" y="30"/>
                </a:cubicBezTo>
                <a:lnTo>
                  <a:pt x="234" y="30"/>
                </a:lnTo>
                <a:cubicBezTo>
                  <a:pt x="232" y="8"/>
                  <a:pt x="215" y="0"/>
                  <a:pt x="1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42"/>
          <p:cNvSpPr/>
          <p:nvPr/>
        </p:nvSpPr>
        <p:spPr>
          <a:xfrm>
            <a:off x="1477974" y="2179447"/>
            <a:ext cx="30691" cy="29170"/>
          </a:xfrm>
          <a:custGeom>
            <a:rect b="b" l="l" r="r" t="t"/>
            <a:pathLst>
              <a:path extrusionOk="0" h="249" w="262">
                <a:moveTo>
                  <a:pt x="196" y="0"/>
                </a:moveTo>
                <a:cubicBezTo>
                  <a:pt x="121" y="0"/>
                  <a:pt x="1" y="84"/>
                  <a:pt x="34" y="183"/>
                </a:cubicBezTo>
                <a:cubicBezTo>
                  <a:pt x="34" y="196"/>
                  <a:pt x="40" y="209"/>
                  <a:pt x="47" y="215"/>
                </a:cubicBezTo>
                <a:cubicBezTo>
                  <a:pt x="60" y="239"/>
                  <a:pt x="78" y="248"/>
                  <a:pt x="99" y="248"/>
                </a:cubicBezTo>
                <a:cubicBezTo>
                  <a:pt x="149" y="248"/>
                  <a:pt x="210" y="192"/>
                  <a:pt x="223" y="152"/>
                </a:cubicBezTo>
                <a:cubicBezTo>
                  <a:pt x="236" y="127"/>
                  <a:pt x="242" y="101"/>
                  <a:pt x="249" y="76"/>
                </a:cubicBezTo>
                <a:cubicBezTo>
                  <a:pt x="262" y="23"/>
                  <a:pt x="235" y="0"/>
                  <a:pt x="1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42"/>
          <p:cNvSpPr/>
          <p:nvPr/>
        </p:nvSpPr>
        <p:spPr>
          <a:xfrm>
            <a:off x="1367391" y="2631636"/>
            <a:ext cx="35143" cy="24484"/>
          </a:xfrm>
          <a:custGeom>
            <a:rect b="b" l="l" r="r" t="t"/>
            <a:pathLst>
              <a:path extrusionOk="0" h="209" w="300">
                <a:moveTo>
                  <a:pt x="212" y="1"/>
                </a:moveTo>
                <a:cubicBezTo>
                  <a:pt x="203" y="1"/>
                  <a:pt x="193" y="2"/>
                  <a:pt x="183" y="7"/>
                </a:cubicBezTo>
                <a:cubicBezTo>
                  <a:pt x="127" y="32"/>
                  <a:pt x="1" y="209"/>
                  <a:pt x="133" y="209"/>
                </a:cubicBezTo>
                <a:cubicBezTo>
                  <a:pt x="196" y="196"/>
                  <a:pt x="247" y="158"/>
                  <a:pt x="278" y="101"/>
                </a:cubicBezTo>
                <a:cubicBezTo>
                  <a:pt x="299" y="49"/>
                  <a:pt x="259" y="1"/>
                  <a:pt x="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42"/>
          <p:cNvSpPr/>
          <p:nvPr/>
        </p:nvSpPr>
        <p:spPr>
          <a:xfrm>
            <a:off x="1497888" y="2534990"/>
            <a:ext cx="40297" cy="40299"/>
          </a:xfrm>
          <a:custGeom>
            <a:rect b="b" l="l" r="r" t="t"/>
            <a:pathLst>
              <a:path extrusionOk="0" h="344" w="344">
                <a:moveTo>
                  <a:pt x="250" y="1"/>
                </a:moveTo>
                <a:cubicBezTo>
                  <a:pt x="146" y="1"/>
                  <a:pt x="61" y="144"/>
                  <a:pt x="28" y="226"/>
                </a:cubicBezTo>
                <a:cubicBezTo>
                  <a:pt x="1" y="292"/>
                  <a:pt x="54" y="343"/>
                  <a:pt x="114" y="343"/>
                </a:cubicBezTo>
                <a:cubicBezTo>
                  <a:pt x="123" y="343"/>
                  <a:pt x="133" y="342"/>
                  <a:pt x="142" y="340"/>
                </a:cubicBezTo>
                <a:cubicBezTo>
                  <a:pt x="173" y="327"/>
                  <a:pt x="205" y="315"/>
                  <a:pt x="230" y="296"/>
                </a:cubicBezTo>
                <a:cubicBezTo>
                  <a:pt x="243" y="289"/>
                  <a:pt x="255" y="277"/>
                  <a:pt x="262" y="264"/>
                </a:cubicBezTo>
                <a:cubicBezTo>
                  <a:pt x="287" y="245"/>
                  <a:pt x="306" y="220"/>
                  <a:pt x="318" y="195"/>
                </a:cubicBezTo>
                <a:cubicBezTo>
                  <a:pt x="318" y="188"/>
                  <a:pt x="318" y="182"/>
                  <a:pt x="318" y="176"/>
                </a:cubicBezTo>
                <a:cubicBezTo>
                  <a:pt x="331" y="157"/>
                  <a:pt x="337" y="138"/>
                  <a:pt x="337" y="113"/>
                </a:cubicBezTo>
                <a:cubicBezTo>
                  <a:pt x="337" y="100"/>
                  <a:pt x="337" y="94"/>
                  <a:pt x="337" y="87"/>
                </a:cubicBezTo>
                <a:cubicBezTo>
                  <a:pt x="344" y="56"/>
                  <a:pt x="331" y="24"/>
                  <a:pt x="299" y="12"/>
                </a:cubicBezTo>
                <a:cubicBezTo>
                  <a:pt x="282" y="4"/>
                  <a:pt x="266" y="1"/>
                  <a:pt x="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42"/>
          <p:cNvSpPr/>
          <p:nvPr/>
        </p:nvSpPr>
        <p:spPr>
          <a:xfrm>
            <a:off x="937361" y="2422528"/>
            <a:ext cx="34908" cy="32684"/>
          </a:xfrm>
          <a:custGeom>
            <a:rect b="b" l="l" r="r" t="t"/>
            <a:pathLst>
              <a:path extrusionOk="0" h="279" w="298">
                <a:moveTo>
                  <a:pt x="215" y="1"/>
                </a:moveTo>
                <a:cubicBezTo>
                  <a:pt x="133" y="7"/>
                  <a:pt x="58" y="57"/>
                  <a:pt x="26" y="139"/>
                </a:cubicBezTo>
                <a:cubicBezTo>
                  <a:pt x="1" y="190"/>
                  <a:pt x="1" y="278"/>
                  <a:pt x="83" y="278"/>
                </a:cubicBezTo>
                <a:cubicBezTo>
                  <a:pt x="165" y="272"/>
                  <a:pt x="241" y="215"/>
                  <a:pt x="272" y="139"/>
                </a:cubicBezTo>
                <a:cubicBezTo>
                  <a:pt x="297" y="89"/>
                  <a:pt x="297" y="1"/>
                  <a:pt x="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42"/>
          <p:cNvSpPr/>
          <p:nvPr/>
        </p:nvSpPr>
        <p:spPr>
          <a:xfrm>
            <a:off x="956338" y="2524446"/>
            <a:ext cx="29168" cy="25187"/>
          </a:xfrm>
          <a:custGeom>
            <a:rect b="b" l="l" r="r" t="t"/>
            <a:pathLst>
              <a:path extrusionOk="0" h="215" w="249">
                <a:moveTo>
                  <a:pt x="118" y="0"/>
                </a:moveTo>
                <a:cubicBezTo>
                  <a:pt x="83" y="0"/>
                  <a:pt x="38" y="53"/>
                  <a:pt x="28" y="77"/>
                </a:cubicBezTo>
                <a:cubicBezTo>
                  <a:pt x="16" y="102"/>
                  <a:pt x="9" y="133"/>
                  <a:pt x="3" y="165"/>
                </a:cubicBezTo>
                <a:cubicBezTo>
                  <a:pt x="0" y="202"/>
                  <a:pt x="18" y="215"/>
                  <a:pt x="43" y="215"/>
                </a:cubicBezTo>
                <a:cubicBezTo>
                  <a:pt x="82" y="215"/>
                  <a:pt x="138" y="184"/>
                  <a:pt x="161" y="165"/>
                </a:cubicBezTo>
                <a:cubicBezTo>
                  <a:pt x="198" y="127"/>
                  <a:pt x="249" y="39"/>
                  <a:pt x="148" y="20"/>
                </a:cubicBezTo>
                <a:cubicBezTo>
                  <a:pt x="140" y="6"/>
                  <a:pt x="130" y="0"/>
                  <a:pt x="1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42"/>
          <p:cNvSpPr/>
          <p:nvPr/>
        </p:nvSpPr>
        <p:spPr>
          <a:xfrm>
            <a:off x="1073364" y="2448418"/>
            <a:ext cx="39828" cy="32098"/>
          </a:xfrm>
          <a:custGeom>
            <a:rect b="b" l="l" r="r" t="t"/>
            <a:pathLst>
              <a:path extrusionOk="0" h="274" w="340">
                <a:moveTo>
                  <a:pt x="235" y="0"/>
                </a:moveTo>
                <a:cubicBezTo>
                  <a:pt x="233" y="0"/>
                  <a:pt x="230" y="0"/>
                  <a:pt x="227" y="0"/>
                </a:cubicBezTo>
                <a:cubicBezTo>
                  <a:pt x="127" y="7"/>
                  <a:pt x="0" y="114"/>
                  <a:pt x="7" y="215"/>
                </a:cubicBezTo>
                <a:cubicBezTo>
                  <a:pt x="7" y="240"/>
                  <a:pt x="19" y="265"/>
                  <a:pt x="45" y="271"/>
                </a:cubicBezTo>
                <a:cubicBezTo>
                  <a:pt x="53" y="273"/>
                  <a:pt x="61" y="274"/>
                  <a:pt x="70" y="274"/>
                </a:cubicBezTo>
                <a:cubicBezTo>
                  <a:pt x="93" y="274"/>
                  <a:pt x="114" y="268"/>
                  <a:pt x="133" y="259"/>
                </a:cubicBezTo>
                <a:cubicBezTo>
                  <a:pt x="139" y="259"/>
                  <a:pt x="145" y="253"/>
                  <a:pt x="145" y="253"/>
                </a:cubicBezTo>
                <a:lnTo>
                  <a:pt x="152" y="253"/>
                </a:lnTo>
                <a:cubicBezTo>
                  <a:pt x="157" y="254"/>
                  <a:pt x="163" y="255"/>
                  <a:pt x="168" y="255"/>
                </a:cubicBezTo>
                <a:cubicBezTo>
                  <a:pt x="212" y="255"/>
                  <a:pt x="249" y="211"/>
                  <a:pt x="272" y="183"/>
                </a:cubicBezTo>
                <a:cubicBezTo>
                  <a:pt x="302" y="122"/>
                  <a:pt x="339" y="0"/>
                  <a:pt x="2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42"/>
          <p:cNvSpPr/>
          <p:nvPr/>
        </p:nvSpPr>
        <p:spPr>
          <a:xfrm>
            <a:off x="1009872" y="2424285"/>
            <a:ext cx="37017" cy="29053"/>
          </a:xfrm>
          <a:custGeom>
            <a:rect b="b" l="l" r="r" t="t"/>
            <a:pathLst>
              <a:path extrusionOk="0" h="248" w="316">
                <a:moveTo>
                  <a:pt x="245" y="0"/>
                </a:moveTo>
                <a:cubicBezTo>
                  <a:pt x="236" y="0"/>
                  <a:pt x="226" y="2"/>
                  <a:pt x="214" y="4"/>
                </a:cubicBezTo>
                <a:cubicBezTo>
                  <a:pt x="151" y="23"/>
                  <a:pt x="0" y="156"/>
                  <a:pt x="82" y="225"/>
                </a:cubicBezTo>
                <a:cubicBezTo>
                  <a:pt x="102" y="242"/>
                  <a:pt x="121" y="248"/>
                  <a:pt x="141" y="248"/>
                </a:cubicBezTo>
                <a:cubicBezTo>
                  <a:pt x="166" y="248"/>
                  <a:pt x="193" y="239"/>
                  <a:pt x="221" y="232"/>
                </a:cubicBezTo>
                <a:cubicBezTo>
                  <a:pt x="246" y="219"/>
                  <a:pt x="296" y="168"/>
                  <a:pt x="278" y="137"/>
                </a:cubicBezTo>
                <a:cubicBezTo>
                  <a:pt x="276" y="137"/>
                  <a:pt x="275" y="137"/>
                  <a:pt x="274" y="138"/>
                </a:cubicBezTo>
                <a:lnTo>
                  <a:pt x="274" y="138"/>
                </a:lnTo>
                <a:cubicBezTo>
                  <a:pt x="300" y="82"/>
                  <a:pt x="315" y="0"/>
                  <a:pt x="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42"/>
          <p:cNvSpPr/>
          <p:nvPr/>
        </p:nvSpPr>
        <p:spPr>
          <a:xfrm>
            <a:off x="1034238" y="2329747"/>
            <a:ext cx="27177" cy="30341"/>
          </a:xfrm>
          <a:custGeom>
            <a:rect b="b" l="l" r="r" t="t"/>
            <a:pathLst>
              <a:path extrusionOk="0" h="259" w="232">
                <a:moveTo>
                  <a:pt x="192" y="0"/>
                </a:moveTo>
                <a:cubicBezTo>
                  <a:pt x="186" y="0"/>
                  <a:pt x="179" y="1"/>
                  <a:pt x="170" y="4"/>
                </a:cubicBezTo>
                <a:cubicBezTo>
                  <a:pt x="101" y="29"/>
                  <a:pt x="51" y="74"/>
                  <a:pt x="19" y="137"/>
                </a:cubicBezTo>
                <a:cubicBezTo>
                  <a:pt x="0" y="174"/>
                  <a:pt x="0" y="231"/>
                  <a:pt x="44" y="244"/>
                </a:cubicBezTo>
                <a:lnTo>
                  <a:pt x="70" y="256"/>
                </a:lnTo>
                <a:cubicBezTo>
                  <a:pt x="75" y="258"/>
                  <a:pt x="80" y="259"/>
                  <a:pt x="85" y="259"/>
                </a:cubicBezTo>
                <a:cubicBezTo>
                  <a:pt x="117" y="259"/>
                  <a:pt x="148" y="228"/>
                  <a:pt x="164" y="206"/>
                </a:cubicBezTo>
                <a:cubicBezTo>
                  <a:pt x="196" y="174"/>
                  <a:pt x="221" y="130"/>
                  <a:pt x="221" y="80"/>
                </a:cubicBezTo>
                <a:cubicBezTo>
                  <a:pt x="232" y="42"/>
                  <a:pt x="229" y="0"/>
                  <a:pt x="1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42"/>
          <p:cNvSpPr/>
          <p:nvPr/>
        </p:nvSpPr>
        <p:spPr>
          <a:xfrm>
            <a:off x="1194958" y="2128019"/>
            <a:ext cx="37368" cy="29404"/>
          </a:xfrm>
          <a:custGeom>
            <a:rect b="b" l="l" r="r" t="t"/>
            <a:pathLst>
              <a:path extrusionOk="0" h="251" w="319">
                <a:moveTo>
                  <a:pt x="253" y="0"/>
                </a:moveTo>
                <a:cubicBezTo>
                  <a:pt x="163" y="0"/>
                  <a:pt x="0" y="132"/>
                  <a:pt x="79" y="225"/>
                </a:cubicBezTo>
                <a:lnTo>
                  <a:pt x="85" y="231"/>
                </a:lnTo>
                <a:cubicBezTo>
                  <a:pt x="96" y="245"/>
                  <a:pt x="113" y="251"/>
                  <a:pt x="131" y="251"/>
                </a:cubicBezTo>
                <a:cubicBezTo>
                  <a:pt x="154" y="251"/>
                  <a:pt x="178" y="242"/>
                  <a:pt x="192" y="231"/>
                </a:cubicBezTo>
                <a:cubicBezTo>
                  <a:pt x="268" y="200"/>
                  <a:pt x="318" y="118"/>
                  <a:pt x="306" y="36"/>
                </a:cubicBezTo>
                <a:cubicBezTo>
                  <a:pt x="299" y="11"/>
                  <a:pt x="279" y="0"/>
                  <a:pt x="2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42"/>
          <p:cNvSpPr/>
          <p:nvPr/>
        </p:nvSpPr>
        <p:spPr>
          <a:xfrm>
            <a:off x="1217449" y="2281717"/>
            <a:ext cx="40766" cy="34324"/>
          </a:xfrm>
          <a:custGeom>
            <a:rect b="b" l="l" r="r" t="t"/>
            <a:pathLst>
              <a:path extrusionOk="0" h="293" w="348">
                <a:moveTo>
                  <a:pt x="224" y="0"/>
                </a:moveTo>
                <a:cubicBezTo>
                  <a:pt x="209" y="0"/>
                  <a:pt x="190" y="6"/>
                  <a:pt x="171" y="17"/>
                </a:cubicBezTo>
                <a:cubicBezTo>
                  <a:pt x="95" y="67"/>
                  <a:pt x="0" y="181"/>
                  <a:pt x="70" y="269"/>
                </a:cubicBezTo>
                <a:cubicBezTo>
                  <a:pt x="83" y="286"/>
                  <a:pt x="101" y="293"/>
                  <a:pt x="120" y="293"/>
                </a:cubicBezTo>
                <a:cubicBezTo>
                  <a:pt x="213" y="293"/>
                  <a:pt x="347" y="135"/>
                  <a:pt x="259" y="67"/>
                </a:cubicBezTo>
                <a:cubicBezTo>
                  <a:pt x="271" y="22"/>
                  <a:pt x="254" y="0"/>
                  <a:pt x="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42"/>
          <p:cNvSpPr/>
          <p:nvPr/>
        </p:nvSpPr>
        <p:spPr>
          <a:xfrm>
            <a:off x="1297926" y="2161289"/>
            <a:ext cx="28231" cy="28935"/>
          </a:xfrm>
          <a:custGeom>
            <a:rect b="b" l="l" r="r" t="t"/>
            <a:pathLst>
              <a:path extrusionOk="0" h="247" w="241">
                <a:moveTo>
                  <a:pt x="182" y="1"/>
                </a:moveTo>
                <a:cubicBezTo>
                  <a:pt x="153" y="1"/>
                  <a:pt x="118" y="18"/>
                  <a:pt x="95" y="29"/>
                </a:cubicBezTo>
                <a:cubicBezTo>
                  <a:pt x="70" y="48"/>
                  <a:pt x="45" y="67"/>
                  <a:pt x="32" y="99"/>
                </a:cubicBezTo>
                <a:cubicBezTo>
                  <a:pt x="26" y="111"/>
                  <a:pt x="26" y="118"/>
                  <a:pt x="20" y="137"/>
                </a:cubicBezTo>
                <a:cubicBezTo>
                  <a:pt x="20" y="137"/>
                  <a:pt x="20" y="137"/>
                  <a:pt x="20" y="143"/>
                </a:cubicBezTo>
                <a:cubicBezTo>
                  <a:pt x="1" y="168"/>
                  <a:pt x="7" y="206"/>
                  <a:pt x="32" y="225"/>
                </a:cubicBezTo>
                <a:cubicBezTo>
                  <a:pt x="39" y="231"/>
                  <a:pt x="45" y="231"/>
                  <a:pt x="51" y="238"/>
                </a:cubicBezTo>
                <a:cubicBezTo>
                  <a:pt x="61" y="244"/>
                  <a:pt x="72" y="247"/>
                  <a:pt x="82" y="247"/>
                </a:cubicBezTo>
                <a:cubicBezTo>
                  <a:pt x="145" y="247"/>
                  <a:pt x="212" y="148"/>
                  <a:pt x="228" y="105"/>
                </a:cubicBezTo>
                <a:cubicBezTo>
                  <a:pt x="240" y="80"/>
                  <a:pt x="234" y="55"/>
                  <a:pt x="228" y="36"/>
                </a:cubicBezTo>
                <a:cubicBezTo>
                  <a:pt x="220" y="10"/>
                  <a:pt x="202" y="1"/>
                  <a:pt x="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42"/>
          <p:cNvSpPr/>
          <p:nvPr/>
        </p:nvSpPr>
        <p:spPr>
          <a:xfrm>
            <a:off x="1187109" y="2593212"/>
            <a:ext cx="43694" cy="25187"/>
          </a:xfrm>
          <a:custGeom>
            <a:rect b="b" l="l" r="r" t="t"/>
            <a:pathLst>
              <a:path extrusionOk="0" h="215" w="373">
                <a:moveTo>
                  <a:pt x="240" y="0"/>
                </a:moveTo>
                <a:cubicBezTo>
                  <a:pt x="139" y="0"/>
                  <a:pt x="1" y="215"/>
                  <a:pt x="133" y="215"/>
                </a:cubicBezTo>
                <a:cubicBezTo>
                  <a:pt x="234" y="215"/>
                  <a:pt x="373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42"/>
          <p:cNvSpPr/>
          <p:nvPr/>
        </p:nvSpPr>
        <p:spPr>
          <a:xfrm>
            <a:off x="1166609" y="2687047"/>
            <a:ext cx="36197" cy="34324"/>
          </a:xfrm>
          <a:custGeom>
            <a:rect b="b" l="l" r="r" t="t"/>
            <a:pathLst>
              <a:path extrusionOk="0" h="293" w="309">
                <a:moveTo>
                  <a:pt x="195" y="0"/>
                </a:moveTo>
                <a:cubicBezTo>
                  <a:pt x="150" y="0"/>
                  <a:pt x="100" y="45"/>
                  <a:pt x="75" y="76"/>
                </a:cubicBezTo>
                <a:lnTo>
                  <a:pt x="56" y="114"/>
                </a:lnTo>
                <a:cubicBezTo>
                  <a:pt x="0" y="185"/>
                  <a:pt x="14" y="293"/>
                  <a:pt x="90" y="293"/>
                </a:cubicBezTo>
                <a:cubicBezTo>
                  <a:pt x="109" y="293"/>
                  <a:pt x="131" y="286"/>
                  <a:pt x="157" y="272"/>
                </a:cubicBezTo>
                <a:cubicBezTo>
                  <a:pt x="226" y="246"/>
                  <a:pt x="277" y="190"/>
                  <a:pt x="296" y="114"/>
                </a:cubicBezTo>
                <a:cubicBezTo>
                  <a:pt x="308" y="57"/>
                  <a:pt x="289" y="13"/>
                  <a:pt x="226" y="7"/>
                </a:cubicBez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42"/>
          <p:cNvSpPr/>
          <p:nvPr/>
        </p:nvSpPr>
        <p:spPr>
          <a:xfrm>
            <a:off x="1221900" y="2710711"/>
            <a:ext cx="50254" cy="39127"/>
          </a:xfrm>
          <a:custGeom>
            <a:rect b="b" l="l" r="r" t="t"/>
            <a:pathLst>
              <a:path extrusionOk="0" h="334" w="429">
                <a:moveTo>
                  <a:pt x="310" y="1"/>
                </a:moveTo>
                <a:cubicBezTo>
                  <a:pt x="287" y="1"/>
                  <a:pt x="262" y="7"/>
                  <a:pt x="233" y="19"/>
                </a:cubicBezTo>
                <a:cubicBezTo>
                  <a:pt x="196" y="38"/>
                  <a:pt x="164" y="57"/>
                  <a:pt x="133" y="89"/>
                </a:cubicBezTo>
                <a:cubicBezTo>
                  <a:pt x="82" y="139"/>
                  <a:pt x="0" y="328"/>
                  <a:pt x="126" y="328"/>
                </a:cubicBezTo>
                <a:cubicBezTo>
                  <a:pt x="138" y="332"/>
                  <a:pt x="150" y="334"/>
                  <a:pt x="162" y="334"/>
                </a:cubicBezTo>
                <a:cubicBezTo>
                  <a:pt x="254" y="334"/>
                  <a:pt x="351" y="237"/>
                  <a:pt x="385" y="164"/>
                </a:cubicBezTo>
                <a:cubicBezTo>
                  <a:pt x="429" y="71"/>
                  <a:pt x="389" y="1"/>
                  <a:pt x="3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42"/>
          <p:cNvSpPr txBox="1"/>
          <p:nvPr>
            <p:ph idx="4294967295" type="ctrTitle"/>
          </p:nvPr>
        </p:nvSpPr>
        <p:spPr>
          <a:xfrm flipH="1">
            <a:off x="914975" y="2134850"/>
            <a:ext cx="747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H4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43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Design: Add to Watchlist</a:t>
            </a:r>
            <a:endParaRPr/>
          </a:p>
        </p:txBody>
      </p:sp>
      <p:pic>
        <p:nvPicPr>
          <p:cNvPr id="3177" name="Google Shape;31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102" y="1079875"/>
            <a:ext cx="1841835" cy="36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Google Shape;3178;p43"/>
          <p:cNvSpPr/>
          <p:nvPr/>
        </p:nvSpPr>
        <p:spPr>
          <a:xfrm>
            <a:off x="4999542" y="2824420"/>
            <a:ext cx="923100" cy="465900"/>
          </a:xfrm>
          <a:prstGeom prst="ellipse">
            <a:avLst/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9" name="Google Shape;31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474" y="1119925"/>
            <a:ext cx="1675489" cy="362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0" name="Google Shape;3180;p43"/>
          <p:cNvCxnSpPr/>
          <p:nvPr/>
        </p:nvCxnSpPr>
        <p:spPr>
          <a:xfrm>
            <a:off x="3823738" y="2694075"/>
            <a:ext cx="72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1" name="Google Shape;3181;p43"/>
          <p:cNvSpPr/>
          <p:nvPr/>
        </p:nvSpPr>
        <p:spPr>
          <a:xfrm flipH="1" rot="10800000">
            <a:off x="6311963" y="2534600"/>
            <a:ext cx="337500" cy="203100"/>
          </a:xfrm>
          <a:prstGeom prst="ellipse">
            <a:avLst/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44"/>
          <p:cNvSpPr txBox="1"/>
          <p:nvPr>
            <p:ph type="title"/>
          </p:nvPr>
        </p:nvSpPr>
        <p:spPr>
          <a:xfrm>
            <a:off x="616500" y="324175"/>
            <a:ext cx="74946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Design: Watchlist</a:t>
            </a:r>
            <a:endParaRPr/>
          </a:p>
        </p:txBody>
      </p:sp>
      <p:pic>
        <p:nvPicPr>
          <p:cNvPr id="3187" name="Google Shape;31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850" y="1079867"/>
            <a:ext cx="1675500" cy="3628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8" name="Google Shape;3188;p44"/>
          <p:cNvCxnSpPr/>
          <p:nvPr/>
        </p:nvCxnSpPr>
        <p:spPr>
          <a:xfrm>
            <a:off x="3687250" y="2780150"/>
            <a:ext cx="72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89" name="Google Shape;31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450" y="1091225"/>
            <a:ext cx="1675500" cy="3605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27"/>
          <p:cNvSpPr txBox="1"/>
          <p:nvPr>
            <p:ph type="title"/>
          </p:nvPr>
        </p:nvSpPr>
        <p:spPr>
          <a:xfrm>
            <a:off x="127615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Meet the team</a:t>
            </a:r>
            <a:endParaRPr b="1"/>
          </a:p>
        </p:txBody>
      </p:sp>
      <p:pic>
        <p:nvPicPr>
          <p:cNvPr id="2418" name="Google Shape;2418;p27"/>
          <p:cNvPicPr preferRelativeResize="0"/>
          <p:nvPr/>
        </p:nvPicPr>
        <p:blipFill rotWithShape="1">
          <a:blip r:embed="rId3">
            <a:alphaModFix/>
          </a:blip>
          <a:srcRect b="0" l="4946" r="4946" t="0"/>
          <a:stretch/>
        </p:blipFill>
        <p:spPr>
          <a:xfrm>
            <a:off x="2926853" y="1678850"/>
            <a:ext cx="1490342" cy="165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27"/>
          <p:cNvPicPr preferRelativeResize="0"/>
          <p:nvPr/>
        </p:nvPicPr>
        <p:blipFill rotWithShape="1">
          <a:blip r:embed="rId4">
            <a:alphaModFix/>
          </a:blip>
          <a:srcRect b="0" l="0" r="25015" t="17197"/>
          <a:stretch/>
        </p:blipFill>
        <p:spPr>
          <a:xfrm>
            <a:off x="1002000" y="1682254"/>
            <a:ext cx="1490341" cy="164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p27"/>
          <p:cNvPicPr preferRelativeResize="0"/>
          <p:nvPr/>
        </p:nvPicPr>
        <p:blipFill rotWithShape="1">
          <a:blip r:embed="rId5">
            <a:alphaModFix/>
          </a:blip>
          <a:srcRect b="0" l="4946" r="4946" t="0"/>
          <a:stretch/>
        </p:blipFill>
        <p:spPr>
          <a:xfrm>
            <a:off x="4864199" y="1678850"/>
            <a:ext cx="1490346" cy="16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Google Shape;2421;p27"/>
          <p:cNvPicPr preferRelativeResize="0"/>
          <p:nvPr/>
        </p:nvPicPr>
        <p:blipFill rotWithShape="1">
          <a:blip r:embed="rId6">
            <a:alphaModFix/>
          </a:blip>
          <a:srcRect b="0" l="1311" r="31103" t="0"/>
          <a:stretch/>
        </p:blipFill>
        <p:spPr>
          <a:xfrm>
            <a:off x="6721181" y="1678850"/>
            <a:ext cx="1490344" cy="16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27"/>
          <p:cNvSpPr txBox="1"/>
          <p:nvPr>
            <p:ph type="title"/>
          </p:nvPr>
        </p:nvSpPr>
        <p:spPr>
          <a:xfrm>
            <a:off x="1002000" y="3292750"/>
            <a:ext cx="7444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Igor B	  	     Miles M		      Disney V	            Melissa W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p45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Violations: Notifications</a:t>
            </a:r>
            <a:endParaRPr/>
          </a:p>
        </p:txBody>
      </p:sp>
      <p:sp>
        <p:nvSpPr>
          <p:cNvPr id="3195" name="Google Shape;3195;p45"/>
          <p:cNvSpPr txBox="1"/>
          <p:nvPr>
            <p:ph idx="4294967295" type="ctrTitle"/>
          </p:nvPr>
        </p:nvSpPr>
        <p:spPr>
          <a:xfrm flipH="1">
            <a:off x="1923050" y="1101800"/>
            <a:ext cx="5133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 notifications status indicator (3) </a:t>
            </a:r>
            <a:endParaRPr b="1" sz="1800"/>
          </a:p>
        </p:txBody>
      </p:sp>
      <p:sp>
        <p:nvSpPr>
          <p:cNvPr id="3196" name="Google Shape;3196;p45"/>
          <p:cNvSpPr txBox="1"/>
          <p:nvPr>
            <p:ph idx="4294967295" type="subTitle"/>
          </p:nvPr>
        </p:nvSpPr>
        <p:spPr>
          <a:xfrm flipH="1">
            <a:off x="1923450" y="1437075"/>
            <a:ext cx="626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a</a:t>
            </a:r>
            <a:r>
              <a:rPr i="1" lang="en" sz="1200"/>
              <a:t>dded an overlay to the bell icon and visually distinguished unread notifications.</a:t>
            </a:r>
            <a:endParaRPr i="1" sz="1200"/>
          </a:p>
        </p:txBody>
      </p:sp>
      <p:grpSp>
        <p:nvGrpSpPr>
          <p:cNvPr id="3197" name="Google Shape;3197;p45"/>
          <p:cNvGrpSpPr/>
          <p:nvPr/>
        </p:nvGrpSpPr>
        <p:grpSpPr>
          <a:xfrm>
            <a:off x="916763" y="1030925"/>
            <a:ext cx="818100" cy="818100"/>
            <a:chOff x="2703875" y="1376875"/>
            <a:chExt cx="818100" cy="818100"/>
          </a:xfrm>
        </p:grpSpPr>
        <p:sp>
          <p:nvSpPr>
            <p:cNvPr id="3198" name="Google Shape;3198;p45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5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5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5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5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5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5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5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5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5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5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5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5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5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5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5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5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5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5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7" name="Google Shape;3217;p45"/>
          <p:cNvSpPr txBox="1"/>
          <p:nvPr>
            <p:ph idx="4294967295" type="ctrTitle"/>
          </p:nvPr>
        </p:nvSpPr>
        <p:spPr>
          <a:xfrm flipH="1">
            <a:off x="980977" y="1141475"/>
            <a:ext cx="68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H1</a:t>
            </a:r>
            <a:endParaRPr sz="3000"/>
          </a:p>
        </p:txBody>
      </p:sp>
      <p:grpSp>
        <p:nvGrpSpPr>
          <p:cNvPr id="3218" name="Google Shape;3218;p45"/>
          <p:cNvGrpSpPr/>
          <p:nvPr/>
        </p:nvGrpSpPr>
        <p:grpSpPr>
          <a:xfrm>
            <a:off x="915050" y="2028675"/>
            <a:ext cx="818100" cy="818100"/>
            <a:chOff x="2703875" y="1376875"/>
            <a:chExt cx="818100" cy="818100"/>
          </a:xfrm>
        </p:grpSpPr>
        <p:sp>
          <p:nvSpPr>
            <p:cNvPr id="3219" name="Google Shape;3219;p45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5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5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5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5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5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5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5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5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5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5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5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5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5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5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5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5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5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5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8" name="Google Shape;3238;p45"/>
          <p:cNvSpPr txBox="1"/>
          <p:nvPr>
            <p:ph idx="4294967295" type="ctrTitle"/>
          </p:nvPr>
        </p:nvSpPr>
        <p:spPr>
          <a:xfrm flipH="1">
            <a:off x="842750" y="2139225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H3</a:t>
            </a:r>
            <a:endParaRPr sz="3000"/>
          </a:p>
        </p:txBody>
      </p:sp>
      <p:sp>
        <p:nvSpPr>
          <p:cNvPr id="3239" name="Google Shape;3239;p45"/>
          <p:cNvSpPr/>
          <p:nvPr/>
        </p:nvSpPr>
        <p:spPr>
          <a:xfrm>
            <a:off x="897950" y="2998475"/>
            <a:ext cx="818100" cy="8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45"/>
          <p:cNvSpPr/>
          <p:nvPr/>
        </p:nvSpPr>
        <p:spPr>
          <a:xfrm>
            <a:off x="1453173" y="3323480"/>
            <a:ext cx="37134" cy="31278"/>
          </a:xfrm>
          <a:custGeom>
            <a:rect b="b" l="l" r="r" t="t"/>
            <a:pathLst>
              <a:path extrusionOk="0" h="267" w="317">
                <a:moveTo>
                  <a:pt x="212" y="0"/>
                </a:moveTo>
                <a:cubicBezTo>
                  <a:pt x="147" y="0"/>
                  <a:pt x="88" y="40"/>
                  <a:pt x="58" y="96"/>
                </a:cubicBezTo>
                <a:cubicBezTo>
                  <a:pt x="26" y="146"/>
                  <a:pt x="1" y="216"/>
                  <a:pt x="64" y="253"/>
                </a:cubicBezTo>
                <a:cubicBezTo>
                  <a:pt x="77" y="266"/>
                  <a:pt x="95" y="266"/>
                  <a:pt x="114" y="266"/>
                </a:cubicBezTo>
                <a:cubicBezTo>
                  <a:pt x="196" y="260"/>
                  <a:pt x="259" y="197"/>
                  <a:pt x="272" y="121"/>
                </a:cubicBezTo>
                <a:cubicBezTo>
                  <a:pt x="304" y="71"/>
                  <a:pt x="316" y="26"/>
                  <a:pt x="259" y="7"/>
                </a:cubicBezTo>
                <a:cubicBezTo>
                  <a:pt x="244" y="3"/>
                  <a:pt x="228" y="0"/>
                  <a:pt x="2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45"/>
          <p:cNvSpPr/>
          <p:nvPr/>
        </p:nvSpPr>
        <p:spPr>
          <a:xfrm>
            <a:off x="1502958" y="3317622"/>
            <a:ext cx="58220" cy="37136"/>
          </a:xfrm>
          <a:custGeom>
            <a:rect b="b" l="l" r="r" t="t"/>
            <a:pathLst>
              <a:path extrusionOk="0" h="317" w="497">
                <a:moveTo>
                  <a:pt x="402" y="1"/>
                </a:moveTo>
                <a:cubicBezTo>
                  <a:pt x="276" y="7"/>
                  <a:pt x="162" y="64"/>
                  <a:pt x="74" y="152"/>
                </a:cubicBezTo>
                <a:cubicBezTo>
                  <a:pt x="0" y="221"/>
                  <a:pt x="19" y="317"/>
                  <a:pt x="90" y="317"/>
                </a:cubicBezTo>
                <a:cubicBezTo>
                  <a:pt x="110" y="317"/>
                  <a:pt x="135" y="309"/>
                  <a:pt x="162" y="291"/>
                </a:cubicBezTo>
                <a:lnTo>
                  <a:pt x="162" y="291"/>
                </a:lnTo>
                <a:cubicBezTo>
                  <a:pt x="143" y="303"/>
                  <a:pt x="238" y="310"/>
                  <a:pt x="251" y="310"/>
                </a:cubicBezTo>
                <a:cubicBezTo>
                  <a:pt x="345" y="297"/>
                  <a:pt x="427" y="240"/>
                  <a:pt x="465" y="152"/>
                </a:cubicBezTo>
                <a:cubicBezTo>
                  <a:pt x="497" y="95"/>
                  <a:pt x="490" y="1"/>
                  <a:pt x="4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45"/>
          <p:cNvSpPr/>
          <p:nvPr/>
        </p:nvSpPr>
        <p:spPr>
          <a:xfrm>
            <a:off x="1532595" y="3382639"/>
            <a:ext cx="34557" cy="32684"/>
          </a:xfrm>
          <a:custGeom>
            <a:rect b="b" l="l" r="r" t="t"/>
            <a:pathLst>
              <a:path extrusionOk="0" h="279" w="295">
                <a:moveTo>
                  <a:pt x="210" y="0"/>
                </a:moveTo>
                <a:cubicBezTo>
                  <a:pt x="117" y="0"/>
                  <a:pt x="51" y="112"/>
                  <a:pt x="23" y="184"/>
                </a:cubicBezTo>
                <a:cubicBezTo>
                  <a:pt x="0" y="248"/>
                  <a:pt x="44" y="279"/>
                  <a:pt x="93" y="279"/>
                </a:cubicBezTo>
                <a:cubicBezTo>
                  <a:pt x="112" y="279"/>
                  <a:pt x="132" y="274"/>
                  <a:pt x="149" y="266"/>
                </a:cubicBezTo>
                <a:cubicBezTo>
                  <a:pt x="206" y="234"/>
                  <a:pt x="294" y="146"/>
                  <a:pt x="269" y="70"/>
                </a:cubicBezTo>
                <a:cubicBezTo>
                  <a:pt x="269" y="70"/>
                  <a:pt x="269" y="70"/>
                  <a:pt x="263" y="64"/>
                </a:cubicBezTo>
                <a:cubicBezTo>
                  <a:pt x="275" y="39"/>
                  <a:pt x="282" y="20"/>
                  <a:pt x="250" y="7"/>
                </a:cubicBezTo>
                <a:cubicBezTo>
                  <a:pt x="236" y="2"/>
                  <a:pt x="223" y="0"/>
                  <a:pt x="2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45"/>
          <p:cNvSpPr/>
          <p:nvPr/>
        </p:nvSpPr>
        <p:spPr>
          <a:xfrm>
            <a:off x="1472384" y="3392128"/>
            <a:ext cx="34088" cy="22141"/>
          </a:xfrm>
          <a:custGeom>
            <a:rect b="b" l="l" r="r" t="t"/>
            <a:pathLst>
              <a:path extrusionOk="0" h="189" w="291">
                <a:moveTo>
                  <a:pt x="195" y="0"/>
                </a:moveTo>
                <a:cubicBezTo>
                  <a:pt x="183" y="0"/>
                  <a:pt x="170" y="3"/>
                  <a:pt x="159" y="8"/>
                </a:cubicBezTo>
                <a:lnTo>
                  <a:pt x="146" y="14"/>
                </a:lnTo>
                <a:cubicBezTo>
                  <a:pt x="95" y="33"/>
                  <a:pt x="1" y="147"/>
                  <a:pt x="83" y="185"/>
                </a:cubicBezTo>
                <a:cubicBezTo>
                  <a:pt x="90" y="188"/>
                  <a:pt x="98" y="189"/>
                  <a:pt x="106" y="189"/>
                </a:cubicBezTo>
                <a:cubicBezTo>
                  <a:pt x="132" y="189"/>
                  <a:pt x="160" y="175"/>
                  <a:pt x="184" y="166"/>
                </a:cubicBezTo>
                <a:cubicBezTo>
                  <a:pt x="215" y="153"/>
                  <a:pt x="291" y="71"/>
                  <a:pt x="247" y="40"/>
                </a:cubicBezTo>
                <a:cubicBezTo>
                  <a:pt x="241" y="34"/>
                  <a:pt x="237" y="31"/>
                  <a:pt x="234" y="30"/>
                </a:cubicBezTo>
                <a:lnTo>
                  <a:pt x="234" y="30"/>
                </a:lnTo>
                <a:cubicBezTo>
                  <a:pt x="232" y="8"/>
                  <a:pt x="215" y="0"/>
                  <a:pt x="1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45"/>
          <p:cNvSpPr/>
          <p:nvPr/>
        </p:nvSpPr>
        <p:spPr>
          <a:xfrm>
            <a:off x="1515024" y="3163222"/>
            <a:ext cx="30691" cy="29170"/>
          </a:xfrm>
          <a:custGeom>
            <a:rect b="b" l="l" r="r" t="t"/>
            <a:pathLst>
              <a:path extrusionOk="0" h="249" w="262">
                <a:moveTo>
                  <a:pt x="196" y="0"/>
                </a:moveTo>
                <a:cubicBezTo>
                  <a:pt x="121" y="0"/>
                  <a:pt x="1" y="84"/>
                  <a:pt x="34" y="183"/>
                </a:cubicBezTo>
                <a:cubicBezTo>
                  <a:pt x="34" y="196"/>
                  <a:pt x="40" y="209"/>
                  <a:pt x="47" y="215"/>
                </a:cubicBezTo>
                <a:cubicBezTo>
                  <a:pt x="60" y="239"/>
                  <a:pt x="78" y="248"/>
                  <a:pt x="99" y="248"/>
                </a:cubicBezTo>
                <a:cubicBezTo>
                  <a:pt x="149" y="248"/>
                  <a:pt x="210" y="192"/>
                  <a:pt x="223" y="152"/>
                </a:cubicBezTo>
                <a:cubicBezTo>
                  <a:pt x="236" y="127"/>
                  <a:pt x="242" y="101"/>
                  <a:pt x="249" y="76"/>
                </a:cubicBezTo>
                <a:cubicBezTo>
                  <a:pt x="262" y="23"/>
                  <a:pt x="235" y="0"/>
                  <a:pt x="1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45"/>
          <p:cNvSpPr/>
          <p:nvPr/>
        </p:nvSpPr>
        <p:spPr>
          <a:xfrm>
            <a:off x="1404441" y="3615411"/>
            <a:ext cx="35143" cy="24484"/>
          </a:xfrm>
          <a:custGeom>
            <a:rect b="b" l="l" r="r" t="t"/>
            <a:pathLst>
              <a:path extrusionOk="0" h="209" w="300">
                <a:moveTo>
                  <a:pt x="212" y="1"/>
                </a:moveTo>
                <a:cubicBezTo>
                  <a:pt x="203" y="1"/>
                  <a:pt x="193" y="2"/>
                  <a:pt x="183" y="7"/>
                </a:cubicBezTo>
                <a:cubicBezTo>
                  <a:pt x="127" y="32"/>
                  <a:pt x="1" y="209"/>
                  <a:pt x="133" y="209"/>
                </a:cubicBezTo>
                <a:cubicBezTo>
                  <a:pt x="196" y="196"/>
                  <a:pt x="247" y="158"/>
                  <a:pt x="278" y="101"/>
                </a:cubicBezTo>
                <a:cubicBezTo>
                  <a:pt x="299" y="49"/>
                  <a:pt x="259" y="1"/>
                  <a:pt x="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45"/>
          <p:cNvSpPr/>
          <p:nvPr/>
        </p:nvSpPr>
        <p:spPr>
          <a:xfrm>
            <a:off x="1534938" y="3518765"/>
            <a:ext cx="40297" cy="40299"/>
          </a:xfrm>
          <a:custGeom>
            <a:rect b="b" l="l" r="r" t="t"/>
            <a:pathLst>
              <a:path extrusionOk="0" h="344" w="344">
                <a:moveTo>
                  <a:pt x="250" y="1"/>
                </a:moveTo>
                <a:cubicBezTo>
                  <a:pt x="146" y="1"/>
                  <a:pt x="61" y="144"/>
                  <a:pt x="28" y="226"/>
                </a:cubicBezTo>
                <a:cubicBezTo>
                  <a:pt x="1" y="292"/>
                  <a:pt x="54" y="343"/>
                  <a:pt x="114" y="343"/>
                </a:cubicBezTo>
                <a:cubicBezTo>
                  <a:pt x="123" y="343"/>
                  <a:pt x="133" y="342"/>
                  <a:pt x="142" y="340"/>
                </a:cubicBezTo>
                <a:cubicBezTo>
                  <a:pt x="173" y="327"/>
                  <a:pt x="205" y="315"/>
                  <a:pt x="230" y="296"/>
                </a:cubicBezTo>
                <a:cubicBezTo>
                  <a:pt x="243" y="289"/>
                  <a:pt x="255" y="277"/>
                  <a:pt x="262" y="264"/>
                </a:cubicBezTo>
                <a:cubicBezTo>
                  <a:pt x="287" y="245"/>
                  <a:pt x="306" y="220"/>
                  <a:pt x="318" y="195"/>
                </a:cubicBezTo>
                <a:cubicBezTo>
                  <a:pt x="318" y="188"/>
                  <a:pt x="318" y="182"/>
                  <a:pt x="318" y="176"/>
                </a:cubicBezTo>
                <a:cubicBezTo>
                  <a:pt x="331" y="157"/>
                  <a:pt x="337" y="138"/>
                  <a:pt x="337" y="113"/>
                </a:cubicBezTo>
                <a:cubicBezTo>
                  <a:pt x="337" y="100"/>
                  <a:pt x="337" y="94"/>
                  <a:pt x="337" y="87"/>
                </a:cubicBezTo>
                <a:cubicBezTo>
                  <a:pt x="344" y="56"/>
                  <a:pt x="331" y="24"/>
                  <a:pt x="299" y="12"/>
                </a:cubicBezTo>
                <a:cubicBezTo>
                  <a:pt x="282" y="4"/>
                  <a:pt x="266" y="1"/>
                  <a:pt x="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45"/>
          <p:cNvSpPr/>
          <p:nvPr/>
        </p:nvSpPr>
        <p:spPr>
          <a:xfrm>
            <a:off x="974411" y="3482503"/>
            <a:ext cx="34908" cy="32684"/>
          </a:xfrm>
          <a:custGeom>
            <a:rect b="b" l="l" r="r" t="t"/>
            <a:pathLst>
              <a:path extrusionOk="0" h="279" w="298">
                <a:moveTo>
                  <a:pt x="215" y="1"/>
                </a:moveTo>
                <a:cubicBezTo>
                  <a:pt x="133" y="7"/>
                  <a:pt x="58" y="57"/>
                  <a:pt x="26" y="139"/>
                </a:cubicBezTo>
                <a:cubicBezTo>
                  <a:pt x="1" y="190"/>
                  <a:pt x="1" y="278"/>
                  <a:pt x="83" y="278"/>
                </a:cubicBezTo>
                <a:cubicBezTo>
                  <a:pt x="165" y="272"/>
                  <a:pt x="241" y="215"/>
                  <a:pt x="272" y="139"/>
                </a:cubicBezTo>
                <a:cubicBezTo>
                  <a:pt x="297" y="89"/>
                  <a:pt x="297" y="1"/>
                  <a:pt x="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45"/>
          <p:cNvSpPr/>
          <p:nvPr/>
        </p:nvSpPr>
        <p:spPr>
          <a:xfrm>
            <a:off x="993388" y="3584421"/>
            <a:ext cx="29168" cy="25187"/>
          </a:xfrm>
          <a:custGeom>
            <a:rect b="b" l="l" r="r" t="t"/>
            <a:pathLst>
              <a:path extrusionOk="0" h="215" w="249">
                <a:moveTo>
                  <a:pt x="118" y="0"/>
                </a:moveTo>
                <a:cubicBezTo>
                  <a:pt x="83" y="0"/>
                  <a:pt x="38" y="53"/>
                  <a:pt x="28" y="77"/>
                </a:cubicBezTo>
                <a:cubicBezTo>
                  <a:pt x="16" y="102"/>
                  <a:pt x="9" y="133"/>
                  <a:pt x="3" y="165"/>
                </a:cubicBezTo>
                <a:cubicBezTo>
                  <a:pt x="0" y="202"/>
                  <a:pt x="18" y="215"/>
                  <a:pt x="43" y="215"/>
                </a:cubicBezTo>
                <a:cubicBezTo>
                  <a:pt x="82" y="215"/>
                  <a:pt x="138" y="184"/>
                  <a:pt x="161" y="165"/>
                </a:cubicBezTo>
                <a:cubicBezTo>
                  <a:pt x="198" y="127"/>
                  <a:pt x="249" y="39"/>
                  <a:pt x="148" y="20"/>
                </a:cubicBezTo>
                <a:cubicBezTo>
                  <a:pt x="140" y="6"/>
                  <a:pt x="130" y="0"/>
                  <a:pt x="1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45"/>
          <p:cNvSpPr/>
          <p:nvPr/>
        </p:nvSpPr>
        <p:spPr>
          <a:xfrm>
            <a:off x="1110414" y="3432193"/>
            <a:ext cx="39828" cy="32098"/>
          </a:xfrm>
          <a:custGeom>
            <a:rect b="b" l="l" r="r" t="t"/>
            <a:pathLst>
              <a:path extrusionOk="0" h="274" w="340">
                <a:moveTo>
                  <a:pt x="235" y="0"/>
                </a:moveTo>
                <a:cubicBezTo>
                  <a:pt x="233" y="0"/>
                  <a:pt x="230" y="0"/>
                  <a:pt x="227" y="0"/>
                </a:cubicBezTo>
                <a:cubicBezTo>
                  <a:pt x="127" y="7"/>
                  <a:pt x="0" y="114"/>
                  <a:pt x="7" y="215"/>
                </a:cubicBezTo>
                <a:cubicBezTo>
                  <a:pt x="7" y="240"/>
                  <a:pt x="19" y="265"/>
                  <a:pt x="45" y="271"/>
                </a:cubicBezTo>
                <a:cubicBezTo>
                  <a:pt x="53" y="273"/>
                  <a:pt x="61" y="274"/>
                  <a:pt x="70" y="274"/>
                </a:cubicBezTo>
                <a:cubicBezTo>
                  <a:pt x="93" y="274"/>
                  <a:pt x="114" y="268"/>
                  <a:pt x="133" y="259"/>
                </a:cubicBezTo>
                <a:cubicBezTo>
                  <a:pt x="139" y="259"/>
                  <a:pt x="145" y="253"/>
                  <a:pt x="145" y="253"/>
                </a:cubicBezTo>
                <a:lnTo>
                  <a:pt x="152" y="253"/>
                </a:lnTo>
                <a:cubicBezTo>
                  <a:pt x="157" y="254"/>
                  <a:pt x="163" y="255"/>
                  <a:pt x="168" y="255"/>
                </a:cubicBezTo>
                <a:cubicBezTo>
                  <a:pt x="212" y="255"/>
                  <a:pt x="249" y="211"/>
                  <a:pt x="272" y="183"/>
                </a:cubicBezTo>
                <a:cubicBezTo>
                  <a:pt x="302" y="122"/>
                  <a:pt x="339" y="0"/>
                  <a:pt x="2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45"/>
          <p:cNvSpPr/>
          <p:nvPr/>
        </p:nvSpPr>
        <p:spPr>
          <a:xfrm>
            <a:off x="1046922" y="3408060"/>
            <a:ext cx="37017" cy="29053"/>
          </a:xfrm>
          <a:custGeom>
            <a:rect b="b" l="l" r="r" t="t"/>
            <a:pathLst>
              <a:path extrusionOk="0" h="248" w="316">
                <a:moveTo>
                  <a:pt x="245" y="0"/>
                </a:moveTo>
                <a:cubicBezTo>
                  <a:pt x="236" y="0"/>
                  <a:pt x="226" y="2"/>
                  <a:pt x="214" y="4"/>
                </a:cubicBezTo>
                <a:cubicBezTo>
                  <a:pt x="151" y="23"/>
                  <a:pt x="0" y="156"/>
                  <a:pt x="82" y="225"/>
                </a:cubicBezTo>
                <a:cubicBezTo>
                  <a:pt x="102" y="242"/>
                  <a:pt x="121" y="248"/>
                  <a:pt x="141" y="248"/>
                </a:cubicBezTo>
                <a:cubicBezTo>
                  <a:pt x="166" y="248"/>
                  <a:pt x="193" y="239"/>
                  <a:pt x="221" y="232"/>
                </a:cubicBezTo>
                <a:cubicBezTo>
                  <a:pt x="246" y="219"/>
                  <a:pt x="296" y="168"/>
                  <a:pt x="278" y="137"/>
                </a:cubicBezTo>
                <a:cubicBezTo>
                  <a:pt x="276" y="137"/>
                  <a:pt x="275" y="137"/>
                  <a:pt x="274" y="138"/>
                </a:cubicBezTo>
                <a:lnTo>
                  <a:pt x="274" y="138"/>
                </a:lnTo>
                <a:cubicBezTo>
                  <a:pt x="300" y="82"/>
                  <a:pt x="315" y="0"/>
                  <a:pt x="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45"/>
          <p:cNvSpPr/>
          <p:nvPr/>
        </p:nvSpPr>
        <p:spPr>
          <a:xfrm>
            <a:off x="1071288" y="3313522"/>
            <a:ext cx="27177" cy="30341"/>
          </a:xfrm>
          <a:custGeom>
            <a:rect b="b" l="l" r="r" t="t"/>
            <a:pathLst>
              <a:path extrusionOk="0" h="259" w="232">
                <a:moveTo>
                  <a:pt x="192" y="0"/>
                </a:moveTo>
                <a:cubicBezTo>
                  <a:pt x="186" y="0"/>
                  <a:pt x="179" y="1"/>
                  <a:pt x="170" y="4"/>
                </a:cubicBezTo>
                <a:cubicBezTo>
                  <a:pt x="101" y="29"/>
                  <a:pt x="51" y="74"/>
                  <a:pt x="19" y="137"/>
                </a:cubicBezTo>
                <a:cubicBezTo>
                  <a:pt x="0" y="174"/>
                  <a:pt x="0" y="231"/>
                  <a:pt x="44" y="244"/>
                </a:cubicBezTo>
                <a:lnTo>
                  <a:pt x="70" y="256"/>
                </a:lnTo>
                <a:cubicBezTo>
                  <a:pt x="75" y="258"/>
                  <a:pt x="80" y="259"/>
                  <a:pt x="85" y="259"/>
                </a:cubicBezTo>
                <a:cubicBezTo>
                  <a:pt x="117" y="259"/>
                  <a:pt x="148" y="228"/>
                  <a:pt x="164" y="206"/>
                </a:cubicBezTo>
                <a:cubicBezTo>
                  <a:pt x="196" y="174"/>
                  <a:pt x="221" y="130"/>
                  <a:pt x="221" y="80"/>
                </a:cubicBezTo>
                <a:cubicBezTo>
                  <a:pt x="232" y="42"/>
                  <a:pt x="229" y="0"/>
                  <a:pt x="1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45"/>
          <p:cNvSpPr/>
          <p:nvPr/>
        </p:nvSpPr>
        <p:spPr>
          <a:xfrm>
            <a:off x="1232008" y="3111794"/>
            <a:ext cx="37368" cy="29404"/>
          </a:xfrm>
          <a:custGeom>
            <a:rect b="b" l="l" r="r" t="t"/>
            <a:pathLst>
              <a:path extrusionOk="0" h="251" w="319">
                <a:moveTo>
                  <a:pt x="253" y="0"/>
                </a:moveTo>
                <a:cubicBezTo>
                  <a:pt x="163" y="0"/>
                  <a:pt x="0" y="132"/>
                  <a:pt x="79" y="225"/>
                </a:cubicBezTo>
                <a:lnTo>
                  <a:pt x="85" y="231"/>
                </a:lnTo>
                <a:cubicBezTo>
                  <a:pt x="96" y="245"/>
                  <a:pt x="113" y="251"/>
                  <a:pt x="131" y="251"/>
                </a:cubicBezTo>
                <a:cubicBezTo>
                  <a:pt x="154" y="251"/>
                  <a:pt x="178" y="242"/>
                  <a:pt x="192" y="231"/>
                </a:cubicBezTo>
                <a:cubicBezTo>
                  <a:pt x="268" y="200"/>
                  <a:pt x="318" y="118"/>
                  <a:pt x="306" y="36"/>
                </a:cubicBezTo>
                <a:cubicBezTo>
                  <a:pt x="299" y="11"/>
                  <a:pt x="279" y="0"/>
                  <a:pt x="2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45"/>
          <p:cNvSpPr/>
          <p:nvPr/>
        </p:nvSpPr>
        <p:spPr>
          <a:xfrm>
            <a:off x="1254499" y="3265492"/>
            <a:ext cx="40766" cy="34324"/>
          </a:xfrm>
          <a:custGeom>
            <a:rect b="b" l="l" r="r" t="t"/>
            <a:pathLst>
              <a:path extrusionOk="0" h="293" w="348">
                <a:moveTo>
                  <a:pt x="224" y="0"/>
                </a:moveTo>
                <a:cubicBezTo>
                  <a:pt x="209" y="0"/>
                  <a:pt x="190" y="6"/>
                  <a:pt x="171" y="17"/>
                </a:cubicBezTo>
                <a:cubicBezTo>
                  <a:pt x="95" y="67"/>
                  <a:pt x="0" y="181"/>
                  <a:pt x="70" y="269"/>
                </a:cubicBezTo>
                <a:cubicBezTo>
                  <a:pt x="83" y="286"/>
                  <a:pt x="101" y="293"/>
                  <a:pt x="120" y="293"/>
                </a:cubicBezTo>
                <a:cubicBezTo>
                  <a:pt x="213" y="293"/>
                  <a:pt x="347" y="135"/>
                  <a:pt x="259" y="67"/>
                </a:cubicBezTo>
                <a:cubicBezTo>
                  <a:pt x="271" y="22"/>
                  <a:pt x="254" y="0"/>
                  <a:pt x="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45"/>
          <p:cNvSpPr/>
          <p:nvPr/>
        </p:nvSpPr>
        <p:spPr>
          <a:xfrm>
            <a:off x="1334976" y="3145064"/>
            <a:ext cx="28231" cy="28935"/>
          </a:xfrm>
          <a:custGeom>
            <a:rect b="b" l="l" r="r" t="t"/>
            <a:pathLst>
              <a:path extrusionOk="0" h="247" w="241">
                <a:moveTo>
                  <a:pt x="182" y="1"/>
                </a:moveTo>
                <a:cubicBezTo>
                  <a:pt x="153" y="1"/>
                  <a:pt x="118" y="18"/>
                  <a:pt x="95" y="29"/>
                </a:cubicBezTo>
                <a:cubicBezTo>
                  <a:pt x="70" y="48"/>
                  <a:pt x="45" y="67"/>
                  <a:pt x="32" y="99"/>
                </a:cubicBezTo>
                <a:cubicBezTo>
                  <a:pt x="26" y="111"/>
                  <a:pt x="26" y="118"/>
                  <a:pt x="20" y="137"/>
                </a:cubicBezTo>
                <a:cubicBezTo>
                  <a:pt x="20" y="137"/>
                  <a:pt x="20" y="137"/>
                  <a:pt x="20" y="143"/>
                </a:cubicBezTo>
                <a:cubicBezTo>
                  <a:pt x="1" y="168"/>
                  <a:pt x="7" y="206"/>
                  <a:pt x="32" y="225"/>
                </a:cubicBezTo>
                <a:cubicBezTo>
                  <a:pt x="39" y="231"/>
                  <a:pt x="45" y="231"/>
                  <a:pt x="51" y="238"/>
                </a:cubicBezTo>
                <a:cubicBezTo>
                  <a:pt x="61" y="244"/>
                  <a:pt x="72" y="247"/>
                  <a:pt x="82" y="247"/>
                </a:cubicBezTo>
                <a:cubicBezTo>
                  <a:pt x="145" y="247"/>
                  <a:pt x="212" y="148"/>
                  <a:pt x="228" y="105"/>
                </a:cubicBezTo>
                <a:cubicBezTo>
                  <a:pt x="240" y="80"/>
                  <a:pt x="234" y="55"/>
                  <a:pt x="228" y="36"/>
                </a:cubicBezTo>
                <a:cubicBezTo>
                  <a:pt x="220" y="10"/>
                  <a:pt x="202" y="1"/>
                  <a:pt x="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45"/>
          <p:cNvSpPr/>
          <p:nvPr/>
        </p:nvSpPr>
        <p:spPr>
          <a:xfrm>
            <a:off x="1224159" y="3576987"/>
            <a:ext cx="43694" cy="25187"/>
          </a:xfrm>
          <a:custGeom>
            <a:rect b="b" l="l" r="r" t="t"/>
            <a:pathLst>
              <a:path extrusionOk="0" h="215" w="373">
                <a:moveTo>
                  <a:pt x="240" y="0"/>
                </a:moveTo>
                <a:cubicBezTo>
                  <a:pt x="139" y="0"/>
                  <a:pt x="1" y="215"/>
                  <a:pt x="133" y="215"/>
                </a:cubicBezTo>
                <a:cubicBezTo>
                  <a:pt x="234" y="215"/>
                  <a:pt x="373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45"/>
          <p:cNvSpPr/>
          <p:nvPr/>
        </p:nvSpPr>
        <p:spPr>
          <a:xfrm>
            <a:off x="1203659" y="3670822"/>
            <a:ext cx="36197" cy="34324"/>
          </a:xfrm>
          <a:custGeom>
            <a:rect b="b" l="l" r="r" t="t"/>
            <a:pathLst>
              <a:path extrusionOk="0" h="293" w="309">
                <a:moveTo>
                  <a:pt x="195" y="0"/>
                </a:moveTo>
                <a:cubicBezTo>
                  <a:pt x="150" y="0"/>
                  <a:pt x="100" y="45"/>
                  <a:pt x="75" y="76"/>
                </a:cubicBezTo>
                <a:lnTo>
                  <a:pt x="56" y="114"/>
                </a:lnTo>
                <a:cubicBezTo>
                  <a:pt x="0" y="185"/>
                  <a:pt x="14" y="293"/>
                  <a:pt x="90" y="293"/>
                </a:cubicBezTo>
                <a:cubicBezTo>
                  <a:pt x="109" y="293"/>
                  <a:pt x="131" y="286"/>
                  <a:pt x="157" y="272"/>
                </a:cubicBezTo>
                <a:cubicBezTo>
                  <a:pt x="226" y="246"/>
                  <a:pt x="277" y="190"/>
                  <a:pt x="296" y="114"/>
                </a:cubicBezTo>
                <a:cubicBezTo>
                  <a:pt x="308" y="57"/>
                  <a:pt x="289" y="13"/>
                  <a:pt x="226" y="7"/>
                </a:cubicBez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45"/>
          <p:cNvSpPr/>
          <p:nvPr/>
        </p:nvSpPr>
        <p:spPr>
          <a:xfrm>
            <a:off x="1258950" y="3694486"/>
            <a:ext cx="50254" cy="39127"/>
          </a:xfrm>
          <a:custGeom>
            <a:rect b="b" l="l" r="r" t="t"/>
            <a:pathLst>
              <a:path extrusionOk="0" h="334" w="429">
                <a:moveTo>
                  <a:pt x="310" y="1"/>
                </a:moveTo>
                <a:cubicBezTo>
                  <a:pt x="287" y="1"/>
                  <a:pt x="262" y="7"/>
                  <a:pt x="233" y="19"/>
                </a:cubicBezTo>
                <a:cubicBezTo>
                  <a:pt x="196" y="38"/>
                  <a:pt x="164" y="57"/>
                  <a:pt x="133" y="89"/>
                </a:cubicBezTo>
                <a:cubicBezTo>
                  <a:pt x="82" y="139"/>
                  <a:pt x="0" y="328"/>
                  <a:pt x="126" y="328"/>
                </a:cubicBezTo>
                <a:cubicBezTo>
                  <a:pt x="138" y="332"/>
                  <a:pt x="150" y="334"/>
                  <a:pt x="162" y="334"/>
                </a:cubicBezTo>
                <a:cubicBezTo>
                  <a:pt x="254" y="334"/>
                  <a:pt x="351" y="237"/>
                  <a:pt x="385" y="164"/>
                </a:cubicBezTo>
                <a:cubicBezTo>
                  <a:pt x="429" y="71"/>
                  <a:pt x="389" y="1"/>
                  <a:pt x="3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45"/>
          <p:cNvSpPr txBox="1"/>
          <p:nvPr>
            <p:ph idx="4294967295" type="ctrTitle"/>
          </p:nvPr>
        </p:nvSpPr>
        <p:spPr>
          <a:xfrm flipH="1">
            <a:off x="897950" y="3109025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H7</a:t>
            </a:r>
            <a:endParaRPr sz="3000"/>
          </a:p>
        </p:txBody>
      </p:sp>
      <p:sp>
        <p:nvSpPr>
          <p:cNvPr id="3259" name="Google Shape;3259;p45"/>
          <p:cNvSpPr txBox="1"/>
          <p:nvPr>
            <p:ph idx="4294967295" type="ctrTitle"/>
          </p:nvPr>
        </p:nvSpPr>
        <p:spPr>
          <a:xfrm flipH="1">
            <a:off x="1923350" y="2028675"/>
            <a:ext cx="585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No emergency exit on notifications page (3)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260" name="Google Shape;3260;p45"/>
          <p:cNvSpPr txBox="1"/>
          <p:nvPr>
            <p:ph idx="4294967295" type="subTitle"/>
          </p:nvPr>
        </p:nvSpPr>
        <p:spPr>
          <a:xfrm flipH="1">
            <a:off x="1923350" y="2381600"/>
            <a:ext cx="570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We added a back button to the notifications view.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sz="1200"/>
          </a:p>
        </p:txBody>
      </p:sp>
      <p:sp>
        <p:nvSpPr>
          <p:cNvPr id="3261" name="Google Shape;3261;p45"/>
          <p:cNvSpPr txBox="1"/>
          <p:nvPr>
            <p:ph idx="4294967295" type="ctrTitle"/>
          </p:nvPr>
        </p:nvSpPr>
        <p:spPr>
          <a:xfrm flipH="1">
            <a:off x="1910300" y="3031750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Excessive number of pages for notifications (3)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262" name="Google Shape;3262;p45"/>
          <p:cNvSpPr txBox="1"/>
          <p:nvPr>
            <p:ph idx="4294967295" type="subTitle"/>
          </p:nvPr>
        </p:nvSpPr>
        <p:spPr>
          <a:xfrm flipH="1">
            <a:off x="1910175" y="3384675"/>
            <a:ext cx="533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There is only one view for notifications across the entire application; this is in line with other mobile apps.</a:t>
            </a:r>
            <a:endParaRPr i="1" sz="1200"/>
          </a:p>
        </p:txBody>
      </p:sp>
      <p:sp>
        <p:nvSpPr>
          <p:cNvPr id="3263" name="Google Shape;3263;p45"/>
          <p:cNvSpPr txBox="1"/>
          <p:nvPr>
            <p:ph idx="4294967295" type="ctrTitle"/>
          </p:nvPr>
        </p:nvSpPr>
        <p:spPr>
          <a:xfrm flipH="1">
            <a:off x="1877350" y="3952325"/>
            <a:ext cx="570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 notification preferences</a:t>
            </a:r>
            <a:r>
              <a:rPr b="1" lang="en" sz="1800"/>
              <a:t> (3)</a:t>
            </a:r>
            <a:endParaRPr b="1" sz="1800"/>
          </a:p>
        </p:txBody>
      </p:sp>
      <p:sp>
        <p:nvSpPr>
          <p:cNvPr id="3264" name="Google Shape;3264;p45"/>
          <p:cNvSpPr txBox="1"/>
          <p:nvPr>
            <p:ph idx="4294967295" type="subTitle"/>
          </p:nvPr>
        </p:nvSpPr>
        <p:spPr>
          <a:xfrm flipH="1">
            <a:off x="1877600" y="4287600"/>
            <a:ext cx="607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There are only two sources of notifications: your own activity and watchlists. We think the system-level notifications toggle for Reclaim is sufficient (for the prototype).</a:t>
            </a:r>
            <a:endParaRPr b="1" i="1" sz="1200"/>
          </a:p>
        </p:txBody>
      </p:sp>
      <p:sp>
        <p:nvSpPr>
          <p:cNvPr id="3265" name="Google Shape;3265;p45"/>
          <p:cNvSpPr/>
          <p:nvPr/>
        </p:nvSpPr>
        <p:spPr>
          <a:xfrm>
            <a:off x="894050" y="3949075"/>
            <a:ext cx="818100" cy="8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45"/>
          <p:cNvSpPr/>
          <p:nvPr/>
        </p:nvSpPr>
        <p:spPr>
          <a:xfrm>
            <a:off x="1449273" y="4274080"/>
            <a:ext cx="37134" cy="31278"/>
          </a:xfrm>
          <a:custGeom>
            <a:rect b="b" l="l" r="r" t="t"/>
            <a:pathLst>
              <a:path extrusionOk="0" h="267" w="317">
                <a:moveTo>
                  <a:pt x="212" y="0"/>
                </a:moveTo>
                <a:cubicBezTo>
                  <a:pt x="147" y="0"/>
                  <a:pt x="88" y="40"/>
                  <a:pt x="58" y="96"/>
                </a:cubicBezTo>
                <a:cubicBezTo>
                  <a:pt x="26" y="146"/>
                  <a:pt x="1" y="216"/>
                  <a:pt x="64" y="253"/>
                </a:cubicBezTo>
                <a:cubicBezTo>
                  <a:pt x="77" y="266"/>
                  <a:pt x="95" y="266"/>
                  <a:pt x="114" y="266"/>
                </a:cubicBezTo>
                <a:cubicBezTo>
                  <a:pt x="196" y="260"/>
                  <a:pt x="259" y="197"/>
                  <a:pt x="272" y="121"/>
                </a:cubicBezTo>
                <a:cubicBezTo>
                  <a:pt x="304" y="71"/>
                  <a:pt x="316" y="26"/>
                  <a:pt x="259" y="7"/>
                </a:cubicBezTo>
                <a:cubicBezTo>
                  <a:pt x="244" y="3"/>
                  <a:pt x="228" y="0"/>
                  <a:pt x="2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45"/>
          <p:cNvSpPr/>
          <p:nvPr/>
        </p:nvSpPr>
        <p:spPr>
          <a:xfrm>
            <a:off x="1499058" y="4268222"/>
            <a:ext cx="58220" cy="37136"/>
          </a:xfrm>
          <a:custGeom>
            <a:rect b="b" l="l" r="r" t="t"/>
            <a:pathLst>
              <a:path extrusionOk="0" h="317" w="497">
                <a:moveTo>
                  <a:pt x="402" y="1"/>
                </a:moveTo>
                <a:cubicBezTo>
                  <a:pt x="276" y="7"/>
                  <a:pt x="162" y="64"/>
                  <a:pt x="74" y="152"/>
                </a:cubicBezTo>
                <a:cubicBezTo>
                  <a:pt x="0" y="221"/>
                  <a:pt x="19" y="317"/>
                  <a:pt x="90" y="317"/>
                </a:cubicBezTo>
                <a:cubicBezTo>
                  <a:pt x="110" y="317"/>
                  <a:pt x="135" y="309"/>
                  <a:pt x="162" y="291"/>
                </a:cubicBezTo>
                <a:lnTo>
                  <a:pt x="162" y="291"/>
                </a:lnTo>
                <a:cubicBezTo>
                  <a:pt x="143" y="303"/>
                  <a:pt x="238" y="310"/>
                  <a:pt x="251" y="310"/>
                </a:cubicBezTo>
                <a:cubicBezTo>
                  <a:pt x="345" y="297"/>
                  <a:pt x="427" y="240"/>
                  <a:pt x="465" y="152"/>
                </a:cubicBezTo>
                <a:cubicBezTo>
                  <a:pt x="497" y="95"/>
                  <a:pt x="490" y="1"/>
                  <a:pt x="4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45"/>
          <p:cNvSpPr/>
          <p:nvPr/>
        </p:nvSpPr>
        <p:spPr>
          <a:xfrm>
            <a:off x="1528695" y="4333239"/>
            <a:ext cx="34557" cy="32684"/>
          </a:xfrm>
          <a:custGeom>
            <a:rect b="b" l="l" r="r" t="t"/>
            <a:pathLst>
              <a:path extrusionOk="0" h="279" w="295">
                <a:moveTo>
                  <a:pt x="210" y="0"/>
                </a:moveTo>
                <a:cubicBezTo>
                  <a:pt x="117" y="0"/>
                  <a:pt x="51" y="112"/>
                  <a:pt x="23" y="184"/>
                </a:cubicBezTo>
                <a:cubicBezTo>
                  <a:pt x="0" y="248"/>
                  <a:pt x="44" y="279"/>
                  <a:pt x="93" y="279"/>
                </a:cubicBezTo>
                <a:cubicBezTo>
                  <a:pt x="112" y="279"/>
                  <a:pt x="132" y="274"/>
                  <a:pt x="149" y="266"/>
                </a:cubicBezTo>
                <a:cubicBezTo>
                  <a:pt x="206" y="234"/>
                  <a:pt x="294" y="146"/>
                  <a:pt x="269" y="70"/>
                </a:cubicBezTo>
                <a:cubicBezTo>
                  <a:pt x="269" y="70"/>
                  <a:pt x="269" y="70"/>
                  <a:pt x="263" y="64"/>
                </a:cubicBezTo>
                <a:cubicBezTo>
                  <a:pt x="275" y="39"/>
                  <a:pt x="282" y="20"/>
                  <a:pt x="250" y="7"/>
                </a:cubicBezTo>
                <a:cubicBezTo>
                  <a:pt x="236" y="2"/>
                  <a:pt x="223" y="0"/>
                  <a:pt x="2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45"/>
          <p:cNvSpPr/>
          <p:nvPr/>
        </p:nvSpPr>
        <p:spPr>
          <a:xfrm>
            <a:off x="1468484" y="4342728"/>
            <a:ext cx="34088" cy="22141"/>
          </a:xfrm>
          <a:custGeom>
            <a:rect b="b" l="l" r="r" t="t"/>
            <a:pathLst>
              <a:path extrusionOk="0" h="189" w="291">
                <a:moveTo>
                  <a:pt x="195" y="0"/>
                </a:moveTo>
                <a:cubicBezTo>
                  <a:pt x="183" y="0"/>
                  <a:pt x="170" y="3"/>
                  <a:pt x="159" y="8"/>
                </a:cubicBezTo>
                <a:lnTo>
                  <a:pt x="146" y="14"/>
                </a:lnTo>
                <a:cubicBezTo>
                  <a:pt x="95" y="33"/>
                  <a:pt x="1" y="147"/>
                  <a:pt x="83" y="185"/>
                </a:cubicBezTo>
                <a:cubicBezTo>
                  <a:pt x="90" y="188"/>
                  <a:pt x="98" y="189"/>
                  <a:pt x="106" y="189"/>
                </a:cubicBezTo>
                <a:cubicBezTo>
                  <a:pt x="132" y="189"/>
                  <a:pt x="160" y="175"/>
                  <a:pt x="184" y="166"/>
                </a:cubicBezTo>
                <a:cubicBezTo>
                  <a:pt x="215" y="153"/>
                  <a:pt x="291" y="71"/>
                  <a:pt x="247" y="40"/>
                </a:cubicBezTo>
                <a:cubicBezTo>
                  <a:pt x="241" y="34"/>
                  <a:pt x="237" y="31"/>
                  <a:pt x="234" y="30"/>
                </a:cubicBezTo>
                <a:lnTo>
                  <a:pt x="234" y="30"/>
                </a:lnTo>
                <a:cubicBezTo>
                  <a:pt x="232" y="8"/>
                  <a:pt x="215" y="0"/>
                  <a:pt x="1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45"/>
          <p:cNvSpPr/>
          <p:nvPr/>
        </p:nvSpPr>
        <p:spPr>
          <a:xfrm>
            <a:off x="1511124" y="4113822"/>
            <a:ext cx="30691" cy="29170"/>
          </a:xfrm>
          <a:custGeom>
            <a:rect b="b" l="l" r="r" t="t"/>
            <a:pathLst>
              <a:path extrusionOk="0" h="249" w="262">
                <a:moveTo>
                  <a:pt x="196" y="0"/>
                </a:moveTo>
                <a:cubicBezTo>
                  <a:pt x="121" y="0"/>
                  <a:pt x="1" y="84"/>
                  <a:pt x="34" y="183"/>
                </a:cubicBezTo>
                <a:cubicBezTo>
                  <a:pt x="34" y="196"/>
                  <a:pt x="40" y="209"/>
                  <a:pt x="47" y="215"/>
                </a:cubicBezTo>
                <a:cubicBezTo>
                  <a:pt x="60" y="239"/>
                  <a:pt x="78" y="248"/>
                  <a:pt x="99" y="248"/>
                </a:cubicBezTo>
                <a:cubicBezTo>
                  <a:pt x="149" y="248"/>
                  <a:pt x="210" y="192"/>
                  <a:pt x="223" y="152"/>
                </a:cubicBezTo>
                <a:cubicBezTo>
                  <a:pt x="236" y="127"/>
                  <a:pt x="242" y="101"/>
                  <a:pt x="249" y="76"/>
                </a:cubicBezTo>
                <a:cubicBezTo>
                  <a:pt x="262" y="23"/>
                  <a:pt x="235" y="0"/>
                  <a:pt x="1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45"/>
          <p:cNvSpPr/>
          <p:nvPr/>
        </p:nvSpPr>
        <p:spPr>
          <a:xfrm>
            <a:off x="1400541" y="4718411"/>
            <a:ext cx="35143" cy="24484"/>
          </a:xfrm>
          <a:custGeom>
            <a:rect b="b" l="l" r="r" t="t"/>
            <a:pathLst>
              <a:path extrusionOk="0" h="209" w="300">
                <a:moveTo>
                  <a:pt x="212" y="1"/>
                </a:moveTo>
                <a:cubicBezTo>
                  <a:pt x="203" y="1"/>
                  <a:pt x="193" y="2"/>
                  <a:pt x="183" y="7"/>
                </a:cubicBezTo>
                <a:cubicBezTo>
                  <a:pt x="127" y="32"/>
                  <a:pt x="1" y="209"/>
                  <a:pt x="133" y="209"/>
                </a:cubicBezTo>
                <a:cubicBezTo>
                  <a:pt x="196" y="196"/>
                  <a:pt x="247" y="158"/>
                  <a:pt x="278" y="101"/>
                </a:cubicBezTo>
                <a:cubicBezTo>
                  <a:pt x="299" y="49"/>
                  <a:pt x="259" y="1"/>
                  <a:pt x="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45"/>
          <p:cNvSpPr/>
          <p:nvPr/>
        </p:nvSpPr>
        <p:spPr>
          <a:xfrm>
            <a:off x="1531038" y="4621765"/>
            <a:ext cx="40297" cy="40299"/>
          </a:xfrm>
          <a:custGeom>
            <a:rect b="b" l="l" r="r" t="t"/>
            <a:pathLst>
              <a:path extrusionOk="0" h="344" w="344">
                <a:moveTo>
                  <a:pt x="250" y="1"/>
                </a:moveTo>
                <a:cubicBezTo>
                  <a:pt x="146" y="1"/>
                  <a:pt x="61" y="144"/>
                  <a:pt x="28" y="226"/>
                </a:cubicBezTo>
                <a:cubicBezTo>
                  <a:pt x="1" y="292"/>
                  <a:pt x="54" y="343"/>
                  <a:pt x="114" y="343"/>
                </a:cubicBezTo>
                <a:cubicBezTo>
                  <a:pt x="123" y="343"/>
                  <a:pt x="133" y="342"/>
                  <a:pt x="142" y="340"/>
                </a:cubicBezTo>
                <a:cubicBezTo>
                  <a:pt x="173" y="327"/>
                  <a:pt x="205" y="315"/>
                  <a:pt x="230" y="296"/>
                </a:cubicBezTo>
                <a:cubicBezTo>
                  <a:pt x="243" y="289"/>
                  <a:pt x="255" y="277"/>
                  <a:pt x="262" y="264"/>
                </a:cubicBezTo>
                <a:cubicBezTo>
                  <a:pt x="287" y="245"/>
                  <a:pt x="306" y="220"/>
                  <a:pt x="318" y="195"/>
                </a:cubicBezTo>
                <a:cubicBezTo>
                  <a:pt x="318" y="188"/>
                  <a:pt x="318" y="182"/>
                  <a:pt x="318" y="176"/>
                </a:cubicBezTo>
                <a:cubicBezTo>
                  <a:pt x="331" y="157"/>
                  <a:pt x="337" y="138"/>
                  <a:pt x="337" y="113"/>
                </a:cubicBezTo>
                <a:cubicBezTo>
                  <a:pt x="337" y="100"/>
                  <a:pt x="337" y="94"/>
                  <a:pt x="337" y="87"/>
                </a:cubicBezTo>
                <a:cubicBezTo>
                  <a:pt x="344" y="56"/>
                  <a:pt x="331" y="24"/>
                  <a:pt x="299" y="12"/>
                </a:cubicBezTo>
                <a:cubicBezTo>
                  <a:pt x="282" y="4"/>
                  <a:pt x="266" y="1"/>
                  <a:pt x="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45"/>
          <p:cNvSpPr/>
          <p:nvPr/>
        </p:nvSpPr>
        <p:spPr>
          <a:xfrm>
            <a:off x="970511" y="4433103"/>
            <a:ext cx="34908" cy="32684"/>
          </a:xfrm>
          <a:custGeom>
            <a:rect b="b" l="l" r="r" t="t"/>
            <a:pathLst>
              <a:path extrusionOk="0" h="279" w="298">
                <a:moveTo>
                  <a:pt x="215" y="1"/>
                </a:moveTo>
                <a:cubicBezTo>
                  <a:pt x="133" y="7"/>
                  <a:pt x="58" y="57"/>
                  <a:pt x="26" y="139"/>
                </a:cubicBezTo>
                <a:cubicBezTo>
                  <a:pt x="1" y="190"/>
                  <a:pt x="1" y="278"/>
                  <a:pt x="83" y="278"/>
                </a:cubicBezTo>
                <a:cubicBezTo>
                  <a:pt x="165" y="272"/>
                  <a:pt x="241" y="215"/>
                  <a:pt x="272" y="139"/>
                </a:cubicBezTo>
                <a:cubicBezTo>
                  <a:pt x="297" y="89"/>
                  <a:pt x="297" y="1"/>
                  <a:pt x="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45"/>
          <p:cNvSpPr/>
          <p:nvPr/>
        </p:nvSpPr>
        <p:spPr>
          <a:xfrm>
            <a:off x="989488" y="4687421"/>
            <a:ext cx="29168" cy="25187"/>
          </a:xfrm>
          <a:custGeom>
            <a:rect b="b" l="l" r="r" t="t"/>
            <a:pathLst>
              <a:path extrusionOk="0" h="215" w="249">
                <a:moveTo>
                  <a:pt x="118" y="0"/>
                </a:moveTo>
                <a:cubicBezTo>
                  <a:pt x="83" y="0"/>
                  <a:pt x="38" y="53"/>
                  <a:pt x="28" y="77"/>
                </a:cubicBezTo>
                <a:cubicBezTo>
                  <a:pt x="16" y="102"/>
                  <a:pt x="9" y="133"/>
                  <a:pt x="3" y="165"/>
                </a:cubicBezTo>
                <a:cubicBezTo>
                  <a:pt x="0" y="202"/>
                  <a:pt x="18" y="215"/>
                  <a:pt x="43" y="215"/>
                </a:cubicBezTo>
                <a:cubicBezTo>
                  <a:pt x="82" y="215"/>
                  <a:pt x="138" y="184"/>
                  <a:pt x="161" y="165"/>
                </a:cubicBezTo>
                <a:cubicBezTo>
                  <a:pt x="198" y="127"/>
                  <a:pt x="249" y="39"/>
                  <a:pt x="148" y="20"/>
                </a:cubicBezTo>
                <a:cubicBezTo>
                  <a:pt x="140" y="6"/>
                  <a:pt x="130" y="0"/>
                  <a:pt x="1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45"/>
          <p:cNvSpPr/>
          <p:nvPr/>
        </p:nvSpPr>
        <p:spPr>
          <a:xfrm>
            <a:off x="1106514" y="4535193"/>
            <a:ext cx="39828" cy="32098"/>
          </a:xfrm>
          <a:custGeom>
            <a:rect b="b" l="l" r="r" t="t"/>
            <a:pathLst>
              <a:path extrusionOk="0" h="274" w="340">
                <a:moveTo>
                  <a:pt x="235" y="0"/>
                </a:moveTo>
                <a:cubicBezTo>
                  <a:pt x="233" y="0"/>
                  <a:pt x="230" y="0"/>
                  <a:pt x="227" y="0"/>
                </a:cubicBezTo>
                <a:cubicBezTo>
                  <a:pt x="127" y="7"/>
                  <a:pt x="0" y="114"/>
                  <a:pt x="7" y="215"/>
                </a:cubicBezTo>
                <a:cubicBezTo>
                  <a:pt x="7" y="240"/>
                  <a:pt x="19" y="265"/>
                  <a:pt x="45" y="271"/>
                </a:cubicBezTo>
                <a:cubicBezTo>
                  <a:pt x="53" y="273"/>
                  <a:pt x="61" y="274"/>
                  <a:pt x="70" y="274"/>
                </a:cubicBezTo>
                <a:cubicBezTo>
                  <a:pt x="93" y="274"/>
                  <a:pt x="114" y="268"/>
                  <a:pt x="133" y="259"/>
                </a:cubicBezTo>
                <a:cubicBezTo>
                  <a:pt x="139" y="259"/>
                  <a:pt x="145" y="253"/>
                  <a:pt x="145" y="253"/>
                </a:cubicBezTo>
                <a:lnTo>
                  <a:pt x="152" y="253"/>
                </a:lnTo>
                <a:cubicBezTo>
                  <a:pt x="157" y="254"/>
                  <a:pt x="163" y="255"/>
                  <a:pt x="168" y="255"/>
                </a:cubicBezTo>
                <a:cubicBezTo>
                  <a:pt x="212" y="255"/>
                  <a:pt x="249" y="211"/>
                  <a:pt x="272" y="183"/>
                </a:cubicBezTo>
                <a:cubicBezTo>
                  <a:pt x="302" y="122"/>
                  <a:pt x="339" y="0"/>
                  <a:pt x="2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45"/>
          <p:cNvSpPr/>
          <p:nvPr/>
        </p:nvSpPr>
        <p:spPr>
          <a:xfrm>
            <a:off x="1043022" y="4358660"/>
            <a:ext cx="37017" cy="29053"/>
          </a:xfrm>
          <a:custGeom>
            <a:rect b="b" l="l" r="r" t="t"/>
            <a:pathLst>
              <a:path extrusionOk="0" h="248" w="316">
                <a:moveTo>
                  <a:pt x="245" y="0"/>
                </a:moveTo>
                <a:cubicBezTo>
                  <a:pt x="236" y="0"/>
                  <a:pt x="226" y="2"/>
                  <a:pt x="214" y="4"/>
                </a:cubicBezTo>
                <a:cubicBezTo>
                  <a:pt x="151" y="23"/>
                  <a:pt x="0" y="156"/>
                  <a:pt x="82" y="225"/>
                </a:cubicBezTo>
                <a:cubicBezTo>
                  <a:pt x="102" y="242"/>
                  <a:pt x="121" y="248"/>
                  <a:pt x="141" y="248"/>
                </a:cubicBezTo>
                <a:cubicBezTo>
                  <a:pt x="166" y="248"/>
                  <a:pt x="193" y="239"/>
                  <a:pt x="221" y="232"/>
                </a:cubicBezTo>
                <a:cubicBezTo>
                  <a:pt x="246" y="219"/>
                  <a:pt x="296" y="168"/>
                  <a:pt x="278" y="137"/>
                </a:cubicBezTo>
                <a:cubicBezTo>
                  <a:pt x="276" y="137"/>
                  <a:pt x="275" y="137"/>
                  <a:pt x="274" y="138"/>
                </a:cubicBezTo>
                <a:lnTo>
                  <a:pt x="274" y="138"/>
                </a:lnTo>
                <a:cubicBezTo>
                  <a:pt x="300" y="82"/>
                  <a:pt x="315" y="0"/>
                  <a:pt x="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45"/>
          <p:cNvSpPr/>
          <p:nvPr/>
        </p:nvSpPr>
        <p:spPr>
          <a:xfrm>
            <a:off x="1067388" y="4264122"/>
            <a:ext cx="27177" cy="30341"/>
          </a:xfrm>
          <a:custGeom>
            <a:rect b="b" l="l" r="r" t="t"/>
            <a:pathLst>
              <a:path extrusionOk="0" h="259" w="232">
                <a:moveTo>
                  <a:pt x="192" y="0"/>
                </a:moveTo>
                <a:cubicBezTo>
                  <a:pt x="186" y="0"/>
                  <a:pt x="179" y="1"/>
                  <a:pt x="170" y="4"/>
                </a:cubicBezTo>
                <a:cubicBezTo>
                  <a:pt x="101" y="29"/>
                  <a:pt x="51" y="74"/>
                  <a:pt x="19" y="137"/>
                </a:cubicBezTo>
                <a:cubicBezTo>
                  <a:pt x="0" y="174"/>
                  <a:pt x="0" y="231"/>
                  <a:pt x="44" y="244"/>
                </a:cubicBezTo>
                <a:lnTo>
                  <a:pt x="70" y="256"/>
                </a:lnTo>
                <a:cubicBezTo>
                  <a:pt x="75" y="258"/>
                  <a:pt x="80" y="259"/>
                  <a:pt x="85" y="259"/>
                </a:cubicBezTo>
                <a:cubicBezTo>
                  <a:pt x="117" y="259"/>
                  <a:pt x="148" y="228"/>
                  <a:pt x="164" y="206"/>
                </a:cubicBezTo>
                <a:cubicBezTo>
                  <a:pt x="196" y="174"/>
                  <a:pt x="221" y="130"/>
                  <a:pt x="221" y="80"/>
                </a:cubicBezTo>
                <a:cubicBezTo>
                  <a:pt x="232" y="42"/>
                  <a:pt x="229" y="0"/>
                  <a:pt x="1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45"/>
          <p:cNvSpPr/>
          <p:nvPr/>
        </p:nvSpPr>
        <p:spPr>
          <a:xfrm>
            <a:off x="1228108" y="4062394"/>
            <a:ext cx="37368" cy="29404"/>
          </a:xfrm>
          <a:custGeom>
            <a:rect b="b" l="l" r="r" t="t"/>
            <a:pathLst>
              <a:path extrusionOk="0" h="251" w="319">
                <a:moveTo>
                  <a:pt x="253" y="0"/>
                </a:moveTo>
                <a:cubicBezTo>
                  <a:pt x="163" y="0"/>
                  <a:pt x="0" y="132"/>
                  <a:pt x="79" y="225"/>
                </a:cubicBezTo>
                <a:lnTo>
                  <a:pt x="85" y="231"/>
                </a:lnTo>
                <a:cubicBezTo>
                  <a:pt x="96" y="245"/>
                  <a:pt x="113" y="251"/>
                  <a:pt x="131" y="251"/>
                </a:cubicBezTo>
                <a:cubicBezTo>
                  <a:pt x="154" y="251"/>
                  <a:pt x="178" y="242"/>
                  <a:pt x="192" y="231"/>
                </a:cubicBezTo>
                <a:cubicBezTo>
                  <a:pt x="268" y="200"/>
                  <a:pt x="318" y="118"/>
                  <a:pt x="306" y="36"/>
                </a:cubicBezTo>
                <a:cubicBezTo>
                  <a:pt x="299" y="11"/>
                  <a:pt x="279" y="0"/>
                  <a:pt x="2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45"/>
          <p:cNvSpPr/>
          <p:nvPr/>
        </p:nvSpPr>
        <p:spPr>
          <a:xfrm>
            <a:off x="1250599" y="4216092"/>
            <a:ext cx="40766" cy="34324"/>
          </a:xfrm>
          <a:custGeom>
            <a:rect b="b" l="l" r="r" t="t"/>
            <a:pathLst>
              <a:path extrusionOk="0" h="293" w="348">
                <a:moveTo>
                  <a:pt x="224" y="0"/>
                </a:moveTo>
                <a:cubicBezTo>
                  <a:pt x="209" y="0"/>
                  <a:pt x="190" y="6"/>
                  <a:pt x="171" y="17"/>
                </a:cubicBezTo>
                <a:cubicBezTo>
                  <a:pt x="95" y="67"/>
                  <a:pt x="0" y="181"/>
                  <a:pt x="70" y="269"/>
                </a:cubicBezTo>
                <a:cubicBezTo>
                  <a:pt x="83" y="286"/>
                  <a:pt x="101" y="293"/>
                  <a:pt x="120" y="293"/>
                </a:cubicBezTo>
                <a:cubicBezTo>
                  <a:pt x="213" y="293"/>
                  <a:pt x="347" y="135"/>
                  <a:pt x="259" y="67"/>
                </a:cubicBezTo>
                <a:cubicBezTo>
                  <a:pt x="271" y="22"/>
                  <a:pt x="254" y="0"/>
                  <a:pt x="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45"/>
          <p:cNvSpPr/>
          <p:nvPr/>
        </p:nvSpPr>
        <p:spPr>
          <a:xfrm>
            <a:off x="1331076" y="4095664"/>
            <a:ext cx="28231" cy="28935"/>
          </a:xfrm>
          <a:custGeom>
            <a:rect b="b" l="l" r="r" t="t"/>
            <a:pathLst>
              <a:path extrusionOk="0" h="247" w="241">
                <a:moveTo>
                  <a:pt x="182" y="1"/>
                </a:moveTo>
                <a:cubicBezTo>
                  <a:pt x="153" y="1"/>
                  <a:pt x="118" y="18"/>
                  <a:pt x="95" y="29"/>
                </a:cubicBezTo>
                <a:cubicBezTo>
                  <a:pt x="70" y="48"/>
                  <a:pt x="45" y="67"/>
                  <a:pt x="32" y="99"/>
                </a:cubicBezTo>
                <a:cubicBezTo>
                  <a:pt x="26" y="111"/>
                  <a:pt x="26" y="118"/>
                  <a:pt x="20" y="137"/>
                </a:cubicBezTo>
                <a:cubicBezTo>
                  <a:pt x="20" y="137"/>
                  <a:pt x="20" y="137"/>
                  <a:pt x="20" y="143"/>
                </a:cubicBezTo>
                <a:cubicBezTo>
                  <a:pt x="1" y="168"/>
                  <a:pt x="7" y="206"/>
                  <a:pt x="32" y="225"/>
                </a:cubicBezTo>
                <a:cubicBezTo>
                  <a:pt x="39" y="231"/>
                  <a:pt x="45" y="231"/>
                  <a:pt x="51" y="238"/>
                </a:cubicBezTo>
                <a:cubicBezTo>
                  <a:pt x="61" y="244"/>
                  <a:pt x="72" y="247"/>
                  <a:pt x="82" y="247"/>
                </a:cubicBezTo>
                <a:cubicBezTo>
                  <a:pt x="145" y="247"/>
                  <a:pt x="212" y="148"/>
                  <a:pt x="228" y="105"/>
                </a:cubicBezTo>
                <a:cubicBezTo>
                  <a:pt x="240" y="80"/>
                  <a:pt x="234" y="55"/>
                  <a:pt x="228" y="36"/>
                </a:cubicBezTo>
                <a:cubicBezTo>
                  <a:pt x="220" y="10"/>
                  <a:pt x="202" y="1"/>
                  <a:pt x="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45"/>
          <p:cNvSpPr/>
          <p:nvPr/>
        </p:nvSpPr>
        <p:spPr>
          <a:xfrm>
            <a:off x="1220259" y="4679987"/>
            <a:ext cx="43694" cy="25187"/>
          </a:xfrm>
          <a:custGeom>
            <a:rect b="b" l="l" r="r" t="t"/>
            <a:pathLst>
              <a:path extrusionOk="0" h="215" w="373">
                <a:moveTo>
                  <a:pt x="240" y="0"/>
                </a:moveTo>
                <a:cubicBezTo>
                  <a:pt x="139" y="0"/>
                  <a:pt x="1" y="215"/>
                  <a:pt x="133" y="215"/>
                </a:cubicBezTo>
                <a:cubicBezTo>
                  <a:pt x="234" y="215"/>
                  <a:pt x="373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45"/>
          <p:cNvSpPr/>
          <p:nvPr/>
        </p:nvSpPr>
        <p:spPr>
          <a:xfrm>
            <a:off x="1199759" y="4773822"/>
            <a:ext cx="36197" cy="34324"/>
          </a:xfrm>
          <a:custGeom>
            <a:rect b="b" l="l" r="r" t="t"/>
            <a:pathLst>
              <a:path extrusionOk="0" h="293" w="309">
                <a:moveTo>
                  <a:pt x="195" y="0"/>
                </a:moveTo>
                <a:cubicBezTo>
                  <a:pt x="150" y="0"/>
                  <a:pt x="100" y="45"/>
                  <a:pt x="75" y="76"/>
                </a:cubicBezTo>
                <a:lnTo>
                  <a:pt x="56" y="114"/>
                </a:lnTo>
                <a:cubicBezTo>
                  <a:pt x="0" y="185"/>
                  <a:pt x="14" y="293"/>
                  <a:pt x="90" y="293"/>
                </a:cubicBezTo>
                <a:cubicBezTo>
                  <a:pt x="109" y="293"/>
                  <a:pt x="131" y="286"/>
                  <a:pt x="157" y="272"/>
                </a:cubicBezTo>
                <a:cubicBezTo>
                  <a:pt x="226" y="246"/>
                  <a:pt x="277" y="190"/>
                  <a:pt x="296" y="114"/>
                </a:cubicBezTo>
                <a:cubicBezTo>
                  <a:pt x="308" y="57"/>
                  <a:pt x="289" y="13"/>
                  <a:pt x="226" y="7"/>
                </a:cubicBez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45"/>
          <p:cNvSpPr/>
          <p:nvPr/>
        </p:nvSpPr>
        <p:spPr>
          <a:xfrm>
            <a:off x="1255050" y="4797486"/>
            <a:ext cx="50254" cy="39127"/>
          </a:xfrm>
          <a:custGeom>
            <a:rect b="b" l="l" r="r" t="t"/>
            <a:pathLst>
              <a:path extrusionOk="0" h="334" w="429">
                <a:moveTo>
                  <a:pt x="310" y="1"/>
                </a:moveTo>
                <a:cubicBezTo>
                  <a:pt x="287" y="1"/>
                  <a:pt x="262" y="7"/>
                  <a:pt x="233" y="19"/>
                </a:cubicBezTo>
                <a:cubicBezTo>
                  <a:pt x="196" y="38"/>
                  <a:pt x="164" y="57"/>
                  <a:pt x="133" y="89"/>
                </a:cubicBezTo>
                <a:cubicBezTo>
                  <a:pt x="82" y="139"/>
                  <a:pt x="0" y="328"/>
                  <a:pt x="126" y="328"/>
                </a:cubicBezTo>
                <a:cubicBezTo>
                  <a:pt x="138" y="332"/>
                  <a:pt x="150" y="334"/>
                  <a:pt x="162" y="334"/>
                </a:cubicBezTo>
                <a:cubicBezTo>
                  <a:pt x="254" y="334"/>
                  <a:pt x="351" y="237"/>
                  <a:pt x="385" y="164"/>
                </a:cubicBezTo>
                <a:cubicBezTo>
                  <a:pt x="429" y="71"/>
                  <a:pt x="389" y="1"/>
                  <a:pt x="3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45"/>
          <p:cNvSpPr txBox="1"/>
          <p:nvPr>
            <p:ph idx="4294967295" type="ctrTitle"/>
          </p:nvPr>
        </p:nvSpPr>
        <p:spPr>
          <a:xfrm flipH="1">
            <a:off x="842750" y="4059625"/>
            <a:ext cx="87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46"/>
          <p:cNvSpPr txBox="1"/>
          <p:nvPr>
            <p:ph type="title"/>
          </p:nvPr>
        </p:nvSpPr>
        <p:spPr>
          <a:xfrm>
            <a:off x="627600" y="391450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Designs: Notifications</a:t>
            </a:r>
            <a:endParaRPr/>
          </a:p>
        </p:txBody>
      </p:sp>
      <p:pic>
        <p:nvPicPr>
          <p:cNvPr id="3290" name="Google Shape;3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427" y="1147150"/>
            <a:ext cx="1792847" cy="3718552"/>
          </a:xfrm>
          <a:prstGeom prst="rect">
            <a:avLst/>
          </a:prstGeom>
          <a:noFill/>
          <a:ln>
            <a:noFill/>
          </a:ln>
        </p:spPr>
      </p:pic>
      <p:sp>
        <p:nvSpPr>
          <p:cNvPr id="3291" name="Google Shape;3291;p46"/>
          <p:cNvSpPr/>
          <p:nvPr/>
        </p:nvSpPr>
        <p:spPr>
          <a:xfrm>
            <a:off x="6401427" y="1384881"/>
            <a:ext cx="375600" cy="192300"/>
          </a:xfrm>
          <a:prstGeom prst="ellipse">
            <a:avLst/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2" name="Google Shape;329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874" y="1147150"/>
            <a:ext cx="1792847" cy="3718552"/>
          </a:xfrm>
          <a:prstGeom prst="rect">
            <a:avLst/>
          </a:prstGeom>
          <a:noFill/>
          <a:ln>
            <a:noFill/>
          </a:ln>
        </p:spPr>
      </p:pic>
      <p:sp>
        <p:nvSpPr>
          <p:cNvPr id="3293" name="Google Shape;3293;p46"/>
          <p:cNvSpPr/>
          <p:nvPr/>
        </p:nvSpPr>
        <p:spPr>
          <a:xfrm>
            <a:off x="5665961" y="1463287"/>
            <a:ext cx="243600" cy="192300"/>
          </a:xfrm>
          <a:prstGeom prst="ellipse">
            <a:avLst/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4" name="Google Shape;329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725" y="1147150"/>
            <a:ext cx="1717313" cy="371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5" name="Google Shape;3295;p46"/>
          <p:cNvCxnSpPr/>
          <p:nvPr/>
        </p:nvCxnSpPr>
        <p:spPr>
          <a:xfrm>
            <a:off x="2925250" y="2780150"/>
            <a:ext cx="72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47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Violations: Offers</a:t>
            </a:r>
            <a:endParaRPr/>
          </a:p>
        </p:txBody>
      </p:sp>
      <p:sp>
        <p:nvSpPr>
          <p:cNvPr id="3301" name="Google Shape;3301;p47"/>
          <p:cNvSpPr txBox="1"/>
          <p:nvPr>
            <p:ph idx="4294967295" type="ctrTitle"/>
          </p:nvPr>
        </p:nvSpPr>
        <p:spPr>
          <a:xfrm flipH="1">
            <a:off x="1929062" y="1092138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No guide on communicating w/ buyer after deal (2)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302" name="Google Shape;3302;p47"/>
          <p:cNvSpPr txBox="1"/>
          <p:nvPr>
            <p:ph idx="4294967295" type="subTitle"/>
          </p:nvPr>
        </p:nvSpPr>
        <p:spPr>
          <a:xfrm flipH="1">
            <a:off x="1929377" y="1427425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a</a:t>
            </a:r>
            <a:r>
              <a:rPr i="1" lang="en" sz="1200"/>
              <a:t>dded a button to allow buyer and seller to message each other after transactions.</a:t>
            </a:r>
            <a:endParaRPr i="1" sz="1200"/>
          </a:p>
        </p:txBody>
      </p:sp>
      <p:grpSp>
        <p:nvGrpSpPr>
          <p:cNvPr id="3303" name="Google Shape;3303;p47"/>
          <p:cNvGrpSpPr/>
          <p:nvPr/>
        </p:nvGrpSpPr>
        <p:grpSpPr>
          <a:xfrm>
            <a:off x="922775" y="1097463"/>
            <a:ext cx="818100" cy="818100"/>
            <a:chOff x="2703875" y="1376875"/>
            <a:chExt cx="818100" cy="818100"/>
          </a:xfrm>
        </p:grpSpPr>
        <p:sp>
          <p:nvSpPr>
            <p:cNvPr id="3304" name="Google Shape;3304;p47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3" name="Google Shape;3323;p47"/>
          <p:cNvSpPr txBox="1"/>
          <p:nvPr>
            <p:ph idx="4294967295" type="ctrTitle"/>
          </p:nvPr>
        </p:nvSpPr>
        <p:spPr>
          <a:xfrm flipH="1">
            <a:off x="924550" y="1208025"/>
            <a:ext cx="841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H10</a:t>
            </a:r>
            <a:endParaRPr sz="3000"/>
          </a:p>
        </p:txBody>
      </p:sp>
      <p:sp>
        <p:nvSpPr>
          <p:cNvPr id="3324" name="Google Shape;3324;p47"/>
          <p:cNvSpPr txBox="1"/>
          <p:nvPr>
            <p:ph idx="4294967295" type="ctrTitle"/>
          </p:nvPr>
        </p:nvSpPr>
        <p:spPr>
          <a:xfrm flipH="1">
            <a:off x="1930775" y="1998050"/>
            <a:ext cx="634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Accepted payment methods not visible before deal finalized (4)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325" name="Google Shape;3325;p47"/>
          <p:cNvSpPr txBox="1"/>
          <p:nvPr>
            <p:ph idx="4294967295" type="subTitle"/>
          </p:nvPr>
        </p:nvSpPr>
        <p:spPr>
          <a:xfrm flipH="1">
            <a:off x="1917900" y="2587588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made it possible for buyers to view </a:t>
            </a:r>
            <a:r>
              <a:rPr i="1" lang="en" sz="1200"/>
              <a:t>a seller’s accepted payment methods before they decide which offer to accept.</a:t>
            </a:r>
            <a:endParaRPr b="1" i="1" sz="1200"/>
          </a:p>
        </p:txBody>
      </p:sp>
      <p:grpSp>
        <p:nvGrpSpPr>
          <p:cNvPr id="3326" name="Google Shape;3326;p47"/>
          <p:cNvGrpSpPr/>
          <p:nvPr/>
        </p:nvGrpSpPr>
        <p:grpSpPr>
          <a:xfrm>
            <a:off x="924488" y="2079563"/>
            <a:ext cx="818100" cy="818100"/>
            <a:chOff x="2703875" y="1376875"/>
            <a:chExt cx="818100" cy="818100"/>
          </a:xfrm>
        </p:grpSpPr>
        <p:sp>
          <p:nvSpPr>
            <p:cNvPr id="3327" name="Google Shape;3327;p47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6" name="Google Shape;3346;p47"/>
          <p:cNvSpPr txBox="1"/>
          <p:nvPr>
            <p:ph idx="4294967295" type="ctrTitle"/>
          </p:nvPr>
        </p:nvSpPr>
        <p:spPr>
          <a:xfrm flipH="1">
            <a:off x="924500" y="2190113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H3</a:t>
            </a:r>
            <a:endParaRPr sz="3000"/>
          </a:p>
        </p:txBody>
      </p:sp>
      <p:grpSp>
        <p:nvGrpSpPr>
          <p:cNvPr id="3347" name="Google Shape;3347;p47"/>
          <p:cNvGrpSpPr/>
          <p:nvPr/>
        </p:nvGrpSpPr>
        <p:grpSpPr>
          <a:xfrm>
            <a:off x="922775" y="3077313"/>
            <a:ext cx="818100" cy="818100"/>
            <a:chOff x="2703875" y="1376875"/>
            <a:chExt cx="818100" cy="818100"/>
          </a:xfrm>
        </p:grpSpPr>
        <p:sp>
          <p:nvSpPr>
            <p:cNvPr id="3348" name="Google Shape;3348;p47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7" name="Google Shape;3367;p47"/>
          <p:cNvSpPr txBox="1"/>
          <p:nvPr>
            <p:ph idx="4294967295" type="ctrTitle"/>
          </p:nvPr>
        </p:nvSpPr>
        <p:spPr>
          <a:xfrm flipH="1">
            <a:off x="922775" y="3187863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H8</a:t>
            </a:r>
            <a:endParaRPr sz="3000"/>
          </a:p>
        </p:txBody>
      </p:sp>
      <p:sp>
        <p:nvSpPr>
          <p:cNvPr id="3368" name="Google Shape;3368;p47"/>
          <p:cNvSpPr txBox="1"/>
          <p:nvPr>
            <p:ph idx="4294967295" type="ctrTitle"/>
          </p:nvPr>
        </p:nvSpPr>
        <p:spPr>
          <a:xfrm flipH="1">
            <a:off x="1931075" y="3153513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Description images are too small (3)</a:t>
            </a:r>
            <a:endParaRPr b="1" sz="1800"/>
          </a:p>
        </p:txBody>
      </p:sp>
      <p:sp>
        <p:nvSpPr>
          <p:cNvPr id="3369" name="Google Shape;3369;p47"/>
          <p:cNvSpPr txBox="1"/>
          <p:nvPr>
            <p:ph idx="4294967295" type="subTitle"/>
          </p:nvPr>
        </p:nvSpPr>
        <p:spPr>
          <a:xfrm flipH="1">
            <a:off x="1917900" y="3511788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made p</a:t>
            </a:r>
            <a:r>
              <a:rPr i="1" lang="en" sz="1200"/>
              <a:t>hoto thumbnails enlarge when they are clicked.</a:t>
            </a:r>
            <a:endParaRPr i="1" sz="1200"/>
          </a:p>
        </p:txBody>
      </p:sp>
      <p:grpSp>
        <p:nvGrpSpPr>
          <p:cNvPr id="3370" name="Google Shape;3370;p47"/>
          <p:cNvGrpSpPr/>
          <p:nvPr/>
        </p:nvGrpSpPr>
        <p:grpSpPr>
          <a:xfrm>
            <a:off x="947650" y="4049775"/>
            <a:ext cx="818100" cy="818100"/>
            <a:chOff x="2703875" y="1376875"/>
            <a:chExt cx="818100" cy="818100"/>
          </a:xfrm>
        </p:grpSpPr>
        <p:sp>
          <p:nvSpPr>
            <p:cNvPr id="3371" name="Google Shape;3371;p47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0" name="Google Shape;3390;p47"/>
          <p:cNvSpPr txBox="1"/>
          <p:nvPr>
            <p:ph idx="4294967295" type="ctrTitle"/>
          </p:nvPr>
        </p:nvSpPr>
        <p:spPr>
          <a:xfrm flipH="1">
            <a:off x="947650" y="4160325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H4</a:t>
            </a:r>
            <a:endParaRPr sz="3000"/>
          </a:p>
        </p:txBody>
      </p:sp>
      <p:sp>
        <p:nvSpPr>
          <p:cNvPr id="3391" name="Google Shape;3391;p47"/>
          <p:cNvSpPr txBox="1"/>
          <p:nvPr>
            <p:ph idx="4294967295" type="ctrTitle"/>
          </p:nvPr>
        </p:nvSpPr>
        <p:spPr>
          <a:xfrm flipH="1">
            <a:off x="1960000" y="4083050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Different button colors on accept offer pop up (3) </a:t>
            </a:r>
            <a:endParaRPr b="1" sz="1800"/>
          </a:p>
        </p:txBody>
      </p:sp>
      <p:sp>
        <p:nvSpPr>
          <p:cNvPr id="3392" name="Google Shape;3392;p47"/>
          <p:cNvSpPr txBox="1"/>
          <p:nvPr>
            <p:ph idx="4294967295" type="subTitle"/>
          </p:nvPr>
        </p:nvSpPr>
        <p:spPr>
          <a:xfrm flipH="1">
            <a:off x="1959875" y="4435975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removed this pop up but made the buttons the same color on all of our other pop ups </a:t>
            </a:r>
            <a:r>
              <a:rPr i="1" lang="en" sz="1200"/>
              <a:t>so that the user is not biased by the button fill color.</a:t>
            </a:r>
            <a:endParaRPr i="1"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p48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Violations: Offers (Cont’d)</a:t>
            </a:r>
            <a:endParaRPr/>
          </a:p>
        </p:txBody>
      </p:sp>
      <p:sp>
        <p:nvSpPr>
          <p:cNvPr id="3398" name="Google Shape;3398;p48"/>
          <p:cNvSpPr txBox="1"/>
          <p:nvPr>
            <p:ph idx="4294967295" type="ctrTitle"/>
          </p:nvPr>
        </p:nvSpPr>
        <p:spPr>
          <a:xfrm flipH="1">
            <a:off x="1929062" y="1092138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Unclear what “Report a Problem” button does</a:t>
            </a:r>
            <a:endParaRPr b="1" sz="1800"/>
          </a:p>
        </p:txBody>
      </p:sp>
      <p:sp>
        <p:nvSpPr>
          <p:cNvPr id="3399" name="Google Shape;3399;p48"/>
          <p:cNvSpPr txBox="1"/>
          <p:nvPr>
            <p:ph idx="4294967295" type="subTitle"/>
          </p:nvPr>
        </p:nvSpPr>
        <p:spPr>
          <a:xfrm flipH="1">
            <a:off x="1929363" y="1427413"/>
            <a:ext cx="570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removed this button as it confused our users and is outside the scope of the prototype.</a:t>
            </a:r>
            <a:endParaRPr i="1" sz="1200"/>
          </a:p>
        </p:txBody>
      </p:sp>
      <p:grpSp>
        <p:nvGrpSpPr>
          <p:cNvPr id="3400" name="Google Shape;3400;p48"/>
          <p:cNvGrpSpPr/>
          <p:nvPr/>
        </p:nvGrpSpPr>
        <p:grpSpPr>
          <a:xfrm>
            <a:off x="922775" y="1097463"/>
            <a:ext cx="818100" cy="818100"/>
            <a:chOff x="2703875" y="1376875"/>
            <a:chExt cx="818100" cy="818100"/>
          </a:xfrm>
        </p:grpSpPr>
        <p:sp>
          <p:nvSpPr>
            <p:cNvPr id="3401" name="Google Shape;3401;p48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8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8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8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8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8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8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8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8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8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8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8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8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8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8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8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8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8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8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0" name="Google Shape;3420;p48"/>
          <p:cNvSpPr txBox="1"/>
          <p:nvPr>
            <p:ph idx="4294967295" type="ctrTitle"/>
          </p:nvPr>
        </p:nvSpPr>
        <p:spPr>
          <a:xfrm flipH="1">
            <a:off x="985489" y="1208013"/>
            <a:ext cx="68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</a:t>
            </a:r>
            <a:endParaRPr sz="3000"/>
          </a:p>
        </p:txBody>
      </p:sp>
      <p:sp>
        <p:nvSpPr>
          <p:cNvPr id="3421" name="Google Shape;3421;p48"/>
          <p:cNvSpPr txBox="1"/>
          <p:nvPr>
            <p:ph idx="4294967295" type="ctrTitle"/>
          </p:nvPr>
        </p:nvSpPr>
        <p:spPr>
          <a:xfrm flipH="1">
            <a:off x="1931100" y="2074250"/>
            <a:ext cx="57042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Conversation is difficult to follow</a:t>
            </a:r>
            <a:r>
              <a:rPr b="1" lang="en" sz="1800"/>
              <a:t> (3)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422" name="Google Shape;3422;p48"/>
          <p:cNvSpPr txBox="1"/>
          <p:nvPr>
            <p:ph idx="4294967295" type="subTitle"/>
          </p:nvPr>
        </p:nvSpPr>
        <p:spPr>
          <a:xfrm flipH="1">
            <a:off x="1931175" y="2409513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incorporated more whitespace and depth into our </a:t>
            </a:r>
            <a:r>
              <a:rPr i="1" lang="en" sz="1200"/>
              <a:t>request</a:t>
            </a:r>
            <a:r>
              <a:rPr i="1" lang="en" sz="1200"/>
              <a:t> view, but we think chronological is the way to go. (Also not sure about severity.)</a:t>
            </a:r>
            <a:endParaRPr b="1" i="1" sz="1200">
              <a:solidFill>
                <a:srgbClr val="980000"/>
              </a:solidFill>
            </a:endParaRPr>
          </a:p>
        </p:txBody>
      </p:sp>
      <p:sp>
        <p:nvSpPr>
          <p:cNvPr id="3423" name="Google Shape;3423;p48"/>
          <p:cNvSpPr/>
          <p:nvPr/>
        </p:nvSpPr>
        <p:spPr>
          <a:xfrm>
            <a:off x="924488" y="2079563"/>
            <a:ext cx="818100" cy="8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48"/>
          <p:cNvSpPr/>
          <p:nvPr/>
        </p:nvSpPr>
        <p:spPr>
          <a:xfrm>
            <a:off x="1479710" y="2404567"/>
            <a:ext cx="37134" cy="31278"/>
          </a:xfrm>
          <a:custGeom>
            <a:rect b="b" l="l" r="r" t="t"/>
            <a:pathLst>
              <a:path extrusionOk="0" h="267" w="317">
                <a:moveTo>
                  <a:pt x="212" y="0"/>
                </a:moveTo>
                <a:cubicBezTo>
                  <a:pt x="147" y="0"/>
                  <a:pt x="88" y="40"/>
                  <a:pt x="58" y="96"/>
                </a:cubicBezTo>
                <a:cubicBezTo>
                  <a:pt x="26" y="146"/>
                  <a:pt x="1" y="216"/>
                  <a:pt x="64" y="253"/>
                </a:cubicBezTo>
                <a:cubicBezTo>
                  <a:pt x="77" y="266"/>
                  <a:pt x="95" y="266"/>
                  <a:pt x="114" y="266"/>
                </a:cubicBezTo>
                <a:cubicBezTo>
                  <a:pt x="196" y="260"/>
                  <a:pt x="259" y="197"/>
                  <a:pt x="272" y="121"/>
                </a:cubicBezTo>
                <a:cubicBezTo>
                  <a:pt x="304" y="71"/>
                  <a:pt x="316" y="26"/>
                  <a:pt x="259" y="7"/>
                </a:cubicBezTo>
                <a:cubicBezTo>
                  <a:pt x="244" y="3"/>
                  <a:pt x="228" y="0"/>
                  <a:pt x="2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48"/>
          <p:cNvSpPr/>
          <p:nvPr/>
        </p:nvSpPr>
        <p:spPr>
          <a:xfrm>
            <a:off x="1529496" y="2398710"/>
            <a:ext cx="58220" cy="37136"/>
          </a:xfrm>
          <a:custGeom>
            <a:rect b="b" l="l" r="r" t="t"/>
            <a:pathLst>
              <a:path extrusionOk="0" h="317" w="497">
                <a:moveTo>
                  <a:pt x="402" y="1"/>
                </a:moveTo>
                <a:cubicBezTo>
                  <a:pt x="276" y="7"/>
                  <a:pt x="162" y="64"/>
                  <a:pt x="74" y="152"/>
                </a:cubicBezTo>
                <a:cubicBezTo>
                  <a:pt x="0" y="221"/>
                  <a:pt x="19" y="317"/>
                  <a:pt x="90" y="317"/>
                </a:cubicBezTo>
                <a:cubicBezTo>
                  <a:pt x="110" y="317"/>
                  <a:pt x="135" y="309"/>
                  <a:pt x="162" y="291"/>
                </a:cubicBezTo>
                <a:lnTo>
                  <a:pt x="162" y="291"/>
                </a:lnTo>
                <a:cubicBezTo>
                  <a:pt x="143" y="303"/>
                  <a:pt x="238" y="310"/>
                  <a:pt x="251" y="310"/>
                </a:cubicBezTo>
                <a:cubicBezTo>
                  <a:pt x="345" y="297"/>
                  <a:pt x="427" y="240"/>
                  <a:pt x="465" y="152"/>
                </a:cubicBezTo>
                <a:cubicBezTo>
                  <a:pt x="497" y="95"/>
                  <a:pt x="490" y="1"/>
                  <a:pt x="4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48"/>
          <p:cNvSpPr/>
          <p:nvPr/>
        </p:nvSpPr>
        <p:spPr>
          <a:xfrm>
            <a:off x="1559133" y="2463727"/>
            <a:ext cx="34557" cy="32684"/>
          </a:xfrm>
          <a:custGeom>
            <a:rect b="b" l="l" r="r" t="t"/>
            <a:pathLst>
              <a:path extrusionOk="0" h="279" w="295">
                <a:moveTo>
                  <a:pt x="210" y="0"/>
                </a:moveTo>
                <a:cubicBezTo>
                  <a:pt x="117" y="0"/>
                  <a:pt x="51" y="112"/>
                  <a:pt x="23" y="184"/>
                </a:cubicBezTo>
                <a:cubicBezTo>
                  <a:pt x="0" y="248"/>
                  <a:pt x="44" y="279"/>
                  <a:pt x="93" y="279"/>
                </a:cubicBezTo>
                <a:cubicBezTo>
                  <a:pt x="112" y="279"/>
                  <a:pt x="132" y="274"/>
                  <a:pt x="149" y="266"/>
                </a:cubicBezTo>
                <a:cubicBezTo>
                  <a:pt x="206" y="234"/>
                  <a:pt x="294" y="146"/>
                  <a:pt x="269" y="70"/>
                </a:cubicBezTo>
                <a:cubicBezTo>
                  <a:pt x="269" y="70"/>
                  <a:pt x="269" y="70"/>
                  <a:pt x="263" y="64"/>
                </a:cubicBezTo>
                <a:cubicBezTo>
                  <a:pt x="275" y="39"/>
                  <a:pt x="282" y="20"/>
                  <a:pt x="250" y="7"/>
                </a:cubicBezTo>
                <a:cubicBezTo>
                  <a:pt x="236" y="2"/>
                  <a:pt x="223" y="0"/>
                  <a:pt x="2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48"/>
          <p:cNvSpPr/>
          <p:nvPr/>
        </p:nvSpPr>
        <p:spPr>
          <a:xfrm>
            <a:off x="1498921" y="2473216"/>
            <a:ext cx="34088" cy="22141"/>
          </a:xfrm>
          <a:custGeom>
            <a:rect b="b" l="l" r="r" t="t"/>
            <a:pathLst>
              <a:path extrusionOk="0" h="189" w="291">
                <a:moveTo>
                  <a:pt x="195" y="0"/>
                </a:moveTo>
                <a:cubicBezTo>
                  <a:pt x="183" y="0"/>
                  <a:pt x="170" y="3"/>
                  <a:pt x="159" y="8"/>
                </a:cubicBezTo>
                <a:lnTo>
                  <a:pt x="146" y="14"/>
                </a:lnTo>
                <a:cubicBezTo>
                  <a:pt x="95" y="33"/>
                  <a:pt x="1" y="147"/>
                  <a:pt x="83" y="185"/>
                </a:cubicBezTo>
                <a:cubicBezTo>
                  <a:pt x="90" y="188"/>
                  <a:pt x="98" y="189"/>
                  <a:pt x="106" y="189"/>
                </a:cubicBezTo>
                <a:cubicBezTo>
                  <a:pt x="132" y="189"/>
                  <a:pt x="160" y="175"/>
                  <a:pt x="184" y="166"/>
                </a:cubicBezTo>
                <a:cubicBezTo>
                  <a:pt x="215" y="153"/>
                  <a:pt x="291" y="71"/>
                  <a:pt x="247" y="40"/>
                </a:cubicBezTo>
                <a:cubicBezTo>
                  <a:pt x="241" y="34"/>
                  <a:pt x="237" y="31"/>
                  <a:pt x="234" y="30"/>
                </a:cubicBezTo>
                <a:lnTo>
                  <a:pt x="234" y="30"/>
                </a:lnTo>
                <a:cubicBezTo>
                  <a:pt x="232" y="8"/>
                  <a:pt x="215" y="0"/>
                  <a:pt x="1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48"/>
          <p:cNvSpPr/>
          <p:nvPr/>
        </p:nvSpPr>
        <p:spPr>
          <a:xfrm>
            <a:off x="1541561" y="2244309"/>
            <a:ext cx="30691" cy="29170"/>
          </a:xfrm>
          <a:custGeom>
            <a:rect b="b" l="l" r="r" t="t"/>
            <a:pathLst>
              <a:path extrusionOk="0" h="249" w="262">
                <a:moveTo>
                  <a:pt x="196" y="0"/>
                </a:moveTo>
                <a:cubicBezTo>
                  <a:pt x="121" y="0"/>
                  <a:pt x="1" y="84"/>
                  <a:pt x="34" y="183"/>
                </a:cubicBezTo>
                <a:cubicBezTo>
                  <a:pt x="34" y="196"/>
                  <a:pt x="40" y="209"/>
                  <a:pt x="47" y="215"/>
                </a:cubicBezTo>
                <a:cubicBezTo>
                  <a:pt x="60" y="239"/>
                  <a:pt x="78" y="248"/>
                  <a:pt x="99" y="248"/>
                </a:cubicBezTo>
                <a:cubicBezTo>
                  <a:pt x="149" y="248"/>
                  <a:pt x="210" y="192"/>
                  <a:pt x="223" y="152"/>
                </a:cubicBezTo>
                <a:cubicBezTo>
                  <a:pt x="236" y="127"/>
                  <a:pt x="242" y="101"/>
                  <a:pt x="249" y="76"/>
                </a:cubicBezTo>
                <a:cubicBezTo>
                  <a:pt x="262" y="23"/>
                  <a:pt x="235" y="0"/>
                  <a:pt x="1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9" name="Google Shape;3429;p48"/>
          <p:cNvSpPr/>
          <p:nvPr/>
        </p:nvSpPr>
        <p:spPr>
          <a:xfrm>
            <a:off x="1430979" y="2696499"/>
            <a:ext cx="35143" cy="24484"/>
          </a:xfrm>
          <a:custGeom>
            <a:rect b="b" l="l" r="r" t="t"/>
            <a:pathLst>
              <a:path extrusionOk="0" h="209" w="300">
                <a:moveTo>
                  <a:pt x="212" y="1"/>
                </a:moveTo>
                <a:cubicBezTo>
                  <a:pt x="203" y="1"/>
                  <a:pt x="193" y="2"/>
                  <a:pt x="183" y="7"/>
                </a:cubicBezTo>
                <a:cubicBezTo>
                  <a:pt x="127" y="32"/>
                  <a:pt x="1" y="209"/>
                  <a:pt x="133" y="209"/>
                </a:cubicBezTo>
                <a:cubicBezTo>
                  <a:pt x="196" y="196"/>
                  <a:pt x="247" y="158"/>
                  <a:pt x="278" y="101"/>
                </a:cubicBezTo>
                <a:cubicBezTo>
                  <a:pt x="299" y="49"/>
                  <a:pt x="259" y="1"/>
                  <a:pt x="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0" name="Google Shape;3430;p48"/>
          <p:cNvSpPr/>
          <p:nvPr/>
        </p:nvSpPr>
        <p:spPr>
          <a:xfrm>
            <a:off x="1561476" y="2599852"/>
            <a:ext cx="40297" cy="40299"/>
          </a:xfrm>
          <a:custGeom>
            <a:rect b="b" l="l" r="r" t="t"/>
            <a:pathLst>
              <a:path extrusionOk="0" h="344" w="344">
                <a:moveTo>
                  <a:pt x="250" y="1"/>
                </a:moveTo>
                <a:cubicBezTo>
                  <a:pt x="146" y="1"/>
                  <a:pt x="61" y="144"/>
                  <a:pt x="28" y="226"/>
                </a:cubicBezTo>
                <a:cubicBezTo>
                  <a:pt x="1" y="292"/>
                  <a:pt x="54" y="343"/>
                  <a:pt x="114" y="343"/>
                </a:cubicBezTo>
                <a:cubicBezTo>
                  <a:pt x="123" y="343"/>
                  <a:pt x="133" y="342"/>
                  <a:pt x="142" y="340"/>
                </a:cubicBezTo>
                <a:cubicBezTo>
                  <a:pt x="173" y="327"/>
                  <a:pt x="205" y="315"/>
                  <a:pt x="230" y="296"/>
                </a:cubicBezTo>
                <a:cubicBezTo>
                  <a:pt x="243" y="289"/>
                  <a:pt x="255" y="277"/>
                  <a:pt x="262" y="264"/>
                </a:cubicBezTo>
                <a:cubicBezTo>
                  <a:pt x="287" y="245"/>
                  <a:pt x="306" y="220"/>
                  <a:pt x="318" y="195"/>
                </a:cubicBezTo>
                <a:cubicBezTo>
                  <a:pt x="318" y="188"/>
                  <a:pt x="318" y="182"/>
                  <a:pt x="318" y="176"/>
                </a:cubicBezTo>
                <a:cubicBezTo>
                  <a:pt x="331" y="157"/>
                  <a:pt x="337" y="138"/>
                  <a:pt x="337" y="113"/>
                </a:cubicBezTo>
                <a:cubicBezTo>
                  <a:pt x="337" y="100"/>
                  <a:pt x="337" y="94"/>
                  <a:pt x="337" y="87"/>
                </a:cubicBezTo>
                <a:cubicBezTo>
                  <a:pt x="344" y="56"/>
                  <a:pt x="331" y="24"/>
                  <a:pt x="299" y="12"/>
                </a:cubicBezTo>
                <a:cubicBezTo>
                  <a:pt x="282" y="4"/>
                  <a:pt x="266" y="1"/>
                  <a:pt x="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48"/>
          <p:cNvSpPr/>
          <p:nvPr/>
        </p:nvSpPr>
        <p:spPr>
          <a:xfrm>
            <a:off x="1000949" y="2487391"/>
            <a:ext cx="34908" cy="32684"/>
          </a:xfrm>
          <a:custGeom>
            <a:rect b="b" l="l" r="r" t="t"/>
            <a:pathLst>
              <a:path extrusionOk="0" h="279" w="298">
                <a:moveTo>
                  <a:pt x="215" y="1"/>
                </a:moveTo>
                <a:cubicBezTo>
                  <a:pt x="133" y="7"/>
                  <a:pt x="58" y="57"/>
                  <a:pt x="26" y="139"/>
                </a:cubicBezTo>
                <a:cubicBezTo>
                  <a:pt x="1" y="190"/>
                  <a:pt x="1" y="278"/>
                  <a:pt x="83" y="278"/>
                </a:cubicBezTo>
                <a:cubicBezTo>
                  <a:pt x="165" y="272"/>
                  <a:pt x="241" y="215"/>
                  <a:pt x="272" y="139"/>
                </a:cubicBezTo>
                <a:cubicBezTo>
                  <a:pt x="297" y="89"/>
                  <a:pt x="297" y="1"/>
                  <a:pt x="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48"/>
          <p:cNvSpPr/>
          <p:nvPr/>
        </p:nvSpPr>
        <p:spPr>
          <a:xfrm>
            <a:off x="1019926" y="2589309"/>
            <a:ext cx="29168" cy="25187"/>
          </a:xfrm>
          <a:custGeom>
            <a:rect b="b" l="l" r="r" t="t"/>
            <a:pathLst>
              <a:path extrusionOk="0" h="215" w="249">
                <a:moveTo>
                  <a:pt x="118" y="0"/>
                </a:moveTo>
                <a:cubicBezTo>
                  <a:pt x="83" y="0"/>
                  <a:pt x="38" y="53"/>
                  <a:pt x="28" y="77"/>
                </a:cubicBezTo>
                <a:cubicBezTo>
                  <a:pt x="16" y="102"/>
                  <a:pt x="9" y="133"/>
                  <a:pt x="3" y="165"/>
                </a:cubicBezTo>
                <a:cubicBezTo>
                  <a:pt x="0" y="202"/>
                  <a:pt x="18" y="215"/>
                  <a:pt x="43" y="215"/>
                </a:cubicBezTo>
                <a:cubicBezTo>
                  <a:pt x="82" y="215"/>
                  <a:pt x="138" y="184"/>
                  <a:pt x="161" y="165"/>
                </a:cubicBezTo>
                <a:cubicBezTo>
                  <a:pt x="198" y="127"/>
                  <a:pt x="249" y="39"/>
                  <a:pt x="148" y="20"/>
                </a:cubicBezTo>
                <a:cubicBezTo>
                  <a:pt x="140" y="6"/>
                  <a:pt x="130" y="0"/>
                  <a:pt x="1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3" name="Google Shape;3433;p48"/>
          <p:cNvSpPr/>
          <p:nvPr/>
        </p:nvSpPr>
        <p:spPr>
          <a:xfrm>
            <a:off x="1136951" y="2513280"/>
            <a:ext cx="39828" cy="32098"/>
          </a:xfrm>
          <a:custGeom>
            <a:rect b="b" l="l" r="r" t="t"/>
            <a:pathLst>
              <a:path extrusionOk="0" h="274" w="340">
                <a:moveTo>
                  <a:pt x="235" y="0"/>
                </a:moveTo>
                <a:cubicBezTo>
                  <a:pt x="233" y="0"/>
                  <a:pt x="230" y="0"/>
                  <a:pt x="227" y="0"/>
                </a:cubicBezTo>
                <a:cubicBezTo>
                  <a:pt x="127" y="7"/>
                  <a:pt x="0" y="114"/>
                  <a:pt x="7" y="215"/>
                </a:cubicBezTo>
                <a:cubicBezTo>
                  <a:pt x="7" y="240"/>
                  <a:pt x="19" y="265"/>
                  <a:pt x="45" y="271"/>
                </a:cubicBezTo>
                <a:cubicBezTo>
                  <a:pt x="53" y="273"/>
                  <a:pt x="61" y="274"/>
                  <a:pt x="70" y="274"/>
                </a:cubicBezTo>
                <a:cubicBezTo>
                  <a:pt x="93" y="274"/>
                  <a:pt x="114" y="268"/>
                  <a:pt x="133" y="259"/>
                </a:cubicBezTo>
                <a:cubicBezTo>
                  <a:pt x="139" y="259"/>
                  <a:pt x="145" y="253"/>
                  <a:pt x="145" y="253"/>
                </a:cubicBezTo>
                <a:lnTo>
                  <a:pt x="152" y="253"/>
                </a:lnTo>
                <a:cubicBezTo>
                  <a:pt x="157" y="254"/>
                  <a:pt x="163" y="255"/>
                  <a:pt x="168" y="255"/>
                </a:cubicBezTo>
                <a:cubicBezTo>
                  <a:pt x="212" y="255"/>
                  <a:pt x="249" y="211"/>
                  <a:pt x="272" y="183"/>
                </a:cubicBezTo>
                <a:cubicBezTo>
                  <a:pt x="302" y="122"/>
                  <a:pt x="339" y="0"/>
                  <a:pt x="2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48"/>
          <p:cNvSpPr/>
          <p:nvPr/>
        </p:nvSpPr>
        <p:spPr>
          <a:xfrm>
            <a:off x="1073460" y="2489148"/>
            <a:ext cx="37017" cy="29053"/>
          </a:xfrm>
          <a:custGeom>
            <a:rect b="b" l="l" r="r" t="t"/>
            <a:pathLst>
              <a:path extrusionOk="0" h="248" w="316">
                <a:moveTo>
                  <a:pt x="245" y="0"/>
                </a:moveTo>
                <a:cubicBezTo>
                  <a:pt x="236" y="0"/>
                  <a:pt x="226" y="2"/>
                  <a:pt x="214" y="4"/>
                </a:cubicBezTo>
                <a:cubicBezTo>
                  <a:pt x="151" y="23"/>
                  <a:pt x="0" y="156"/>
                  <a:pt x="82" y="225"/>
                </a:cubicBezTo>
                <a:cubicBezTo>
                  <a:pt x="102" y="242"/>
                  <a:pt x="121" y="248"/>
                  <a:pt x="141" y="248"/>
                </a:cubicBezTo>
                <a:cubicBezTo>
                  <a:pt x="166" y="248"/>
                  <a:pt x="193" y="239"/>
                  <a:pt x="221" y="232"/>
                </a:cubicBezTo>
                <a:cubicBezTo>
                  <a:pt x="246" y="219"/>
                  <a:pt x="296" y="168"/>
                  <a:pt x="278" y="137"/>
                </a:cubicBezTo>
                <a:cubicBezTo>
                  <a:pt x="276" y="137"/>
                  <a:pt x="275" y="137"/>
                  <a:pt x="274" y="138"/>
                </a:cubicBezTo>
                <a:lnTo>
                  <a:pt x="274" y="138"/>
                </a:lnTo>
                <a:cubicBezTo>
                  <a:pt x="300" y="82"/>
                  <a:pt x="315" y="0"/>
                  <a:pt x="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48"/>
          <p:cNvSpPr/>
          <p:nvPr/>
        </p:nvSpPr>
        <p:spPr>
          <a:xfrm>
            <a:off x="1097826" y="2394610"/>
            <a:ext cx="27177" cy="30341"/>
          </a:xfrm>
          <a:custGeom>
            <a:rect b="b" l="l" r="r" t="t"/>
            <a:pathLst>
              <a:path extrusionOk="0" h="259" w="232">
                <a:moveTo>
                  <a:pt x="192" y="0"/>
                </a:moveTo>
                <a:cubicBezTo>
                  <a:pt x="186" y="0"/>
                  <a:pt x="179" y="1"/>
                  <a:pt x="170" y="4"/>
                </a:cubicBezTo>
                <a:cubicBezTo>
                  <a:pt x="101" y="29"/>
                  <a:pt x="51" y="74"/>
                  <a:pt x="19" y="137"/>
                </a:cubicBezTo>
                <a:cubicBezTo>
                  <a:pt x="0" y="174"/>
                  <a:pt x="0" y="231"/>
                  <a:pt x="44" y="244"/>
                </a:cubicBezTo>
                <a:lnTo>
                  <a:pt x="70" y="256"/>
                </a:lnTo>
                <a:cubicBezTo>
                  <a:pt x="75" y="258"/>
                  <a:pt x="80" y="259"/>
                  <a:pt x="85" y="259"/>
                </a:cubicBezTo>
                <a:cubicBezTo>
                  <a:pt x="117" y="259"/>
                  <a:pt x="148" y="228"/>
                  <a:pt x="164" y="206"/>
                </a:cubicBezTo>
                <a:cubicBezTo>
                  <a:pt x="196" y="174"/>
                  <a:pt x="221" y="130"/>
                  <a:pt x="221" y="80"/>
                </a:cubicBezTo>
                <a:cubicBezTo>
                  <a:pt x="232" y="42"/>
                  <a:pt x="229" y="0"/>
                  <a:pt x="1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6" name="Google Shape;3436;p48"/>
          <p:cNvSpPr/>
          <p:nvPr/>
        </p:nvSpPr>
        <p:spPr>
          <a:xfrm>
            <a:off x="1258545" y="2192882"/>
            <a:ext cx="37368" cy="29404"/>
          </a:xfrm>
          <a:custGeom>
            <a:rect b="b" l="l" r="r" t="t"/>
            <a:pathLst>
              <a:path extrusionOk="0" h="251" w="319">
                <a:moveTo>
                  <a:pt x="253" y="0"/>
                </a:moveTo>
                <a:cubicBezTo>
                  <a:pt x="163" y="0"/>
                  <a:pt x="0" y="132"/>
                  <a:pt x="79" y="225"/>
                </a:cubicBezTo>
                <a:lnTo>
                  <a:pt x="85" y="231"/>
                </a:lnTo>
                <a:cubicBezTo>
                  <a:pt x="96" y="245"/>
                  <a:pt x="113" y="251"/>
                  <a:pt x="131" y="251"/>
                </a:cubicBezTo>
                <a:cubicBezTo>
                  <a:pt x="154" y="251"/>
                  <a:pt x="178" y="242"/>
                  <a:pt x="192" y="231"/>
                </a:cubicBezTo>
                <a:cubicBezTo>
                  <a:pt x="268" y="200"/>
                  <a:pt x="318" y="118"/>
                  <a:pt x="306" y="36"/>
                </a:cubicBezTo>
                <a:cubicBezTo>
                  <a:pt x="299" y="11"/>
                  <a:pt x="279" y="0"/>
                  <a:pt x="2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48"/>
          <p:cNvSpPr/>
          <p:nvPr/>
        </p:nvSpPr>
        <p:spPr>
          <a:xfrm>
            <a:off x="1281036" y="2346579"/>
            <a:ext cx="40766" cy="34324"/>
          </a:xfrm>
          <a:custGeom>
            <a:rect b="b" l="l" r="r" t="t"/>
            <a:pathLst>
              <a:path extrusionOk="0" h="293" w="348">
                <a:moveTo>
                  <a:pt x="224" y="0"/>
                </a:moveTo>
                <a:cubicBezTo>
                  <a:pt x="209" y="0"/>
                  <a:pt x="190" y="6"/>
                  <a:pt x="171" y="17"/>
                </a:cubicBezTo>
                <a:cubicBezTo>
                  <a:pt x="95" y="67"/>
                  <a:pt x="0" y="181"/>
                  <a:pt x="70" y="269"/>
                </a:cubicBezTo>
                <a:cubicBezTo>
                  <a:pt x="83" y="286"/>
                  <a:pt x="101" y="293"/>
                  <a:pt x="120" y="293"/>
                </a:cubicBezTo>
                <a:cubicBezTo>
                  <a:pt x="213" y="293"/>
                  <a:pt x="347" y="135"/>
                  <a:pt x="259" y="67"/>
                </a:cubicBezTo>
                <a:cubicBezTo>
                  <a:pt x="271" y="22"/>
                  <a:pt x="254" y="0"/>
                  <a:pt x="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8" name="Google Shape;3438;p48"/>
          <p:cNvSpPr/>
          <p:nvPr/>
        </p:nvSpPr>
        <p:spPr>
          <a:xfrm>
            <a:off x="1361513" y="2226152"/>
            <a:ext cx="28231" cy="28935"/>
          </a:xfrm>
          <a:custGeom>
            <a:rect b="b" l="l" r="r" t="t"/>
            <a:pathLst>
              <a:path extrusionOk="0" h="247" w="241">
                <a:moveTo>
                  <a:pt x="182" y="1"/>
                </a:moveTo>
                <a:cubicBezTo>
                  <a:pt x="153" y="1"/>
                  <a:pt x="118" y="18"/>
                  <a:pt x="95" y="29"/>
                </a:cubicBezTo>
                <a:cubicBezTo>
                  <a:pt x="70" y="48"/>
                  <a:pt x="45" y="67"/>
                  <a:pt x="32" y="99"/>
                </a:cubicBezTo>
                <a:cubicBezTo>
                  <a:pt x="26" y="111"/>
                  <a:pt x="26" y="118"/>
                  <a:pt x="20" y="137"/>
                </a:cubicBezTo>
                <a:cubicBezTo>
                  <a:pt x="20" y="137"/>
                  <a:pt x="20" y="137"/>
                  <a:pt x="20" y="143"/>
                </a:cubicBezTo>
                <a:cubicBezTo>
                  <a:pt x="1" y="168"/>
                  <a:pt x="7" y="206"/>
                  <a:pt x="32" y="225"/>
                </a:cubicBezTo>
                <a:cubicBezTo>
                  <a:pt x="39" y="231"/>
                  <a:pt x="45" y="231"/>
                  <a:pt x="51" y="238"/>
                </a:cubicBezTo>
                <a:cubicBezTo>
                  <a:pt x="61" y="244"/>
                  <a:pt x="72" y="247"/>
                  <a:pt x="82" y="247"/>
                </a:cubicBezTo>
                <a:cubicBezTo>
                  <a:pt x="145" y="247"/>
                  <a:pt x="212" y="148"/>
                  <a:pt x="228" y="105"/>
                </a:cubicBezTo>
                <a:cubicBezTo>
                  <a:pt x="240" y="80"/>
                  <a:pt x="234" y="55"/>
                  <a:pt x="228" y="36"/>
                </a:cubicBezTo>
                <a:cubicBezTo>
                  <a:pt x="220" y="10"/>
                  <a:pt x="202" y="1"/>
                  <a:pt x="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9" name="Google Shape;3439;p48"/>
          <p:cNvSpPr/>
          <p:nvPr/>
        </p:nvSpPr>
        <p:spPr>
          <a:xfrm>
            <a:off x="1250697" y="2658074"/>
            <a:ext cx="43694" cy="25187"/>
          </a:xfrm>
          <a:custGeom>
            <a:rect b="b" l="l" r="r" t="t"/>
            <a:pathLst>
              <a:path extrusionOk="0" h="215" w="373">
                <a:moveTo>
                  <a:pt x="240" y="0"/>
                </a:moveTo>
                <a:cubicBezTo>
                  <a:pt x="139" y="0"/>
                  <a:pt x="1" y="215"/>
                  <a:pt x="133" y="215"/>
                </a:cubicBezTo>
                <a:cubicBezTo>
                  <a:pt x="234" y="215"/>
                  <a:pt x="373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48"/>
          <p:cNvSpPr/>
          <p:nvPr/>
        </p:nvSpPr>
        <p:spPr>
          <a:xfrm>
            <a:off x="1230197" y="2751910"/>
            <a:ext cx="36197" cy="34324"/>
          </a:xfrm>
          <a:custGeom>
            <a:rect b="b" l="l" r="r" t="t"/>
            <a:pathLst>
              <a:path extrusionOk="0" h="293" w="309">
                <a:moveTo>
                  <a:pt x="195" y="0"/>
                </a:moveTo>
                <a:cubicBezTo>
                  <a:pt x="150" y="0"/>
                  <a:pt x="100" y="45"/>
                  <a:pt x="75" y="76"/>
                </a:cubicBezTo>
                <a:lnTo>
                  <a:pt x="56" y="114"/>
                </a:lnTo>
                <a:cubicBezTo>
                  <a:pt x="0" y="185"/>
                  <a:pt x="14" y="293"/>
                  <a:pt x="90" y="293"/>
                </a:cubicBezTo>
                <a:cubicBezTo>
                  <a:pt x="109" y="293"/>
                  <a:pt x="131" y="286"/>
                  <a:pt x="157" y="272"/>
                </a:cubicBezTo>
                <a:cubicBezTo>
                  <a:pt x="226" y="246"/>
                  <a:pt x="277" y="190"/>
                  <a:pt x="296" y="114"/>
                </a:cubicBezTo>
                <a:cubicBezTo>
                  <a:pt x="308" y="57"/>
                  <a:pt x="289" y="13"/>
                  <a:pt x="226" y="7"/>
                </a:cubicBez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48"/>
          <p:cNvSpPr/>
          <p:nvPr/>
        </p:nvSpPr>
        <p:spPr>
          <a:xfrm>
            <a:off x="1285488" y="2775573"/>
            <a:ext cx="50254" cy="39127"/>
          </a:xfrm>
          <a:custGeom>
            <a:rect b="b" l="l" r="r" t="t"/>
            <a:pathLst>
              <a:path extrusionOk="0" h="334" w="429">
                <a:moveTo>
                  <a:pt x="310" y="1"/>
                </a:moveTo>
                <a:cubicBezTo>
                  <a:pt x="287" y="1"/>
                  <a:pt x="262" y="7"/>
                  <a:pt x="233" y="19"/>
                </a:cubicBezTo>
                <a:cubicBezTo>
                  <a:pt x="196" y="38"/>
                  <a:pt x="164" y="57"/>
                  <a:pt x="133" y="89"/>
                </a:cubicBezTo>
                <a:cubicBezTo>
                  <a:pt x="82" y="139"/>
                  <a:pt x="0" y="328"/>
                  <a:pt x="126" y="328"/>
                </a:cubicBezTo>
                <a:cubicBezTo>
                  <a:pt x="138" y="332"/>
                  <a:pt x="150" y="334"/>
                  <a:pt x="162" y="334"/>
                </a:cubicBezTo>
                <a:cubicBezTo>
                  <a:pt x="254" y="334"/>
                  <a:pt x="351" y="237"/>
                  <a:pt x="385" y="164"/>
                </a:cubicBezTo>
                <a:cubicBezTo>
                  <a:pt x="429" y="71"/>
                  <a:pt x="389" y="1"/>
                  <a:pt x="3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2" name="Google Shape;3442;p48"/>
          <p:cNvSpPr txBox="1"/>
          <p:nvPr>
            <p:ph idx="4294967295" type="ctrTitle"/>
          </p:nvPr>
        </p:nvSpPr>
        <p:spPr>
          <a:xfrm flipH="1">
            <a:off x="924500" y="2190113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H6</a:t>
            </a:r>
            <a:endParaRPr sz="3000"/>
          </a:p>
        </p:txBody>
      </p:sp>
      <p:sp>
        <p:nvSpPr>
          <p:cNvPr id="3443" name="Google Shape;3443;p48"/>
          <p:cNvSpPr/>
          <p:nvPr/>
        </p:nvSpPr>
        <p:spPr>
          <a:xfrm>
            <a:off x="922775" y="3077313"/>
            <a:ext cx="818100" cy="8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48"/>
          <p:cNvSpPr/>
          <p:nvPr/>
        </p:nvSpPr>
        <p:spPr>
          <a:xfrm>
            <a:off x="1477998" y="3402317"/>
            <a:ext cx="37134" cy="31278"/>
          </a:xfrm>
          <a:custGeom>
            <a:rect b="b" l="l" r="r" t="t"/>
            <a:pathLst>
              <a:path extrusionOk="0" h="267" w="317">
                <a:moveTo>
                  <a:pt x="212" y="0"/>
                </a:moveTo>
                <a:cubicBezTo>
                  <a:pt x="147" y="0"/>
                  <a:pt x="88" y="40"/>
                  <a:pt x="58" y="96"/>
                </a:cubicBezTo>
                <a:cubicBezTo>
                  <a:pt x="26" y="146"/>
                  <a:pt x="1" y="216"/>
                  <a:pt x="64" y="253"/>
                </a:cubicBezTo>
                <a:cubicBezTo>
                  <a:pt x="77" y="266"/>
                  <a:pt x="95" y="266"/>
                  <a:pt x="114" y="266"/>
                </a:cubicBezTo>
                <a:cubicBezTo>
                  <a:pt x="196" y="260"/>
                  <a:pt x="259" y="197"/>
                  <a:pt x="272" y="121"/>
                </a:cubicBezTo>
                <a:cubicBezTo>
                  <a:pt x="304" y="71"/>
                  <a:pt x="316" y="26"/>
                  <a:pt x="259" y="7"/>
                </a:cubicBezTo>
                <a:cubicBezTo>
                  <a:pt x="244" y="3"/>
                  <a:pt x="228" y="0"/>
                  <a:pt x="2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48"/>
          <p:cNvSpPr/>
          <p:nvPr/>
        </p:nvSpPr>
        <p:spPr>
          <a:xfrm>
            <a:off x="1527783" y="3396460"/>
            <a:ext cx="58220" cy="37136"/>
          </a:xfrm>
          <a:custGeom>
            <a:rect b="b" l="l" r="r" t="t"/>
            <a:pathLst>
              <a:path extrusionOk="0" h="317" w="497">
                <a:moveTo>
                  <a:pt x="402" y="1"/>
                </a:moveTo>
                <a:cubicBezTo>
                  <a:pt x="276" y="7"/>
                  <a:pt x="162" y="64"/>
                  <a:pt x="74" y="152"/>
                </a:cubicBezTo>
                <a:cubicBezTo>
                  <a:pt x="0" y="221"/>
                  <a:pt x="19" y="317"/>
                  <a:pt x="90" y="317"/>
                </a:cubicBezTo>
                <a:cubicBezTo>
                  <a:pt x="110" y="317"/>
                  <a:pt x="135" y="309"/>
                  <a:pt x="162" y="291"/>
                </a:cubicBezTo>
                <a:lnTo>
                  <a:pt x="162" y="291"/>
                </a:lnTo>
                <a:cubicBezTo>
                  <a:pt x="143" y="303"/>
                  <a:pt x="238" y="310"/>
                  <a:pt x="251" y="310"/>
                </a:cubicBezTo>
                <a:cubicBezTo>
                  <a:pt x="345" y="297"/>
                  <a:pt x="427" y="240"/>
                  <a:pt x="465" y="152"/>
                </a:cubicBezTo>
                <a:cubicBezTo>
                  <a:pt x="497" y="95"/>
                  <a:pt x="490" y="1"/>
                  <a:pt x="4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48"/>
          <p:cNvSpPr/>
          <p:nvPr/>
        </p:nvSpPr>
        <p:spPr>
          <a:xfrm>
            <a:off x="1557420" y="3461477"/>
            <a:ext cx="34557" cy="32684"/>
          </a:xfrm>
          <a:custGeom>
            <a:rect b="b" l="l" r="r" t="t"/>
            <a:pathLst>
              <a:path extrusionOk="0" h="279" w="295">
                <a:moveTo>
                  <a:pt x="210" y="0"/>
                </a:moveTo>
                <a:cubicBezTo>
                  <a:pt x="117" y="0"/>
                  <a:pt x="51" y="112"/>
                  <a:pt x="23" y="184"/>
                </a:cubicBezTo>
                <a:cubicBezTo>
                  <a:pt x="0" y="248"/>
                  <a:pt x="44" y="279"/>
                  <a:pt x="93" y="279"/>
                </a:cubicBezTo>
                <a:cubicBezTo>
                  <a:pt x="112" y="279"/>
                  <a:pt x="132" y="274"/>
                  <a:pt x="149" y="266"/>
                </a:cubicBezTo>
                <a:cubicBezTo>
                  <a:pt x="206" y="234"/>
                  <a:pt x="294" y="146"/>
                  <a:pt x="269" y="70"/>
                </a:cubicBezTo>
                <a:cubicBezTo>
                  <a:pt x="269" y="70"/>
                  <a:pt x="269" y="70"/>
                  <a:pt x="263" y="64"/>
                </a:cubicBezTo>
                <a:cubicBezTo>
                  <a:pt x="275" y="39"/>
                  <a:pt x="282" y="20"/>
                  <a:pt x="250" y="7"/>
                </a:cubicBezTo>
                <a:cubicBezTo>
                  <a:pt x="236" y="2"/>
                  <a:pt x="223" y="0"/>
                  <a:pt x="2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48"/>
          <p:cNvSpPr/>
          <p:nvPr/>
        </p:nvSpPr>
        <p:spPr>
          <a:xfrm>
            <a:off x="1497209" y="3470966"/>
            <a:ext cx="34088" cy="22141"/>
          </a:xfrm>
          <a:custGeom>
            <a:rect b="b" l="l" r="r" t="t"/>
            <a:pathLst>
              <a:path extrusionOk="0" h="189" w="291">
                <a:moveTo>
                  <a:pt x="195" y="0"/>
                </a:moveTo>
                <a:cubicBezTo>
                  <a:pt x="183" y="0"/>
                  <a:pt x="170" y="3"/>
                  <a:pt x="159" y="8"/>
                </a:cubicBezTo>
                <a:lnTo>
                  <a:pt x="146" y="14"/>
                </a:lnTo>
                <a:cubicBezTo>
                  <a:pt x="95" y="33"/>
                  <a:pt x="1" y="147"/>
                  <a:pt x="83" y="185"/>
                </a:cubicBezTo>
                <a:cubicBezTo>
                  <a:pt x="90" y="188"/>
                  <a:pt x="98" y="189"/>
                  <a:pt x="106" y="189"/>
                </a:cubicBezTo>
                <a:cubicBezTo>
                  <a:pt x="132" y="189"/>
                  <a:pt x="160" y="175"/>
                  <a:pt x="184" y="166"/>
                </a:cubicBezTo>
                <a:cubicBezTo>
                  <a:pt x="215" y="153"/>
                  <a:pt x="291" y="71"/>
                  <a:pt x="247" y="40"/>
                </a:cubicBezTo>
                <a:cubicBezTo>
                  <a:pt x="241" y="34"/>
                  <a:pt x="237" y="31"/>
                  <a:pt x="234" y="30"/>
                </a:cubicBezTo>
                <a:lnTo>
                  <a:pt x="234" y="30"/>
                </a:lnTo>
                <a:cubicBezTo>
                  <a:pt x="232" y="8"/>
                  <a:pt x="215" y="0"/>
                  <a:pt x="1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48"/>
          <p:cNvSpPr/>
          <p:nvPr/>
        </p:nvSpPr>
        <p:spPr>
          <a:xfrm>
            <a:off x="1539849" y="3242059"/>
            <a:ext cx="30691" cy="29170"/>
          </a:xfrm>
          <a:custGeom>
            <a:rect b="b" l="l" r="r" t="t"/>
            <a:pathLst>
              <a:path extrusionOk="0" h="249" w="262">
                <a:moveTo>
                  <a:pt x="196" y="0"/>
                </a:moveTo>
                <a:cubicBezTo>
                  <a:pt x="121" y="0"/>
                  <a:pt x="1" y="84"/>
                  <a:pt x="34" y="183"/>
                </a:cubicBezTo>
                <a:cubicBezTo>
                  <a:pt x="34" y="196"/>
                  <a:pt x="40" y="209"/>
                  <a:pt x="47" y="215"/>
                </a:cubicBezTo>
                <a:cubicBezTo>
                  <a:pt x="60" y="239"/>
                  <a:pt x="78" y="248"/>
                  <a:pt x="99" y="248"/>
                </a:cubicBezTo>
                <a:cubicBezTo>
                  <a:pt x="149" y="248"/>
                  <a:pt x="210" y="192"/>
                  <a:pt x="223" y="152"/>
                </a:cubicBezTo>
                <a:cubicBezTo>
                  <a:pt x="236" y="127"/>
                  <a:pt x="242" y="101"/>
                  <a:pt x="249" y="76"/>
                </a:cubicBezTo>
                <a:cubicBezTo>
                  <a:pt x="262" y="23"/>
                  <a:pt x="235" y="0"/>
                  <a:pt x="1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48"/>
          <p:cNvSpPr/>
          <p:nvPr/>
        </p:nvSpPr>
        <p:spPr>
          <a:xfrm>
            <a:off x="1429266" y="3694249"/>
            <a:ext cx="35143" cy="24484"/>
          </a:xfrm>
          <a:custGeom>
            <a:rect b="b" l="l" r="r" t="t"/>
            <a:pathLst>
              <a:path extrusionOk="0" h="209" w="300">
                <a:moveTo>
                  <a:pt x="212" y="1"/>
                </a:moveTo>
                <a:cubicBezTo>
                  <a:pt x="203" y="1"/>
                  <a:pt x="193" y="2"/>
                  <a:pt x="183" y="7"/>
                </a:cubicBezTo>
                <a:cubicBezTo>
                  <a:pt x="127" y="32"/>
                  <a:pt x="1" y="209"/>
                  <a:pt x="133" y="209"/>
                </a:cubicBezTo>
                <a:cubicBezTo>
                  <a:pt x="196" y="196"/>
                  <a:pt x="247" y="158"/>
                  <a:pt x="278" y="101"/>
                </a:cubicBezTo>
                <a:cubicBezTo>
                  <a:pt x="299" y="49"/>
                  <a:pt x="259" y="1"/>
                  <a:pt x="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48"/>
          <p:cNvSpPr/>
          <p:nvPr/>
        </p:nvSpPr>
        <p:spPr>
          <a:xfrm>
            <a:off x="1559763" y="3597602"/>
            <a:ext cx="40297" cy="40299"/>
          </a:xfrm>
          <a:custGeom>
            <a:rect b="b" l="l" r="r" t="t"/>
            <a:pathLst>
              <a:path extrusionOk="0" h="344" w="344">
                <a:moveTo>
                  <a:pt x="250" y="1"/>
                </a:moveTo>
                <a:cubicBezTo>
                  <a:pt x="146" y="1"/>
                  <a:pt x="61" y="144"/>
                  <a:pt x="28" y="226"/>
                </a:cubicBezTo>
                <a:cubicBezTo>
                  <a:pt x="1" y="292"/>
                  <a:pt x="54" y="343"/>
                  <a:pt x="114" y="343"/>
                </a:cubicBezTo>
                <a:cubicBezTo>
                  <a:pt x="123" y="343"/>
                  <a:pt x="133" y="342"/>
                  <a:pt x="142" y="340"/>
                </a:cubicBezTo>
                <a:cubicBezTo>
                  <a:pt x="173" y="327"/>
                  <a:pt x="205" y="315"/>
                  <a:pt x="230" y="296"/>
                </a:cubicBezTo>
                <a:cubicBezTo>
                  <a:pt x="243" y="289"/>
                  <a:pt x="255" y="277"/>
                  <a:pt x="262" y="264"/>
                </a:cubicBezTo>
                <a:cubicBezTo>
                  <a:pt x="287" y="245"/>
                  <a:pt x="306" y="220"/>
                  <a:pt x="318" y="195"/>
                </a:cubicBezTo>
                <a:cubicBezTo>
                  <a:pt x="318" y="188"/>
                  <a:pt x="318" y="182"/>
                  <a:pt x="318" y="176"/>
                </a:cubicBezTo>
                <a:cubicBezTo>
                  <a:pt x="331" y="157"/>
                  <a:pt x="337" y="138"/>
                  <a:pt x="337" y="113"/>
                </a:cubicBezTo>
                <a:cubicBezTo>
                  <a:pt x="337" y="100"/>
                  <a:pt x="337" y="94"/>
                  <a:pt x="337" y="87"/>
                </a:cubicBezTo>
                <a:cubicBezTo>
                  <a:pt x="344" y="56"/>
                  <a:pt x="331" y="24"/>
                  <a:pt x="299" y="12"/>
                </a:cubicBezTo>
                <a:cubicBezTo>
                  <a:pt x="282" y="4"/>
                  <a:pt x="266" y="1"/>
                  <a:pt x="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48"/>
          <p:cNvSpPr/>
          <p:nvPr/>
        </p:nvSpPr>
        <p:spPr>
          <a:xfrm>
            <a:off x="999236" y="3485141"/>
            <a:ext cx="34908" cy="32684"/>
          </a:xfrm>
          <a:custGeom>
            <a:rect b="b" l="l" r="r" t="t"/>
            <a:pathLst>
              <a:path extrusionOk="0" h="279" w="298">
                <a:moveTo>
                  <a:pt x="215" y="1"/>
                </a:moveTo>
                <a:cubicBezTo>
                  <a:pt x="133" y="7"/>
                  <a:pt x="58" y="57"/>
                  <a:pt x="26" y="139"/>
                </a:cubicBezTo>
                <a:cubicBezTo>
                  <a:pt x="1" y="190"/>
                  <a:pt x="1" y="278"/>
                  <a:pt x="83" y="278"/>
                </a:cubicBezTo>
                <a:cubicBezTo>
                  <a:pt x="165" y="272"/>
                  <a:pt x="241" y="215"/>
                  <a:pt x="272" y="139"/>
                </a:cubicBezTo>
                <a:cubicBezTo>
                  <a:pt x="297" y="89"/>
                  <a:pt x="297" y="1"/>
                  <a:pt x="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48"/>
          <p:cNvSpPr/>
          <p:nvPr/>
        </p:nvSpPr>
        <p:spPr>
          <a:xfrm>
            <a:off x="1018213" y="3587059"/>
            <a:ext cx="29168" cy="25187"/>
          </a:xfrm>
          <a:custGeom>
            <a:rect b="b" l="l" r="r" t="t"/>
            <a:pathLst>
              <a:path extrusionOk="0" h="215" w="249">
                <a:moveTo>
                  <a:pt x="118" y="0"/>
                </a:moveTo>
                <a:cubicBezTo>
                  <a:pt x="83" y="0"/>
                  <a:pt x="38" y="53"/>
                  <a:pt x="28" y="77"/>
                </a:cubicBezTo>
                <a:cubicBezTo>
                  <a:pt x="16" y="102"/>
                  <a:pt x="9" y="133"/>
                  <a:pt x="3" y="165"/>
                </a:cubicBezTo>
                <a:cubicBezTo>
                  <a:pt x="0" y="202"/>
                  <a:pt x="18" y="215"/>
                  <a:pt x="43" y="215"/>
                </a:cubicBezTo>
                <a:cubicBezTo>
                  <a:pt x="82" y="215"/>
                  <a:pt x="138" y="184"/>
                  <a:pt x="161" y="165"/>
                </a:cubicBezTo>
                <a:cubicBezTo>
                  <a:pt x="198" y="127"/>
                  <a:pt x="249" y="39"/>
                  <a:pt x="148" y="20"/>
                </a:cubicBezTo>
                <a:cubicBezTo>
                  <a:pt x="140" y="6"/>
                  <a:pt x="130" y="0"/>
                  <a:pt x="1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48"/>
          <p:cNvSpPr/>
          <p:nvPr/>
        </p:nvSpPr>
        <p:spPr>
          <a:xfrm>
            <a:off x="1135239" y="3511030"/>
            <a:ext cx="39828" cy="32098"/>
          </a:xfrm>
          <a:custGeom>
            <a:rect b="b" l="l" r="r" t="t"/>
            <a:pathLst>
              <a:path extrusionOk="0" h="274" w="340">
                <a:moveTo>
                  <a:pt x="235" y="0"/>
                </a:moveTo>
                <a:cubicBezTo>
                  <a:pt x="233" y="0"/>
                  <a:pt x="230" y="0"/>
                  <a:pt x="227" y="0"/>
                </a:cubicBezTo>
                <a:cubicBezTo>
                  <a:pt x="127" y="7"/>
                  <a:pt x="0" y="114"/>
                  <a:pt x="7" y="215"/>
                </a:cubicBezTo>
                <a:cubicBezTo>
                  <a:pt x="7" y="240"/>
                  <a:pt x="19" y="265"/>
                  <a:pt x="45" y="271"/>
                </a:cubicBezTo>
                <a:cubicBezTo>
                  <a:pt x="53" y="273"/>
                  <a:pt x="61" y="274"/>
                  <a:pt x="70" y="274"/>
                </a:cubicBezTo>
                <a:cubicBezTo>
                  <a:pt x="93" y="274"/>
                  <a:pt x="114" y="268"/>
                  <a:pt x="133" y="259"/>
                </a:cubicBezTo>
                <a:cubicBezTo>
                  <a:pt x="139" y="259"/>
                  <a:pt x="145" y="253"/>
                  <a:pt x="145" y="253"/>
                </a:cubicBezTo>
                <a:lnTo>
                  <a:pt x="152" y="253"/>
                </a:lnTo>
                <a:cubicBezTo>
                  <a:pt x="157" y="254"/>
                  <a:pt x="163" y="255"/>
                  <a:pt x="168" y="255"/>
                </a:cubicBezTo>
                <a:cubicBezTo>
                  <a:pt x="212" y="255"/>
                  <a:pt x="249" y="211"/>
                  <a:pt x="272" y="183"/>
                </a:cubicBezTo>
                <a:cubicBezTo>
                  <a:pt x="302" y="122"/>
                  <a:pt x="339" y="0"/>
                  <a:pt x="2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4" name="Google Shape;3454;p48"/>
          <p:cNvSpPr/>
          <p:nvPr/>
        </p:nvSpPr>
        <p:spPr>
          <a:xfrm>
            <a:off x="1071747" y="3486898"/>
            <a:ext cx="37017" cy="29053"/>
          </a:xfrm>
          <a:custGeom>
            <a:rect b="b" l="l" r="r" t="t"/>
            <a:pathLst>
              <a:path extrusionOk="0" h="248" w="316">
                <a:moveTo>
                  <a:pt x="245" y="0"/>
                </a:moveTo>
                <a:cubicBezTo>
                  <a:pt x="236" y="0"/>
                  <a:pt x="226" y="2"/>
                  <a:pt x="214" y="4"/>
                </a:cubicBezTo>
                <a:cubicBezTo>
                  <a:pt x="151" y="23"/>
                  <a:pt x="0" y="156"/>
                  <a:pt x="82" y="225"/>
                </a:cubicBezTo>
                <a:cubicBezTo>
                  <a:pt x="102" y="242"/>
                  <a:pt x="121" y="248"/>
                  <a:pt x="141" y="248"/>
                </a:cubicBezTo>
                <a:cubicBezTo>
                  <a:pt x="166" y="248"/>
                  <a:pt x="193" y="239"/>
                  <a:pt x="221" y="232"/>
                </a:cubicBezTo>
                <a:cubicBezTo>
                  <a:pt x="246" y="219"/>
                  <a:pt x="296" y="168"/>
                  <a:pt x="278" y="137"/>
                </a:cubicBezTo>
                <a:cubicBezTo>
                  <a:pt x="276" y="137"/>
                  <a:pt x="275" y="137"/>
                  <a:pt x="274" y="138"/>
                </a:cubicBezTo>
                <a:lnTo>
                  <a:pt x="274" y="138"/>
                </a:lnTo>
                <a:cubicBezTo>
                  <a:pt x="300" y="82"/>
                  <a:pt x="315" y="0"/>
                  <a:pt x="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48"/>
          <p:cNvSpPr/>
          <p:nvPr/>
        </p:nvSpPr>
        <p:spPr>
          <a:xfrm>
            <a:off x="1096113" y="3392360"/>
            <a:ext cx="27177" cy="30341"/>
          </a:xfrm>
          <a:custGeom>
            <a:rect b="b" l="l" r="r" t="t"/>
            <a:pathLst>
              <a:path extrusionOk="0" h="259" w="232">
                <a:moveTo>
                  <a:pt x="192" y="0"/>
                </a:moveTo>
                <a:cubicBezTo>
                  <a:pt x="186" y="0"/>
                  <a:pt x="179" y="1"/>
                  <a:pt x="170" y="4"/>
                </a:cubicBezTo>
                <a:cubicBezTo>
                  <a:pt x="101" y="29"/>
                  <a:pt x="51" y="74"/>
                  <a:pt x="19" y="137"/>
                </a:cubicBezTo>
                <a:cubicBezTo>
                  <a:pt x="0" y="174"/>
                  <a:pt x="0" y="231"/>
                  <a:pt x="44" y="244"/>
                </a:cubicBezTo>
                <a:lnTo>
                  <a:pt x="70" y="256"/>
                </a:lnTo>
                <a:cubicBezTo>
                  <a:pt x="75" y="258"/>
                  <a:pt x="80" y="259"/>
                  <a:pt x="85" y="259"/>
                </a:cubicBezTo>
                <a:cubicBezTo>
                  <a:pt x="117" y="259"/>
                  <a:pt x="148" y="228"/>
                  <a:pt x="164" y="206"/>
                </a:cubicBezTo>
                <a:cubicBezTo>
                  <a:pt x="196" y="174"/>
                  <a:pt x="221" y="130"/>
                  <a:pt x="221" y="80"/>
                </a:cubicBezTo>
                <a:cubicBezTo>
                  <a:pt x="232" y="42"/>
                  <a:pt x="229" y="0"/>
                  <a:pt x="1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48"/>
          <p:cNvSpPr/>
          <p:nvPr/>
        </p:nvSpPr>
        <p:spPr>
          <a:xfrm>
            <a:off x="1256833" y="3190632"/>
            <a:ext cx="37368" cy="29404"/>
          </a:xfrm>
          <a:custGeom>
            <a:rect b="b" l="l" r="r" t="t"/>
            <a:pathLst>
              <a:path extrusionOk="0" h="251" w="319">
                <a:moveTo>
                  <a:pt x="253" y="0"/>
                </a:moveTo>
                <a:cubicBezTo>
                  <a:pt x="163" y="0"/>
                  <a:pt x="0" y="132"/>
                  <a:pt x="79" y="225"/>
                </a:cubicBezTo>
                <a:lnTo>
                  <a:pt x="85" y="231"/>
                </a:lnTo>
                <a:cubicBezTo>
                  <a:pt x="96" y="245"/>
                  <a:pt x="113" y="251"/>
                  <a:pt x="131" y="251"/>
                </a:cubicBezTo>
                <a:cubicBezTo>
                  <a:pt x="154" y="251"/>
                  <a:pt x="178" y="242"/>
                  <a:pt x="192" y="231"/>
                </a:cubicBezTo>
                <a:cubicBezTo>
                  <a:pt x="268" y="200"/>
                  <a:pt x="318" y="118"/>
                  <a:pt x="306" y="36"/>
                </a:cubicBezTo>
                <a:cubicBezTo>
                  <a:pt x="299" y="11"/>
                  <a:pt x="279" y="0"/>
                  <a:pt x="2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7" name="Google Shape;3457;p48"/>
          <p:cNvSpPr/>
          <p:nvPr/>
        </p:nvSpPr>
        <p:spPr>
          <a:xfrm>
            <a:off x="1279324" y="3344329"/>
            <a:ext cx="40766" cy="34324"/>
          </a:xfrm>
          <a:custGeom>
            <a:rect b="b" l="l" r="r" t="t"/>
            <a:pathLst>
              <a:path extrusionOk="0" h="293" w="348">
                <a:moveTo>
                  <a:pt x="224" y="0"/>
                </a:moveTo>
                <a:cubicBezTo>
                  <a:pt x="209" y="0"/>
                  <a:pt x="190" y="6"/>
                  <a:pt x="171" y="17"/>
                </a:cubicBezTo>
                <a:cubicBezTo>
                  <a:pt x="95" y="67"/>
                  <a:pt x="0" y="181"/>
                  <a:pt x="70" y="269"/>
                </a:cubicBezTo>
                <a:cubicBezTo>
                  <a:pt x="83" y="286"/>
                  <a:pt x="101" y="293"/>
                  <a:pt x="120" y="293"/>
                </a:cubicBezTo>
                <a:cubicBezTo>
                  <a:pt x="213" y="293"/>
                  <a:pt x="347" y="135"/>
                  <a:pt x="259" y="67"/>
                </a:cubicBezTo>
                <a:cubicBezTo>
                  <a:pt x="271" y="22"/>
                  <a:pt x="254" y="0"/>
                  <a:pt x="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8" name="Google Shape;3458;p48"/>
          <p:cNvSpPr/>
          <p:nvPr/>
        </p:nvSpPr>
        <p:spPr>
          <a:xfrm>
            <a:off x="1359801" y="3223902"/>
            <a:ext cx="28231" cy="28935"/>
          </a:xfrm>
          <a:custGeom>
            <a:rect b="b" l="l" r="r" t="t"/>
            <a:pathLst>
              <a:path extrusionOk="0" h="247" w="241">
                <a:moveTo>
                  <a:pt x="182" y="1"/>
                </a:moveTo>
                <a:cubicBezTo>
                  <a:pt x="153" y="1"/>
                  <a:pt x="118" y="18"/>
                  <a:pt x="95" y="29"/>
                </a:cubicBezTo>
                <a:cubicBezTo>
                  <a:pt x="70" y="48"/>
                  <a:pt x="45" y="67"/>
                  <a:pt x="32" y="99"/>
                </a:cubicBezTo>
                <a:cubicBezTo>
                  <a:pt x="26" y="111"/>
                  <a:pt x="26" y="118"/>
                  <a:pt x="20" y="137"/>
                </a:cubicBezTo>
                <a:cubicBezTo>
                  <a:pt x="20" y="137"/>
                  <a:pt x="20" y="137"/>
                  <a:pt x="20" y="143"/>
                </a:cubicBezTo>
                <a:cubicBezTo>
                  <a:pt x="1" y="168"/>
                  <a:pt x="7" y="206"/>
                  <a:pt x="32" y="225"/>
                </a:cubicBezTo>
                <a:cubicBezTo>
                  <a:pt x="39" y="231"/>
                  <a:pt x="45" y="231"/>
                  <a:pt x="51" y="238"/>
                </a:cubicBezTo>
                <a:cubicBezTo>
                  <a:pt x="61" y="244"/>
                  <a:pt x="72" y="247"/>
                  <a:pt x="82" y="247"/>
                </a:cubicBezTo>
                <a:cubicBezTo>
                  <a:pt x="145" y="247"/>
                  <a:pt x="212" y="148"/>
                  <a:pt x="228" y="105"/>
                </a:cubicBezTo>
                <a:cubicBezTo>
                  <a:pt x="240" y="80"/>
                  <a:pt x="234" y="55"/>
                  <a:pt x="228" y="36"/>
                </a:cubicBezTo>
                <a:cubicBezTo>
                  <a:pt x="220" y="10"/>
                  <a:pt x="202" y="1"/>
                  <a:pt x="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48"/>
          <p:cNvSpPr/>
          <p:nvPr/>
        </p:nvSpPr>
        <p:spPr>
          <a:xfrm>
            <a:off x="1248984" y="3655824"/>
            <a:ext cx="43694" cy="25187"/>
          </a:xfrm>
          <a:custGeom>
            <a:rect b="b" l="l" r="r" t="t"/>
            <a:pathLst>
              <a:path extrusionOk="0" h="215" w="373">
                <a:moveTo>
                  <a:pt x="240" y="0"/>
                </a:moveTo>
                <a:cubicBezTo>
                  <a:pt x="139" y="0"/>
                  <a:pt x="1" y="215"/>
                  <a:pt x="133" y="215"/>
                </a:cubicBezTo>
                <a:cubicBezTo>
                  <a:pt x="234" y="215"/>
                  <a:pt x="373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0" name="Google Shape;3460;p48"/>
          <p:cNvSpPr/>
          <p:nvPr/>
        </p:nvSpPr>
        <p:spPr>
          <a:xfrm>
            <a:off x="1228484" y="3749660"/>
            <a:ext cx="36197" cy="34324"/>
          </a:xfrm>
          <a:custGeom>
            <a:rect b="b" l="l" r="r" t="t"/>
            <a:pathLst>
              <a:path extrusionOk="0" h="293" w="309">
                <a:moveTo>
                  <a:pt x="195" y="0"/>
                </a:moveTo>
                <a:cubicBezTo>
                  <a:pt x="150" y="0"/>
                  <a:pt x="100" y="45"/>
                  <a:pt x="75" y="76"/>
                </a:cubicBezTo>
                <a:lnTo>
                  <a:pt x="56" y="114"/>
                </a:lnTo>
                <a:cubicBezTo>
                  <a:pt x="0" y="185"/>
                  <a:pt x="14" y="293"/>
                  <a:pt x="90" y="293"/>
                </a:cubicBezTo>
                <a:cubicBezTo>
                  <a:pt x="109" y="293"/>
                  <a:pt x="131" y="286"/>
                  <a:pt x="157" y="272"/>
                </a:cubicBezTo>
                <a:cubicBezTo>
                  <a:pt x="226" y="246"/>
                  <a:pt x="277" y="190"/>
                  <a:pt x="296" y="114"/>
                </a:cubicBezTo>
                <a:cubicBezTo>
                  <a:pt x="308" y="57"/>
                  <a:pt x="289" y="13"/>
                  <a:pt x="226" y="7"/>
                </a:cubicBez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1" name="Google Shape;3461;p48"/>
          <p:cNvSpPr/>
          <p:nvPr/>
        </p:nvSpPr>
        <p:spPr>
          <a:xfrm>
            <a:off x="1283775" y="3773323"/>
            <a:ext cx="50254" cy="39127"/>
          </a:xfrm>
          <a:custGeom>
            <a:rect b="b" l="l" r="r" t="t"/>
            <a:pathLst>
              <a:path extrusionOk="0" h="334" w="429">
                <a:moveTo>
                  <a:pt x="310" y="1"/>
                </a:moveTo>
                <a:cubicBezTo>
                  <a:pt x="287" y="1"/>
                  <a:pt x="262" y="7"/>
                  <a:pt x="233" y="19"/>
                </a:cubicBezTo>
                <a:cubicBezTo>
                  <a:pt x="196" y="38"/>
                  <a:pt x="164" y="57"/>
                  <a:pt x="133" y="89"/>
                </a:cubicBezTo>
                <a:cubicBezTo>
                  <a:pt x="82" y="139"/>
                  <a:pt x="0" y="328"/>
                  <a:pt x="126" y="328"/>
                </a:cubicBezTo>
                <a:cubicBezTo>
                  <a:pt x="138" y="332"/>
                  <a:pt x="150" y="334"/>
                  <a:pt x="162" y="334"/>
                </a:cubicBezTo>
                <a:cubicBezTo>
                  <a:pt x="254" y="334"/>
                  <a:pt x="351" y="237"/>
                  <a:pt x="385" y="164"/>
                </a:cubicBezTo>
                <a:cubicBezTo>
                  <a:pt x="429" y="71"/>
                  <a:pt x="389" y="1"/>
                  <a:pt x="3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2" name="Google Shape;3462;p48"/>
          <p:cNvSpPr txBox="1"/>
          <p:nvPr>
            <p:ph idx="4294967295" type="ctrTitle"/>
          </p:nvPr>
        </p:nvSpPr>
        <p:spPr>
          <a:xfrm flipH="1">
            <a:off x="922775" y="3187863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H1</a:t>
            </a:r>
            <a:endParaRPr sz="3000"/>
          </a:p>
        </p:txBody>
      </p:sp>
      <p:sp>
        <p:nvSpPr>
          <p:cNvPr id="3463" name="Google Shape;3463;p48"/>
          <p:cNvSpPr txBox="1"/>
          <p:nvPr>
            <p:ph idx="4294967295" type="ctrTitle"/>
          </p:nvPr>
        </p:nvSpPr>
        <p:spPr>
          <a:xfrm flipH="1">
            <a:off x="1931075" y="3077313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 “unread” dot next to new offers (3)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464" name="Google Shape;3464;p48"/>
          <p:cNvSpPr txBox="1"/>
          <p:nvPr>
            <p:ph idx="4294967295" type="subTitle"/>
          </p:nvPr>
        </p:nvSpPr>
        <p:spPr>
          <a:xfrm flipH="1">
            <a:off x="1917900" y="3397350"/>
            <a:ext cx="640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New offers always appear at the top of the request view; we worry that adding additional indicators will make our interface cluttered for only marginal benefit.</a:t>
            </a:r>
            <a:endParaRPr i="1" sz="1200"/>
          </a:p>
        </p:txBody>
      </p:sp>
      <p:sp>
        <p:nvSpPr>
          <p:cNvPr id="3465" name="Google Shape;3465;p48"/>
          <p:cNvSpPr/>
          <p:nvPr/>
        </p:nvSpPr>
        <p:spPr>
          <a:xfrm>
            <a:off x="947650" y="4049775"/>
            <a:ext cx="818100" cy="8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48"/>
          <p:cNvSpPr/>
          <p:nvPr/>
        </p:nvSpPr>
        <p:spPr>
          <a:xfrm>
            <a:off x="1502873" y="4374780"/>
            <a:ext cx="37134" cy="31278"/>
          </a:xfrm>
          <a:custGeom>
            <a:rect b="b" l="l" r="r" t="t"/>
            <a:pathLst>
              <a:path extrusionOk="0" h="267" w="317">
                <a:moveTo>
                  <a:pt x="212" y="0"/>
                </a:moveTo>
                <a:cubicBezTo>
                  <a:pt x="147" y="0"/>
                  <a:pt x="88" y="40"/>
                  <a:pt x="58" y="96"/>
                </a:cubicBezTo>
                <a:cubicBezTo>
                  <a:pt x="26" y="146"/>
                  <a:pt x="1" y="216"/>
                  <a:pt x="64" y="253"/>
                </a:cubicBezTo>
                <a:cubicBezTo>
                  <a:pt x="77" y="266"/>
                  <a:pt x="95" y="266"/>
                  <a:pt x="114" y="266"/>
                </a:cubicBezTo>
                <a:cubicBezTo>
                  <a:pt x="196" y="260"/>
                  <a:pt x="259" y="197"/>
                  <a:pt x="272" y="121"/>
                </a:cubicBezTo>
                <a:cubicBezTo>
                  <a:pt x="304" y="71"/>
                  <a:pt x="316" y="26"/>
                  <a:pt x="259" y="7"/>
                </a:cubicBezTo>
                <a:cubicBezTo>
                  <a:pt x="244" y="3"/>
                  <a:pt x="228" y="0"/>
                  <a:pt x="2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48"/>
          <p:cNvSpPr/>
          <p:nvPr/>
        </p:nvSpPr>
        <p:spPr>
          <a:xfrm>
            <a:off x="1552658" y="4368922"/>
            <a:ext cx="58220" cy="37136"/>
          </a:xfrm>
          <a:custGeom>
            <a:rect b="b" l="l" r="r" t="t"/>
            <a:pathLst>
              <a:path extrusionOk="0" h="317" w="497">
                <a:moveTo>
                  <a:pt x="402" y="1"/>
                </a:moveTo>
                <a:cubicBezTo>
                  <a:pt x="276" y="7"/>
                  <a:pt x="162" y="64"/>
                  <a:pt x="74" y="152"/>
                </a:cubicBezTo>
                <a:cubicBezTo>
                  <a:pt x="0" y="221"/>
                  <a:pt x="19" y="317"/>
                  <a:pt x="90" y="317"/>
                </a:cubicBezTo>
                <a:cubicBezTo>
                  <a:pt x="110" y="317"/>
                  <a:pt x="135" y="309"/>
                  <a:pt x="162" y="291"/>
                </a:cubicBezTo>
                <a:lnTo>
                  <a:pt x="162" y="291"/>
                </a:lnTo>
                <a:cubicBezTo>
                  <a:pt x="143" y="303"/>
                  <a:pt x="238" y="310"/>
                  <a:pt x="251" y="310"/>
                </a:cubicBezTo>
                <a:cubicBezTo>
                  <a:pt x="345" y="297"/>
                  <a:pt x="427" y="240"/>
                  <a:pt x="465" y="152"/>
                </a:cubicBezTo>
                <a:cubicBezTo>
                  <a:pt x="497" y="95"/>
                  <a:pt x="490" y="1"/>
                  <a:pt x="4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48"/>
          <p:cNvSpPr/>
          <p:nvPr/>
        </p:nvSpPr>
        <p:spPr>
          <a:xfrm>
            <a:off x="1582295" y="4433939"/>
            <a:ext cx="34557" cy="32684"/>
          </a:xfrm>
          <a:custGeom>
            <a:rect b="b" l="l" r="r" t="t"/>
            <a:pathLst>
              <a:path extrusionOk="0" h="279" w="295">
                <a:moveTo>
                  <a:pt x="210" y="0"/>
                </a:moveTo>
                <a:cubicBezTo>
                  <a:pt x="117" y="0"/>
                  <a:pt x="51" y="112"/>
                  <a:pt x="23" y="184"/>
                </a:cubicBezTo>
                <a:cubicBezTo>
                  <a:pt x="0" y="248"/>
                  <a:pt x="44" y="279"/>
                  <a:pt x="93" y="279"/>
                </a:cubicBezTo>
                <a:cubicBezTo>
                  <a:pt x="112" y="279"/>
                  <a:pt x="132" y="274"/>
                  <a:pt x="149" y="266"/>
                </a:cubicBezTo>
                <a:cubicBezTo>
                  <a:pt x="206" y="234"/>
                  <a:pt x="294" y="146"/>
                  <a:pt x="269" y="70"/>
                </a:cubicBezTo>
                <a:cubicBezTo>
                  <a:pt x="269" y="70"/>
                  <a:pt x="269" y="70"/>
                  <a:pt x="263" y="64"/>
                </a:cubicBezTo>
                <a:cubicBezTo>
                  <a:pt x="275" y="39"/>
                  <a:pt x="282" y="20"/>
                  <a:pt x="250" y="7"/>
                </a:cubicBezTo>
                <a:cubicBezTo>
                  <a:pt x="236" y="2"/>
                  <a:pt x="223" y="0"/>
                  <a:pt x="2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48"/>
          <p:cNvSpPr/>
          <p:nvPr/>
        </p:nvSpPr>
        <p:spPr>
          <a:xfrm>
            <a:off x="1522084" y="4443428"/>
            <a:ext cx="34088" cy="22141"/>
          </a:xfrm>
          <a:custGeom>
            <a:rect b="b" l="l" r="r" t="t"/>
            <a:pathLst>
              <a:path extrusionOk="0" h="189" w="291">
                <a:moveTo>
                  <a:pt x="195" y="0"/>
                </a:moveTo>
                <a:cubicBezTo>
                  <a:pt x="183" y="0"/>
                  <a:pt x="170" y="3"/>
                  <a:pt x="159" y="8"/>
                </a:cubicBezTo>
                <a:lnTo>
                  <a:pt x="146" y="14"/>
                </a:lnTo>
                <a:cubicBezTo>
                  <a:pt x="95" y="33"/>
                  <a:pt x="1" y="147"/>
                  <a:pt x="83" y="185"/>
                </a:cubicBezTo>
                <a:cubicBezTo>
                  <a:pt x="90" y="188"/>
                  <a:pt x="98" y="189"/>
                  <a:pt x="106" y="189"/>
                </a:cubicBezTo>
                <a:cubicBezTo>
                  <a:pt x="132" y="189"/>
                  <a:pt x="160" y="175"/>
                  <a:pt x="184" y="166"/>
                </a:cubicBezTo>
                <a:cubicBezTo>
                  <a:pt x="215" y="153"/>
                  <a:pt x="291" y="71"/>
                  <a:pt x="247" y="40"/>
                </a:cubicBezTo>
                <a:cubicBezTo>
                  <a:pt x="241" y="34"/>
                  <a:pt x="237" y="31"/>
                  <a:pt x="234" y="30"/>
                </a:cubicBezTo>
                <a:lnTo>
                  <a:pt x="234" y="30"/>
                </a:lnTo>
                <a:cubicBezTo>
                  <a:pt x="232" y="8"/>
                  <a:pt x="215" y="0"/>
                  <a:pt x="1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48"/>
          <p:cNvSpPr/>
          <p:nvPr/>
        </p:nvSpPr>
        <p:spPr>
          <a:xfrm>
            <a:off x="1564724" y="4214522"/>
            <a:ext cx="30691" cy="29170"/>
          </a:xfrm>
          <a:custGeom>
            <a:rect b="b" l="l" r="r" t="t"/>
            <a:pathLst>
              <a:path extrusionOk="0" h="249" w="262">
                <a:moveTo>
                  <a:pt x="196" y="0"/>
                </a:moveTo>
                <a:cubicBezTo>
                  <a:pt x="121" y="0"/>
                  <a:pt x="1" y="84"/>
                  <a:pt x="34" y="183"/>
                </a:cubicBezTo>
                <a:cubicBezTo>
                  <a:pt x="34" y="196"/>
                  <a:pt x="40" y="209"/>
                  <a:pt x="47" y="215"/>
                </a:cubicBezTo>
                <a:cubicBezTo>
                  <a:pt x="60" y="239"/>
                  <a:pt x="78" y="248"/>
                  <a:pt x="99" y="248"/>
                </a:cubicBezTo>
                <a:cubicBezTo>
                  <a:pt x="149" y="248"/>
                  <a:pt x="210" y="192"/>
                  <a:pt x="223" y="152"/>
                </a:cubicBezTo>
                <a:cubicBezTo>
                  <a:pt x="236" y="127"/>
                  <a:pt x="242" y="101"/>
                  <a:pt x="249" y="76"/>
                </a:cubicBezTo>
                <a:cubicBezTo>
                  <a:pt x="262" y="23"/>
                  <a:pt x="235" y="0"/>
                  <a:pt x="1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48"/>
          <p:cNvSpPr/>
          <p:nvPr/>
        </p:nvSpPr>
        <p:spPr>
          <a:xfrm>
            <a:off x="1454141" y="4666711"/>
            <a:ext cx="35143" cy="24484"/>
          </a:xfrm>
          <a:custGeom>
            <a:rect b="b" l="l" r="r" t="t"/>
            <a:pathLst>
              <a:path extrusionOk="0" h="209" w="300">
                <a:moveTo>
                  <a:pt x="212" y="1"/>
                </a:moveTo>
                <a:cubicBezTo>
                  <a:pt x="203" y="1"/>
                  <a:pt x="193" y="2"/>
                  <a:pt x="183" y="7"/>
                </a:cubicBezTo>
                <a:cubicBezTo>
                  <a:pt x="127" y="32"/>
                  <a:pt x="1" y="209"/>
                  <a:pt x="133" y="209"/>
                </a:cubicBezTo>
                <a:cubicBezTo>
                  <a:pt x="196" y="196"/>
                  <a:pt x="247" y="158"/>
                  <a:pt x="278" y="101"/>
                </a:cubicBezTo>
                <a:cubicBezTo>
                  <a:pt x="299" y="49"/>
                  <a:pt x="259" y="1"/>
                  <a:pt x="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48"/>
          <p:cNvSpPr/>
          <p:nvPr/>
        </p:nvSpPr>
        <p:spPr>
          <a:xfrm>
            <a:off x="1584638" y="4570065"/>
            <a:ext cx="40297" cy="40299"/>
          </a:xfrm>
          <a:custGeom>
            <a:rect b="b" l="l" r="r" t="t"/>
            <a:pathLst>
              <a:path extrusionOk="0" h="344" w="344">
                <a:moveTo>
                  <a:pt x="250" y="1"/>
                </a:moveTo>
                <a:cubicBezTo>
                  <a:pt x="146" y="1"/>
                  <a:pt x="61" y="144"/>
                  <a:pt x="28" y="226"/>
                </a:cubicBezTo>
                <a:cubicBezTo>
                  <a:pt x="1" y="292"/>
                  <a:pt x="54" y="343"/>
                  <a:pt x="114" y="343"/>
                </a:cubicBezTo>
                <a:cubicBezTo>
                  <a:pt x="123" y="343"/>
                  <a:pt x="133" y="342"/>
                  <a:pt x="142" y="340"/>
                </a:cubicBezTo>
                <a:cubicBezTo>
                  <a:pt x="173" y="327"/>
                  <a:pt x="205" y="315"/>
                  <a:pt x="230" y="296"/>
                </a:cubicBezTo>
                <a:cubicBezTo>
                  <a:pt x="243" y="289"/>
                  <a:pt x="255" y="277"/>
                  <a:pt x="262" y="264"/>
                </a:cubicBezTo>
                <a:cubicBezTo>
                  <a:pt x="287" y="245"/>
                  <a:pt x="306" y="220"/>
                  <a:pt x="318" y="195"/>
                </a:cubicBezTo>
                <a:cubicBezTo>
                  <a:pt x="318" y="188"/>
                  <a:pt x="318" y="182"/>
                  <a:pt x="318" y="176"/>
                </a:cubicBezTo>
                <a:cubicBezTo>
                  <a:pt x="331" y="157"/>
                  <a:pt x="337" y="138"/>
                  <a:pt x="337" y="113"/>
                </a:cubicBezTo>
                <a:cubicBezTo>
                  <a:pt x="337" y="100"/>
                  <a:pt x="337" y="94"/>
                  <a:pt x="337" y="87"/>
                </a:cubicBezTo>
                <a:cubicBezTo>
                  <a:pt x="344" y="56"/>
                  <a:pt x="331" y="24"/>
                  <a:pt x="299" y="12"/>
                </a:cubicBezTo>
                <a:cubicBezTo>
                  <a:pt x="282" y="4"/>
                  <a:pt x="266" y="1"/>
                  <a:pt x="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48"/>
          <p:cNvSpPr/>
          <p:nvPr/>
        </p:nvSpPr>
        <p:spPr>
          <a:xfrm>
            <a:off x="1024111" y="4457603"/>
            <a:ext cx="34908" cy="32684"/>
          </a:xfrm>
          <a:custGeom>
            <a:rect b="b" l="l" r="r" t="t"/>
            <a:pathLst>
              <a:path extrusionOk="0" h="279" w="298">
                <a:moveTo>
                  <a:pt x="215" y="1"/>
                </a:moveTo>
                <a:cubicBezTo>
                  <a:pt x="133" y="7"/>
                  <a:pt x="58" y="57"/>
                  <a:pt x="26" y="139"/>
                </a:cubicBezTo>
                <a:cubicBezTo>
                  <a:pt x="1" y="190"/>
                  <a:pt x="1" y="278"/>
                  <a:pt x="83" y="278"/>
                </a:cubicBezTo>
                <a:cubicBezTo>
                  <a:pt x="165" y="272"/>
                  <a:pt x="241" y="215"/>
                  <a:pt x="272" y="139"/>
                </a:cubicBezTo>
                <a:cubicBezTo>
                  <a:pt x="297" y="89"/>
                  <a:pt x="297" y="1"/>
                  <a:pt x="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48"/>
          <p:cNvSpPr/>
          <p:nvPr/>
        </p:nvSpPr>
        <p:spPr>
          <a:xfrm>
            <a:off x="1043088" y="4559521"/>
            <a:ext cx="29168" cy="25187"/>
          </a:xfrm>
          <a:custGeom>
            <a:rect b="b" l="l" r="r" t="t"/>
            <a:pathLst>
              <a:path extrusionOk="0" h="215" w="249">
                <a:moveTo>
                  <a:pt x="118" y="0"/>
                </a:moveTo>
                <a:cubicBezTo>
                  <a:pt x="83" y="0"/>
                  <a:pt x="38" y="53"/>
                  <a:pt x="28" y="77"/>
                </a:cubicBezTo>
                <a:cubicBezTo>
                  <a:pt x="16" y="102"/>
                  <a:pt x="9" y="133"/>
                  <a:pt x="3" y="165"/>
                </a:cubicBezTo>
                <a:cubicBezTo>
                  <a:pt x="0" y="202"/>
                  <a:pt x="18" y="215"/>
                  <a:pt x="43" y="215"/>
                </a:cubicBezTo>
                <a:cubicBezTo>
                  <a:pt x="82" y="215"/>
                  <a:pt x="138" y="184"/>
                  <a:pt x="161" y="165"/>
                </a:cubicBezTo>
                <a:cubicBezTo>
                  <a:pt x="198" y="127"/>
                  <a:pt x="249" y="39"/>
                  <a:pt x="148" y="20"/>
                </a:cubicBezTo>
                <a:cubicBezTo>
                  <a:pt x="140" y="6"/>
                  <a:pt x="130" y="0"/>
                  <a:pt x="1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48"/>
          <p:cNvSpPr/>
          <p:nvPr/>
        </p:nvSpPr>
        <p:spPr>
          <a:xfrm>
            <a:off x="1160114" y="4483493"/>
            <a:ext cx="39828" cy="32098"/>
          </a:xfrm>
          <a:custGeom>
            <a:rect b="b" l="l" r="r" t="t"/>
            <a:pathLst>
              <a:path extrusionOk="0" h="274" w="340">
                <a:moveTo>
                  <a:pt x="235" y="0"/>
                </a:moveTo>
                <a:cubicBezTo>
                  <a:pt x="233" y="0"/>
                  <a:pt x="230" y="0"/>
                  <a:pt x="227" y="0"/>
                </a:cubicBezTo>
                <a:cubicBezTo>
                  <a:pt x="127" y="7"/>
                  <a:pt x="0" y="114"/>
                  <a:pt x="7" y="215"/>
                </a:cubicBezTo>
                <a:cubicBezTo>
                  <a:pt x="7" y="240"/>
                  <a:pt x="19" y="265"/>
                  <a:pt x="45" y="271"/>
                </a:cubicBezTo>
                <a:cubicBezTo>
                  <a:pt x="53" y="273"/>
                  <a:pt x="61" y="274"/>
                  <a:pt x="70" y="274"/>
                </a:cubicBezTo>
                <a:cubicBezTo>
                  <a:pt x="93" y="274"/>
                  <a:pt x="114" y="268"/>
                  <a:pt x="133" y="259"/>
                </a:cubicBezTo>
                <a:cubicBezTo>
                  <a:pt x="139" y="259"/>
                  <a:pt x="145" y="253"/>
                  <a:pt x="145" y="253"/>
                </a:cubicBezTo>
                <a:lnTo>
                  <a:pt x="152" y="253"/>
                </a:lnTo>
                <a:cubicBezTo>
                  <a:pt x="157" y="254"/>
                  <a:pt x="163" y="255"/>
                  <a:pt x="168" y="255"/>
                </a:cubicBezTo>
                <a:cubicBezTo>
                  <a:pt x="212" y="255"/>
                  <a:pt x="249" y="211"/>
                  <a:pt x="272" y="183"/>
                </a:cubicBezTo>
                <a:cubicBezTo>
                  <a:pt x="302" y="122"/>
                  <a:pt x="339" y="0"/>
                  <a:pt x="2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48"/>
          <p:cNvSpPr/>
          <p:nvPr/>
        </p:nvSpPr>
        <p:spPr>
          <a:xfrm>
            <a:off x="1096622" y="4459360"/>
            <a:ext cx="37017" cy="29053"/>
          </a:xfrm>
          <a:custGeom>
            <a:rect b="b" l="l" r="r" t="t"/>
            <a:pathLst>
              <a:path extrusionOk="0" h="248" w="316">
                <a:moveTo>
                  <a:pt x="245" y="0"/>
                </a:moveTo>
                <a:cubicBezTo>
                  <a:pt x="236" y="0"/>
                  <a:pt x="226" y="2"/>
                  <a:pt x="214" y="4"/>
                </a:cubicBezTo>
                <a:cubicBezTo>
                  <a:pt x="151" y="23"/>
                  <a:pt x="0" y="156"/>
                  <a:pt x="82" y="225"/>
                </a:cubicBezTo>
                <a:cubicBezTo>
                  <a:pt x="102" y="242"/>
                  <a:pt x="121" y="248"/>
                  <a:pt x="141" y="248"/>
                </a:cubicBezTo>
                <a:cubicBezTo>
                  <a:pt x="166" y="248"/>
                  <a:pt x="193" y="239"/>
                  <a:pt x="221" y="232"/>
                </a:cubicBezTo>
                <a:cubicBezTo>
                  <a:pt x="246" y="219"/>
                  <a:pt x="296" y="168"/>
                  <a:pt x="278" y="137"/>
                </a:cubicBezTo>
                <a:cubicBezTo>
                  <a:pt x="276" y="137"/>
                  <a:pt x="275" y="137"/>
                  <a:pt x="274" y="138"/>
                </a:cubicBezTo>
                <a:lnTo>
                  <a:pt x="274" y="138"/>
                </a:lnTo>
                <a:cubicBezTo>
                  <a:pt x="300" y="82"/>
                  <a:pt x="315" y="0"/>
                  <a:pt x="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7" name="Google Shape;3477;p48"/>
          <p:cNvSpPr/>
          <p:nvPr/>
        </p:nvSpPr>
        <p:spPr>
          <a:xfrm>
            <a:off x="1120988" y="4364822"/>
            <a:ext cx="27177" cy="30341"/>
          </a:xfrm>
          <a:custGeom>
            <a:rect b="b" l="l" r="r" t="t"/>
            <a:pathLst>
              <a:path extrusionOk="0" h="259" w="232">
                <a:moveTo>
                  <a:pt x="192" y="0"/>
                </a:moveTo>
                <a:cubicBezTo>
                  <a:pt x="186" y="0"/>
                  <a:pt x="179" y="1"/>
                  <a:pt x="170" y="4"/>
                </a:cubicBezTo>
                <a:cubicBezTo>
                  <a:pt x="101" y="29"/>
                  <a:pt x="51" y="74"/>
                  <a:pt x="19" y="137"/>
                </a:cubicBezTo>
                <a:cubicBezTo>
                  <a:pt x="0" y="174"/>
                  <a:pt x="0" y="231"/>
                  <a:pt x="44" y="244"/>
                </a:cubicBezTo>
                <a:lnTo>
                  <a:pt x="70" y="256"/>
                </a:lnTo>
                <a:cubicBezTo>
                  <a:pt x="75" y="258"/>
                  <a:pt x="80" y="259"/>
                  <a:pt x="85" y="259"/>
                </a:cubicBezTo>
                <a:cubicBezTo>
                  <a:pt x="117" y="259"/>
                  <a:pt x="148" y="228"/>
                  <a:pt x="164" y="206"/>
                </a:cubicBezTo>
                <a:cubicBezTo>
                  <a:pt x="196" y="174"/>
                  <a:pt x="221" y="130"/>
                  <a:pt x="221" y="80"/>
                </a:cubicBezTo>
                <a:cubicBezTo>
                  <a:pt x="232" y="42"/>
                  <a:pt x="229" y="0"/>
                  <a:pt x="1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8" name="Google Shape;3478;p48"/>
          <p:cNvSpPr/>
          <p:nvPr/>
        </p:nvSpPr>
        <p:spPr>
          <a:xfrm>
            <a:off x="1281708" y="4163094"/>
            <a:ext cx="37368" cy="29404"/>
          </a:xfrm>
          <a:custGeom>
            <a:rect b="b" l="l" r="r" t="t"/>
            <a:pathLst>
              <a:path extrusionOk="0" h="251" w="319">
                <a:moveTo>
                  <a:pt x="253" y="0"/>
                </a:moveTo>
                <a:cubicBezTo>
                  <a:pt x="163" y="0"/>
                  <a:pt x="0" y="132"/>
                  <a:pt x="79" y="225"/>
                </a:cubicBezTo>
                <a:lnTo>
                  <a:pt x="85" y="231"/>
                </a:lnTo>
                <a:cubicBezTo>
                  <a:pt x="96" y="245"/>
                  <a:pt x="113" y="251"/>
                  <a:pt x="131" y="251"/>
                </a:cubicBezTo>
                <a:cubicBezTo>
                  <a:pt x="154" y="251"/>
                  <a:pt x="178" y="242"/>
                  <a:pt x="192" y="231"/>
                </a:cubicBezTo>
                <a:cubicBezTo>
                  <a:pt x="268" y="200"/>
                  <a:pt x="318" y="118"/>
                  <a:pt x="306" y="36"/>
                </a:cubicBezTo>
                <a:cubicBezTo>
                  <a:pt x="299" y="11"/>
                  <a:pt x="279" y="0"/>
                  <a:pt x="2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48"/>
          <p:cNvSpPr/>
          <p:nvPr/>
        </p:nvSpPr>
        <p:spPr>
          <a:xfrm>
            <a:off x="1304199" y="4316792"/>
            <a:ext cx="40766" cy="34324"/>
          </a:xfrm>
          <a:custGeom>
            <a:rect b="b" l="l" r="r" t="t"/>
            <a:pathLst>
              <a:path extrusionOk="0" h="293" w="348">
                <a:moveTo>
                  <a:pt x="224" y="0"/>
                </a:moveTo>
                <a:cubicBezTo>
                  <a:pt x="209" y="0"/>
                  <a:pt x="190" y="6"/>
                  <a:pt x="171" y="17"/>
                </a:cubicBezTo>
                <a:cubicBezTo>
                  <a:pt x="95" y="67"/>
                  <a:pt x="0" y="181"/>
                  <a:pt x="70" y="269"/>
                </a:cubicBezTo>
                <a:cubicBezTo>
                  <a:pt x="83" y="286"/>
                  <a:pt x="101" y="293"/>
                  <a:pt x="120" y="293"/>
                </a:cubicBezTo>
                <a:cubicBezTo>
                  <a:pt x="213" y="293"/>
                  <a:pt x="347" y="135"/>
                  <a:pt x="259" y="67"/>
                </a:cubicBezTo>
                <a:cubicBezTo>
                  <a:pt x="271" y="22"/>
                  <a:pt x="254" y="0"/>
                  <a:pt x="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48"/>
          <p:cNvSpPr/>
          <p:nvPr/>
        </p:nvSpPr>
        <p:spPr>
          <a:xfrm>
            <a:off x="1384676" y="4196364"/>
            <a:ext cx="28231" cy="28935"/>
          </a:xfrm>
          <a:custGeom>
            <a:rect b="b" l="l" r="r" t="t"/>
            <a:pathLst>
              <a:path extrusionOk="0" h="247" w="241">
                <a:moveTo>
                  <a:pt x="182" y="1"/>
                </a:moveTo>
                <a:cubicBezTo>
                  <a:pt x="153" y="1"/>
                  <a:pt x="118" y="18"/>
                  <a:pt x="95" y="29"/>
                </a:cubicBezTo>
                <a:cubicBezTo>
                  <a:pt x="70" y="48"/>
                  <a:pt x="45" y="67"/>
                  <a:pt x="32" y="99"/>
                </a:cubicBezTo>
                <a:cubicBezTo>
                  <a:pt x="26" y="111"/>
                  <a:pt x="26" y="118"/>
                  <a:pt x="20" y="137"/>
                </a:cubicBezTo>
                <a:cubicBezTo>
                  <a:pt x="20" y="137"/>
                  <a:pt x="20" y="137"/>
                  <a:pt x="20" y="143"/>
                </a:cubicBezTo>
                <a:cubicBezTo>
                  <a:pt x="1" y="168"/>
                  <a:pt x="7" y="206"/>
                  <a:pt x="32" y="225"/>
                </a:cubicBezTo>
                <a:cubicBezTo>
                  <a:pt x="39" y="231"/>
                  <a:pt x="45" y="231"/>
                  <a:pt x="51" y="238"/>
                </a:cubicBezTo>
                <a:cubicBezTo>
                  <a:pt x="61" y="244"/>
                  <a:pt x="72" y="247"/>
                  <a:pt x="82" y="247"/>
                </a:cubicBezTo>
                <a:cubicBezTo>
                  <a:pt x="145" y="247"/>
                  <a:pt x="212" y="148"/>
                  <a:pt x="228" y="105"/>
                </a:cubicBezTo>
                <a:cubicBezTo>
                  <a:pt x="240" y="80"/>
                  <a:pt x="234" y="55"/>
                  <a:pt x="228" y="36"/>
                </a:cubicBezTo>
                <a:cubicBezTo>
                  <a:pt x="220" y="10"/>
                  <a:pt x="202" y="1"/>
                  <a:pt x="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p48"/>
          <p:cNvSpPr/>
          <p:nvPr/>
        </p:nvSpPr>
        <p:spPr>
          <a:xfrm>
            <a:off x="1273859" y="4628287"/>
            <a:ext cx="43694" cy="25187"/>
          </a:xfrm>
          <a:custGeom>
            <a:rect b="b" l="l" r="r" t="t"/>
            <a:pathLst>
              <a:path extrusionOk="0" h="215" w="373">
                <a:moveTo>
                  <a:pt x="240" y="0"/>
                </a:moveTo>
                <a:cubicBezTo>
                  <a:pt x="139" y="0"/>
                  <a:pt x="1" y="215"/>
                  <a:pt x="133" y="215"/>
                </a:cubicBezTo>
                <a:cubicBezTo>
                  <a:pt x="234" y="215"/>
                  <a:pt x="373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48"/>
          <p:cNvSpPr/>
          <p:nvPr/>
        </p:nvSpPr>
        <p:spPr>
          <a:xfrm>
            <a:off x="1253359" y="4722122"/>
            <a:ext cx="36197" cy="34324"/>
          </a:xfrm>
          <a:custGeom>
            <a:rect b="b" l="l" r="r" t="t"/>
            <a:pathLst>
              <a:path extrusionOk="0" h="293" w="309">
                <a:moveTo>
                  <a:pt x="195" y="0"/>
                </a:moveTo>
                <a:cubicBezTo>
                  <a:pt x="150" y="0"/>
                  <a:pt x="100" y="45"/>
                  <a:pt x="75" y="76"/>
                </a:cubicBezTo>
                <a:lnTo>
                  <a:pt x="56" y="114"/>
                </a:lnTo>
                <a:cubicBezTo>
                  <a:pt x="0" y="185"/>
                  <a:pt x="14" y="293"/>
                  <a:pt x="90" y="293"/>
                </a:cubicBezTo>
                <a:cubicBezTo>
                  <a:pt x="109" y="293"/>
                  <a:pt x="131" y="286"/>
                  <a:pt x="157" y="272"/>
                </a:cubicBezTo>
                <a:cubicBezTo>
                  <a:pt x="226" y="246"/>
                  <a:pt x="277" y="190"/>
                  <a:pt x="296" y="114"/>
                </a:cubicBezTo>
                <a:cubicBezTo>
                  <a:pt x="308" y="57"/>
                  <a:pt x="289" y="13"/>
                  <a:pt x="226" y="7"/>
                </a:cubicBez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3" name="Google Shape;3483;p48"/>
          <p:cNvSpPr/>
          <p:nvPr/>
        </p:nvSpPr>
        <p:spPr>
          <a:xfrm>
            <a:off x="1308650" y="4745786"/>
            <a:ext cx="50254" cy="39127"/>
          </a:xfrm>
          <a:custGeom>
            <a:rect b="b" l="l" r="r" t="t"/>
            <a:pathLst>
              <a:path extrusionOk="0" h="334" w="429">
                <a:moveTo>
                  <a:pt x="310" y="1"/>
                </a:moveTo>
                <a:cubicBezTo>
                  <a:pt x="287" y="1"/>
                  <a:pt x="262" y="7"/>
                  <a:pt x="233" y="19"/>
                </a:cubicBezTo>
                <a:cubicBezTo>
                  <a:pt x="196" y="38"/>
                  <a:pt x="164" y="57"/>
                  <a:pt x="133" y="89"/>
                </a:cubicBezTo>
                <a:cubicBezTo>
                  <a:pt x="82" y="139"/>
                  <a:pt x="0" y="328"/>
                  <a:pt x="126" y="328"/>
                </a:cubicBezTo>
                <a:cubicBezTo>
                  <a:pt x="138" y="332"/>
                  <a:pt x="150" y="334"/>
                  <a:pt x="162" y="334"/>
                </a:cubicBezTo>
                <a:cubicBezTo>
                  <a:pt x="254" y="334"/>
                  <a:pt x="351" y="237"/>
                  <a:pt x="385" y="164"/>
                </a:cubicBezTo>
                <a:cubicBezTo>
                  <a:pt x="429" y="71"/>
                  <a:pt x="389" y="1"/>
                  <a:pt x="3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48"/>
          <p:cNvSpPr txBox="1"/>
          <p:nvPr>
            <p:ph idx="4294967295" type="ctrTitle"/>
          </p:nvPr>
        </p:nvSpPr>
        <p:spPr>
          <a:xfrm flipH="1">
            <a:off x="947650" y="4160325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H8</a:t>
            </a:r>
            <a:endParaRPr sz="3000"/>
          </a:p>
        </p:txBody>
      </p:sp>
      <p:sp>
        <p:nvSpPr>
          <p:cNvPr id="3485" name="Google Shape;3485;p48"/>
          <p:cNvSpPr txBox="1"/>
          <p:nvPr>
            <p:ph idx="4294967295" type="ctrTitle"/>
          </p:nvPr>
        </p:nvSpPr>
        <p:spPr>
          <a:xfrm flipH="1">
            <a:off x="1960000" y="4083050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There is too much text (3)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486" name="Google Shape;3486;p48"/>
          <p:cNvSpPr txBox="1"/>
          <p:nvPr>
            <p:ph idx="4294967295" type="subTitle"/>
          </p:nvPr>
        </p:nvSpPr>
        <p:spPr>
          <a:xfrm flipH="1">
            <a:off x="1959875" y="4435975"/>
            <a:ext cx="604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/>
              <a:t>We reworked our interface to have more whitespace, but we think that the remaining text is thoughtful and necessary.</a:t>
            </a:r>
            <a:endParaRPr i="1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00" y="1085225"/>
            <a:ext cx="1683150" cy="35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492" name="Google Shape;3492;p49"/>
          <p:cNvSpPr txBox="1"/>
          <p:nvPr>
            <p:ph type="title"/>
          </p:nvPr>
        </p:nvSpPr>
        <p:spPr>
          <a:xfrm>
            <a:off x="627600" y="391450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Designs: Offers</a:t>
            </a:r>
            <a:endParaRPr/>
          </a:p>
        </p:txBody>
      </p:sp>
      <p:sp>
        <p:nvSpPr>
          <p:cNvPr id="3493" name="Google Shape;3493;p49"/>
          <p:cNvSpPr/>
          <p:nvPr/>
        </p:nvSpPr>
        <p:spPr>
          <a:xfrm>
            <a:off x="858762" y="4069325"/>
            <a:ext cx="799500" cy="192300"/>
          </a:xfrm>
          <a:prstGeom prst="roundRect">
            <a:avLst>
              <a:gd fmla="val 16667" name="adj"/>
            </a:avLst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4" name="Google Shape;34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437" y="1069575"/>
            <a:ext cx="1683174" cy="3642561"/>
          </a:xfrm>
          <a:prstGeom prst="rect">
            <a:avLst/>
          </a:prstGeom>
          <a:noFill/>
          <a:ln>
            <a:noFill/>
          </a:ln>
        </p:spPr>
      </p:pic>
      <p:sp>
        <p:nvSpPr>
          <p:cNvPr id="3495" name="Google Shape;3495;p49"/>
          <p:cNvSpPr/>
          <p:nvPr/>
        </p:nvSpPr>
        <p:spPr>
          <a:xfrm>
            <a:off x="2549450" y="2923550"/>
            <a:ext cx="1539300" cy="192300"/>
          </a:xfrm>
          <a:prstGeom prst="roundRect">
            <a:avLst>
              <a:gd fmla="val 16667" name="adj"/>
            </a:avLst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6" name="Google Shape;3496;p49"/>
          <p:cNvSpPr/>
          <p:nvPr/>
        </p:nvSpPr>
        <p:spPr>
          <a:xfrm>
            <a:off x="4398600" y="3674475"/>
            <a:ext cx="510300" cy="61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7" name="Google Shape;349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413" y="1085214"/>
            <a:ext cx="1683174" cy="3642567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p49"/>
          <p:cNvSpPr/>
          <p:nvPr/>
        </p:nvSpPr>
        <p:spPr>
          <a:xfrm>
            <a:off x="6642000" y="2576950"/>
            <a:ext cx="1146000" cy="713100"/>
          </a:xfrm>
          <a:prstGeom prst="roundRect">
            <a:avLst>
              <a:gd fmla="val 31651" name="adj"/>
            </a:avLst>
          </a:prstGeom>
          <a:solidFill>
            <a:srgbClr val="4EA57C">
              <a:alpha val="1373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9" name="Google Shape;349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8449" y="1069575"/>
            <a:ext cx="1791779" cy="367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50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Violations: Your Posts</a:t>
            </a:r>
            <a:endParaRPr/>
          </a:p>
        </p:txBody>
      </p:sp>
      <p:sp>
        <p:nvSpPr>
          <p:cNvPr id="3505" name="Google Shape;3505;p50"/>
          <p:cNvSpPr txBox="1"/>
          <p:nvPr>
            <p:ph idx="4294967295" type="ctrTitle"/>
          </p:nvPr>
        </p:nvSpPr>
        <p:spPr>
          <a:xfrm flipH="1">
            <a:off x="1923050" y="1025600"/>
            <a:ext cx="634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Searching and filtering is included on “Home” screen but not on “Your Posts” (2)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506" name="Google Shape;3506;p50"/>
          <p:cNvSpPr txBox="1"/>
          <p:nvPr>
            <p:ph idx="4294967295" type="subTitle"/>
          </p:nvPr>
        </p:nvSpPr>
        <p:spPr>
          <a:xfrm flipH="1">
            <a:off x="1923350" y="1665675"/>
            <a:ext cx="570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The “Your Posts” already has searching functionality; we think adding additional filtering is unnecessary given the lower volume of posts on the ‘Your Posts’ view.</a:t>
            </a:r>
            <a:endParaRPr b="1"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200"/>
          </a:p>
        </p:txBody>
      </p:sp>
      <p:grpSp>
        <p:nvGrpSpPr>
          <p:cNvPr id="3507" name="Google Shape;3507;p50"/>
          <p:cNvGrpSpPr/>
          <p:nvPr/>
        </p:nvGrpSpPr>
        <p:grpSpPr>
          <a:xfrm>
            <a:off x="915050" y="2333475"/>
            <a:ext cx="818100" cy="818100"/>
            <a:chOff x="2703875" y="1376875"/>
            <a:chExt cx="818100" cy="818100"/>
          </a:xfrm>
        </p:grpSpPr>
        <p:sp>
          <p:nvSpPr>
            <p:cNvPr id="3508" name="Google Shape;3508;p50"/>
            <p:cNvSpPr/>
            <p:nvPr/>
          </p:nvSpPr>
          <p:spPr>
            <a:xfrm>
              <a:off x="2703875" y="1376875"/>
              <a:ext cx="818100" cy="81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50"/>
            <p:cNvSpPr/>
            <p:nvPr/>
          </p:nvSpPr>
          <p:spPr>
            <a:xfrm>
              <a:off x="3259098" y="1701880"/>
              <a:ext cx="37134" cy="31278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50"/>
            <p:cNvSpPr/>
            <p:nvPr/>
          </p:nvSpPr>
          <p:spPr>
            <a:xfrm>
              <a:off x="3308883" y="1696022"/>
              <a:ext cx="58220" cy="37136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0"/>
            <p:cNvSpPr/>
            <p:nvPr/>
          </p:nvSpPr>
          <p:spPr>
            <a:xfrm>
              <a:off x="3338520" y="1761039"/>
              <a:ext cx="34557" cy="32684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0"/>
            <p:cNvSpPr/>
            <p:nvPr/>
          </p:nvSpPr>
          <p:spPr>
            <a:xfrm>
              <a:off x="3278309" y="1770528"/>
              <a:ext cx="34088" cy="22141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50"/>
            <p:cNvSpPr/>
            <p:nvPr/>
          </p:nvSpPr>
          <p:spPr>
            <a:xfrm>
              <a:off x="3320949" y="1541622"/>
              <a:ext cx="30691" cy="29170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50"/>
            <p:cNvSpPr/>
            <p:nvPr/>
          </p:nvSpPr>
          <p:spPr>
            <a:xfrm>
              <a:off x="3210366" y="1993811"/>
              <a:ext cx="35143" cy="24484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50"/>
            <p:cNvSpPr/>
            <p:nvPr/>
          </p:nvSpPr>
          <p:spPr>
            <a:xfrm>
              <a:off x="3340863" y="1897165"/>
              <a:ext cx="40297" cy="40299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50"/>
            <p:cNvSpPr/>
            <p:nvPr/>
          </p:nvSpPr>
          <p:spPr>
            <a:xfrm>
              <a:off x="2780336" y="1784703"/>
              <a:ext cx="34908" cy="32684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50"/>
            <p:cNvSpPr/>
            <p:nvPr/>
          </p:nvSpPr>
          <p:spPr>
            <a:xfrm>
              <a:off x="2799313" y="1886621"/>
              <a:ext cx="29168" cy="25187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0"/>
            <p:cNvSpPr/>
            <p:nvPr/>
          </p:nvSpPr>
          <p:spPr>
            <a:xfrm>
              <a:off x="2916339" y="1810593"/>
              <a:ext cx="39828" cy="32098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0"/>
            <p:cNvSpPr/>
            <p:nvPr/>
          </p:nvSpPr>
          <p:spPr>
            <a:xfrm>
              <a:off x="2852847" y="1786460"/>
              <a:ext cx="37017" cy="29053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0"/>
            <p:cNvSpPr/>
            <p:nvPr/>
          </p:nvSpPr>
          <p:spPr>
            <a:xfrm>
              <a:off x="2877213" y="1691922"/>
              <a:ext cx="27177" cy="30341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0"/>
            <p:cNvSpPr/>
            <p:nvPr/>
          </p:nvSpPr>
          <p:spPr>
            <a:xfrm>
              <a:off x="3037933" y="1490194"/>
              <a:ext cx="37368" cy="29404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0"/>
            <p:cNvSpPr/>
            <p:nvPr/>
          </p:nvSpPr>
          <p:spPr>
            <a:xfrm>
              <a:off x="3060424" y="1643892"/>
              <a:ext cx="40766" cy="34324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0"/>
            <p:cNvSpPr/>
            <p:nvPr/>
          </p:nvSpPr>
          <p:spPr>
            <a:xfrm>
              <a:off x="3140901" y="1523464"/>
              <a:ext cx="28231" cy="2893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0"/>
            <p:cNvSpPr/>
            <p:nvPr/>
          </p:nvSpPr>
          <p:spPr>
            <a:xfrm>
              <a:off x="3030084" y="1955387"/>
              <a:ext cx="43694" cy="25187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0"/>
            <p:cNvSpPr/>
            <p:nvPr/>
          </p:nvSpPr>
          <p:spPr>
            <a:xfrm>
              <a:off x="3009584" y="2049222"/>
              <a:ext cx="36197" cy="34324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0"/>
            <p:cNvSpPr/>
            <p:nvPr/>
          </p:nvSpPr>
          <p:spPr>
            <a:xfrm>
              <a:off x="3064875" y="2072886"/>
              <a:ext cx="50254" cy="39127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7" name="Google Shape;3527;p50"/>
          <p:cNvSpPr txBox="1"/>
          <p:nvPr>
            <p:ph idx="4294967295" type="ctrTitle"/>
          </p:nvPr>
        </p:nvSpPr>
        <p:spPr>
          <a:xfrm flipH="1">
            <a:off x="916850" y="2444025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H6</a:t>
            </a:r>
            <a:endParaRPr sz="3000"/>
          </a:p>
        </p:txBody>
      </p:sp>
      <p:sp>
        <p:nvSpPr>
          <p:cNvPr id="3528" name="Google Shape;3528;p50"/>
          <p:cNvSpPr txBox="1"/>
          <p:nvPr>
            <p:ph idx="4294967295" type="ctrTitle"/>
          </p:nvPr>
        </p:nvSpPr>
        <p:spPr>
          <a:xfrm flipH="1">
            <a:off x="1923350" y="2333475"/>
            <a:ext cx="585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Seller name / payment difficult to find (2)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529" name="Google Shape;3529;p50"/>
          <p:cNvSpPr txBox="1"/>
          <p:nvPr>
            <p:ph idx="4294967295" type="subTitle"/>
          </p:nvPr>
        </p:nvSpPr>
        <p:spPr>
          <a:xfrm flipH="1">
            <a:off x="1923275" y="2686400"/>
            <a:ext cx="634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200"/>
              <a:t>Clicking on an accepted offer now brings you directly to the transaction details.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200"/>
          </a:p>
        </p:txBody>
      </p:sp>
      <p:sp>
        <p:nvSpPr>
          <p:cNvPr id="3530" name="Google Shape;3530;p50"/>
          <p:cNvSpPr/>
          <p:nvPr/>
        </p:nvSpPr>
        <p:spPr>
          <a:xfrm>
            <a:off x="924488" y="1088963"/>
            <a:ext cx="818100" cy="8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1" name="Google Shape;3531;p50"/>
          <p:cNvSpPr/>
          <p:nvPr/>
        </p:nvSpPr>
        <p:spPr>
          <a:xfrm>
            <a:off x="1479710" y="1413967"/>
            <a:ext cx="37134" cy="31278"/>
          </a:xfrm>
          <a:custGeom>
            <a:rect b="b" l="l" r="r" t="t"/>
            <a:pathLst>
              <a:path extrusionOk="0" h="267" w="317">
                <a:moveTo>
                  <a:pt x="212" y="0"/>
                </a:moveTo>
                <a:cubicBezTo>
                  <a:pt x="147" y="0"/>
                  <a:pt x="88" y="40"/>
                  <a:pt x="58" y="96"/>
                </a:cubicBezTo>
                <a:cubicBezTo>
                  <a:pt x="26" y="146"/>
                  <a:pt x="1" y="216"/>
                  <a:pt x="64" y="253"/>
                </a:cubicBezTo>
                <a:cubicBezTo>
                  <a:pt x="77" y="266"/>
                  <a:pt x="95" y="266"/>
                  <a:pt x="114" y="266"/>
                </a:cubicBezTo>
                <a:cubicBezTo>
                  <a:pt x="196" y="260"/>
                  <a:pt x="259" y="197"/>
                  <a:pt x="272" y="121"/>
                </a:cubicBezTo>
                <a:cubicBezTo>
                  <a:pt x="304" y="71"/>
                  <a:pt x="316" y="26"/>
                  <a:pt x="259" y="7"/>
                </a:cubicBezTo>
                <a:cubicBezTo>
                  <a:pt x="244" y="3"/>
                  <a:pt x="228" y="0"/>
                  <a:pt x="2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2" name="Google Shape;3532;p50"/>
          <p:cNvSpPr/>
          <p:nvPr/>
        </p:nvSpPr>
        <p:spPr>
          <a:xfrm>
            <a:off x="1529496" y="1408110"/>
            <a:ext cx="58220" cy="37136"/>
          </a:xfrm>
          <a:custGeom>
            <a:rect b="b" l="l" r="r" t="t"/>
            <a:pathLst>
              <a:path extrusionOk="0" h="317" w="497">
                <a:moveTo>
                  <a:pt x="402" y="1"/>
                </a:moveTo>
                <a:cubicBezTo>
                  <a:pt x="276" y="7"/>
                  <a:pt x="162" y="64"/>
                  <a:pt x="74" y="152"/>
                </a:cubicBezTo>
                <a:cubicBezTo>
                  <a:pt x="0" y="221"/>
                  <a:pt x="19" y="317"/>
                  <a:pt x="90" y="317"/>
                </a:cubicBezTo>
                <a:cubicBezTo>
                  <a:pt x="110" y="317"/>
                  <a:pt x="135" y="309"/>
                  <a:pt x="162" y="291"/>
                </a:cubicBezTo>
                <a:lnTo>
                  <a:pt x="162" y="291"/>
                </a:lnTo>
                <a:cubicBezTo>
                  <a:pt x="143" y="303"/>
                  <a:pt x="238" y="310"/>
                  <a:pt x="251" y="310"/>
                </a:cubicBezTo>
                <a:cubicBezTo>
                  <a:pt x="345" y="297"/>
                  <a:pt x="427" y="240"/>
                  <a:pt x="465" y="152"/>
                </a:cubicBezTo>
                <a:cubicBezTo>
                  <a:pt x="497" y="95"/>
                  <a:pt x="490" y="1"/>
                  <a:pt x="4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3" name="Google Shape;3533;p50"/>
          <p:cNvSpPr/>
          <p:nvPr/>
        </p:nvSpPr>
        <p:spPr>
          <a:xfrm>
            <a:off x="1559133" y="1473127"/>
            <a:ext cx="34557" cy="32684"/>
          </a:xfrm>
          <a:custGeom>
            <a:rect b="b" l="l" r="r" t="t"/>
            <a:pathLst>
              <a:path extrusionOk="0" h="279" w="295">
                <a:moveTo>
                  <a:pt x="210" y="0"/>
                </a:moveTo>
                <a:cubicBezTo>
                  <a:pt x="117" y="0"/>
                  <a:pt x="51" y="112"/>
                  <a:pt x="23" y="184"/>
                </a:cubicBezTo>
                <a:cubicBezTo>
                  <a:pt x="0" y="248"/>
                  <a:pt x="44" y="279"/>
                  <a:pt x="93" y="279"/>
                </a:cubicBezTo>
                <a:cubicBezTo>
                  <a:pt x="112" y="279"/>
                  <a:pt x="132" y="274"/>
                  <a:pt x="149" y="266"/>
                </a:cubicBezTo>
                <a:cubicBezTo>
                  <a:pt x="206" y="234"/>
                  <a:pt x="294" y="146"/>
                  <a:pt x="269" y="70"/>
                </a:cubicBezTo>
                <a:cubicBezTo>
                  <a:pt x="269" y="70"/>
                  <a:pt x="269" y="70"/>
                  <a:pt x="263" y="64"/>
                </a:cubicBezTo>
                <a:cubicBezTo>
                  <a:pt x="275" y="39"/>
                  <a:pt x="282" y="20"/>
                  <a:pt x="250" y="7"/>
                </a:cubicBezTo>
                <a:cubicBezTo>
                  <a:pt x="236" y="2"/>
                  <a:pt x="223" y="0"/>
                  <a:pt x="2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4" name="Google Shape;3534;p50"/>
          <p:cNvSpPr/>
          <p:nvPr/>
        </p:nvSpPr>
        <p:spPr>
          <a:xfrm>
            <a:off x="1498921" y="1482616"/>
            <a:ext cx="34088" cy="22141"/>
          </a:xfrm>
          <a:custGeom>
            <a:rect b="b" l="l" r="r" t="t"/>
            <a:pathLst>
              <a:path extrusionOk="0" h="189" w="291">
                <a:moveTo>
                  <a:pt x="195" y="0"/>
                </a:moveTo>
                <a:cubicBezTo>
                  <a:pt x="183" y="0"/>
                  <a:pt x="170" y="3"/>
                  <a:pt x="159" y="8"/>
                </a:cubicBezTo>
                <a:lnTo>
                  <a:pt x="146" y="14"/>
                </a:lnTo>
                <a:cubicBezTo>
                  <a:pt x="95" y="33"/>
                  <a:pt x="1" y="147"/>
                  <a:pt x="83" y="185"/>
                </a:cubicBezTo>
                <a:cubicBezTo>
                  <a:pt x="90" y="188"/>
                  <a:pt x="98" y="189"/>
                  <a:pt x="106" y="189"/>
                </a:cubicBezTo>
                <a:cubicBezTo>
                  <a:pt x="132" y="189"/>
                  <a:pt x="160" y="175"/>
                  <a:pt x="184" y="166"/>
                </a:cubicBezTo>
                <a:cubicBezTo>
                  <a:pt x="215" y="153"/>
                  <a:pt x="291" y="71"/>
                  <a:pt x="247" y="40"/>
                </a:cubicBezTo>
                <a:cubicBezTo>
                  <a:pt x="241" y="34"/>
                  <a:pt x="237" y="31"/>
                  <a:pt x="234" y="30"/>
                </a:cubicBezTo>
                <a:lnTo>
                  <a:pt x="234" y="30"/>
                </a:lnTo>
                <a:cubicBezTo>
                  <a:pt x="232" y="8"/>
                  <a:pt x="215" y="0"/>
                  <a:pt x="1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p50"/>
          <p:cNvSpPr/>
          <p:nvPr/>
        </p:nvSpPr>
        <p:spPr>
          <a:xfrm>
            <a:off x="1541561" y="1253709"/>
            <a:ext cx="30691" cy="29170"/>
          </a:xfrm>
          <a:custGeom>
            <a:rect b="b" l="l" r="r" t="t"/>
            <a:pathLst>
              <a:path extrusionOk="0" h="249" w="262">
                <a:moveTo>
                  <a:pt x="196" y="0"/>
                </a:moveTo>
                <a:cubicBezTo>
                  <a:pt x="121" y="0"/>
                  <a:pt x="1" y="84"/>
                  <a:pt x="34" y="183"/>
                </a:cubicBezTo>
                <a:cubicBezTo>
                  <a:pt x="34" y="196"/>
                  <a:pt x="40" y="209"/>
                  <a:pt x="47" y="215"/>
                </a:cubicBezTo>
                <a:cubicBezTo>
                  <a:pt x="60" y="239"/>
                  <a:pt x="78" y="248"/>
                  <a:pt x="99" y="248"/>
                </a:cubicBezTo>
                <a:cubicBezTo>
                  <a:pt x="149" y="248"/>
                  <a:pt x="210" y="192"/>
                  <a:pt x="223" y="152"/>
                </a:cubicBezTo>
                <a:cubicBezTo>
                  <a:pt x="236" y="127"/>
                  <a:pt x="242" y="101"/>
                  <a:pt x="249" y="76"/>
                </a:cubicBezTo>
                <a:cubicBezTo>
                  <a:pt x="262" y="23"/>
                  <a:pt x="235" y="0"/>
                  <a:pt x="1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50"/>
          <p:cNvSpPr/>
          <p:nvPr/>
        </p:nvSpPr>
        <p:spPr>
          <a:xfrm>
            <a:off x="1430979" y="1705899"/>
            <a:ext cx="35143" cy="24484"/>
          </a:xfrm>
          <a:custGeom>
            <a:rect b="b" l="l" r="r" t="t"/>
            <a:pathLst>
              <a:path extrusionOk="0" h="209" w="300">
                <a:moveTo>
                  <a:pt x="212" y="1"/>
                </a:moveTo>
                <a:cubicBezTo>
                  <a:pt x="203" y="1"/>
                  <a:pt x="193" y="2"/>
                  <a:pt x="183" y="7"/>
                </a:cubicBezTo>
                <a:cubicBezTo>
                  <a:pt x="127" y="32"/>
                  <a:pt x="1" y="209"/>
                  <a:pt x="133" y="209"/>
                </a:cubicBezTo>
                <a:cubicBezTo>
                  <a:pt x="196" y="196"/>
                  <a:pt x="247" y="158"/>
                  <a:pt x="278" y="101"/>
                </a:cubicBezTo>
                <a:cubicBezTo>
                  <a:pt x="299" y="49"/>
                  <a:pt x="259" y="1"/>
                  <a:pt x="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p50"/>
          <p:cNvSpPr/>
          <p:nvPr/>
        </p:nvSpPr>
        <p:spPr>
          <a:xfrm>
            <a:off x="1561476" y="1609252"/>
            <a:ext cx="40297" cy="40299"/>
          </a:xfrm>
          <a:custGeom>
            <a:rect b="b" l="l" r="r" t="t"/>
            <a:pathLst>
              <a:path extrusionOk="0" h="344" w="344">
                <a:moveTo>
                  <a:pt x="250" y="1"/>
                </a:moveTo>
                <a:cubicBezTo>
                  <a:pt x="146" y="1"/>
                  <a:pt x="61" y="144"/>
                  <a:pt x="28" y="226"/>
                </a:cubicBezTo>
                <a:cubicBezTo>
                  <a:pt x="1" y="292"/>
                  <a:pt x="54" y="343"/>
                  <a:pt x="114" y="343"/>
                </a:cubicBezTo>
                <a:cubicBezTo>
                  <a:pt x="123" y="343"/>
                  <a:pt x="133" y="342"/>
                  <a:pt x="142" y="340"/>
                </a:cubicBezTo>
                <a:cubicBezTo>
                  <a:pt x="173" y="327"/>
                  <a:pt x="205" y="315"/>
                  <a:pt x="230" y="296"/>
                </a:cubicBezTo>
                <a:cubicBezTo>
                  <a:pt x="243" y="289"/>
                  <a:pt x="255" y="277"/>
                  <a:pt x="262" y="264"/>
                </a:cubicBezTo>
                <a:cubicBezTo>
                  <a:pt x="287" y="245"/>
                  <a:pt x="306" y="220"/>
                  <a:pt x="318" y="195"/>
                </a:cubicBezTo>
                <a:cubicBezTo>
                  <a:pt x="318" y="188"/>
                  <a:pt x="318" y="182"/>
                  <a:pt x="318" y="176"/>
                </a:cubicBezTo>
                <a:cubicBezTo>
                  <a:pt x="331" y="157"/>
                  <a:pt x="337" y="138"/>
                  <a:pt x="337" y="113"/>
                </a:cubicBezTo>
                <a:cubicBezTo>
                  <a:pt x="337" y="100"/>
                  <a:pt x="337" y="94"/>
                  <a:pt x="337" y="87"/>
                </a:cubicBezTo>
                <a:cubicBezTo>
                  <a:pt x="344" y="56"/>
                  <a:pt x="331" y="24"/>
                  <a:pt x="299" y="12"/>
                </a:cubicBezTo>
                <a:cubicBezTo>
                  <a:pt x="282" y="4"/>
                  <a:pt x="266" y="1"/>
                  <a:pt x="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50"/>
          <p:cNvSpPr/>
          <p:nvPr/>
        </p:nvSpPr>
        <p:spPr>
          <a:xfrm>
            <a:off x="1000949" y="1496791"/>
            <a:ext cx="34908" cy="32684"/>
          </a:xfrm>
          <a:custGeom>
            <a:rect b="b" l="l" r="r" t="t"/>
            <a:pathLst>
              <a:path extrusionOk="0" h="279" w="298">
                <a:moveTo>
                  <a:pt x="215" y="1"/>
                </a:moveTo>
                <a:cubicBezTo>
                  <a:pt x="133" y="7"/>
                  <a:pt x="58" y="57"/>
                  <a:pt x="26" y="139"/>
                </a:cubicBezTo>
                <a:cubicBezTo>
                  <a:pt x="1" y="190"/>
                  <a:pt x="1" y="278"/>
                  <a:pt x="83" y="278"/>
                </a:cubicBezTo>
                <a:cubicBezTo>
                  <a:pt x="165" y="272"/>
                  <a:pt x="241" y="215"/>
                  <a:pt x="272" y="139"/>
                </a:cubicBezTo>
                <a:cubicBezTo>
                  <a:pt x="297" y="89"/>
                  <a:pt x="297" y="1"/>
                  <a:pt x="2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50"/>
          <p:cNvSpPr/>
          <p:nvPr/>
        </p:nvSpPr>
        <p:spPr>
          <a:xfrm>
            <a:off x="1019926" y="1598709"/>
            <a:ext cx="29168" cy="25187"/>
          </a:xfrm>
          <a:custGeom>
            <a:rect b="b" l="l" r="r" t="t"/>
            <a:pathLst>
              <a:path extrusionOk="0" h="215" w="249">
                <a:moveTo>
                  <a:pt x="118" y="0"/>
                </a:moveTo>
                <a:cubicBezTo>
                  <a:pt x="83" y="0"/>
                  <a:pt x="38" y="53"/>
                  <a:pt x="28" y="77"/>
                </a:cubicBezTo>
                <a:cubicBezTo>
                  <a:pt x="16" y="102"/>
                  <a:pt x="9" y="133"/>
                  <a:pt x="3" y="165"/>
                </a:cubicBezTo>
                <a:cubicBezTo>
                  <a:pt x="0" y="202"/>
                  <a:pt x="18" y="215"/>
                  <a:pt x="43" y="215"/>
                </a:cubicBezTo>
                <a:cubicBezTo>
                  <a:pt x="82" y="215"/>
                  <a:pt x="138" y="184"/>
                  <a:pt x="161" y="165"/>
                </a:cubicBezTo>
                <a:cubicBezTo>
                  <a:pt x="198" y="127"/>
                  <a:pt x="249" y="39"/>
                  <a:pt x="148" y="20"/>
                </a:cubicBezTo>
                <a:cubicBezTo>
                  <a:pt x="140" y="6"/>
                  <a:pt x="130" y="0"/>
                  <a:pt x="1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50"/>
          <p:cNvSpPr/>
          <p:nvPr/>
        </p:nvSpPr>
        <p:spPr>
          <a:xfrm>
            <a:off x="1136951" y="1522680"/>
            <a:ext cx="39828" cy="32098"/>
          </a:xfrm>
          <a:custGeom>
            <a:rect b="b" l="l" r="r" t="t"/>
            <a:pathLst>
              <a:path extrusionOk="0" h="274" w="340">
                <a:moveTo>
                  <a:pt x="235" y="0"/>
                </a:moveTo>
                <a:cubicBezTo>
                  <a:pt x="233" y="0"/>
                  <a:pt x="230" y="0"/>
                  <a:pt x="227" y="0"/>
                </a:cubicBezTo>
                <a:cubicBezTo>
                  <a:pt x="127" y="7"/>
                  <a:pt x="0" y="114"/>
                  <a:pt x="7" y="215"/>
                </a:cubicBezTo>
                <a:cubicBezTo>
                  <a:pt x="7" y="240"/>
                  <a:pt x="19" y="265"/>
                  <a:pt x="45" y="271"/>
                </a:cubicBezTo>
                <a:cubicBezTo>
                  <a:pt x="53" y="273"/>
                  <a:pt x="61" y="274"/>
                  <a:pt x="70" y="274"/>
                </a:cubicBezTo>
                <a:cubicBezTo>
                  <a:pt x="93" y="274"/>
                  <a:pt x="114" y="268"/>
                  <a:pt x="133" y="259"/>
                </a:cubicBezTo>
                <a:cubicBezTo>
                  <a:pt x="139" y="259"/>
                  <a:pt x="145" y="253"/>
                  <a:pt x="145" y="253"/>
                </a:cubicBezTo>
                <a:lnTo>
                  <a:pt x="152" y="253"/>
                </a:lnTo>
                <a:cubicBezTo>
                  <a:pt x="157" y="254"/>
                  <a:pt x="163" y="255"/>
                  <a:pt x="168" y="255"/>
                </a:cubicBezTo>
                <a:cubicBezTo>
                  <a:pt x="212" y="255"/>
                  <a:pt x="249" y="211"/>
                  <a:pt x="272" y="183"/>
                </a:cubicBezTo>
                <a:cubicBezTo>
                  <a:pt x="302" y="122"/>
                  <a:pt x="339" y="0"/>
                  <a:pt x="2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50"/>
          <p:cNvSpPr/>
          <p:nvPr/>
        </p:nvSpPr>
        <p:spPr>
          <a:xfrm>
            <a:off x="1073460" y="1498548"/>
            <a:ext cx="37017" cy="29053"/>
          </a:xfrm>
          <a:custGeom>
            <a:rect b="b" l="l" r="r" t="t"/>
            <a:pathLst>
              <a:path extrusionOk="0" h="248" w="316">
                <a:moveTo>
                  <a:pt x="245" y="0"/>
                </a:moveTo>
                <a:cubicBezTo>
                  <a:pt x="236" y="0"/>
                  <a:pt x="226" y="2"/>
                  <a:pt x="214" y="4"/>
                </a:cubicBezTo>
                <a:cubicBezTo>
                  <a:pt x="151" y="23"/>
                  <a:pt x="0" y="156"/>
                  <a:pt x="82" y="225"/>
                </a:cubicBezTo>
                <a:cubicBezTo>
                  <a:pt x="102" y="242"/>
                  <a:pt x="121" y="248"/>
                  <a:pt x="141" y="248"/>
                </a:cubicBezTo>
                <a:cubicBezTo>
                  <a:pt x="166" y="248"/>
                  <a:pt x="193" y="239"/>
                  <a:pt x="221" y="232"/>
                </a:cubicBezTo>
                <a:cubicBezTo>
                  <a:pt x="246" y="219"/>
                  <a:pt x="296" y="168"/>
                  <a:pt x="278" y="137"/>
                </a:cubicBezTo>
                <a:cubicBezTo>
                  <a:pt x="276" y="137"/>
                  <a:pt x="275" y="137"/>
                  <a:pt x="274" y="138"/>
                </a:cubicBezTo>
                <a:lnTo>
                  <a:pt x="274" y="138"/>
                </a:lnTo>
                <a:cubicBezTo>
                  <a:pt x="300" y="82"/>
                  <a:pt x="315" y="0"/>
                  <a:pt x="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2" name="Google Shape;3542;p50"/>
          <p:cNvSpPr/>
          <p:nvPr/>
        </p:nvSpPr>
        <p:spPr>
          <a:xfrm>
            <a:off x="1097826" y="1404010"/>
            <a:ext cx="27177" cy="30341"/>
          </a:xfrm>
          <a:custGeom>
            <a:rect b="b" l="l" r="r" t="t"/>
            <a:pathLst>
              <a:path extrusionOk="0" h="259" w="232">
                <a:moveTo>
                  <a:pt x="192" y="0"/>
                </a:moveTo>
                <a:cubicBezTo>
                  <a:pt x="186" y="0"/>
                  <a:pt x="179" y="1"/>
                  <a:pt x="170" y="4"/>
                </a:cubicBezTo>
                <a:cubicBezTo>
                  <a:pt x="101" y="29"/>
                  <a:pt x="51" y="74"/>
                  <a:pt x="19" y="137"/>
                </a:cubicBezTo>
                <a:cubicBezTo>
                  <a:pt x="0" y="174"/>
                  <a:pt x="0" y="231"/>
                  <a:pt x="44" y="244"/>
                </a:cubicBezTo>
                <a:lnTo>
                  <a:pt x="70" y="256"/>
                </a:lnTo>
                <a:cubicBezTo>
                  <a:pt x="75" y="258"/>
                  <a:pt x="80" y="259"/>
                  <a:pt x="85" y="259"/>
                </a:cubicBezTo>
                <a:cubicBezTo>
                  <a:pt x="117" y="259"/>
                  <a:pt x="148" y="228"/>
                  <a:pt x="164" y="206"/>
                </a:cubicBezTo>
                <a:cubicBezTo>
                  <a:pt x="196" y="174"/>
                  <a:pt x="221" y="130"/>
                  <a:pt x="221" y="80"/>
                </a:cubicBezTo>
                <a:cubicBezTo>
                  <a:pt x="232" y="42"/>
                  <a:pt x="229" y="0"/>
                  <a:pt x="1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3" name="Google Shape;3543;p50"/>
          <p:cNvSpPr/>
          <p:nvPr/>
        </p:nvSpPr>
        <p:spPr>
          <a:xfrm>
            <a:off x="1258545" y="1202282"/>
            <a:ext cx="37368" cy="29404"/>
          </a:xfrm>
          <a:custGeom>
            <a:rect b="b" l="l" r="r" t="t"/>
            <a:pathLst>
              <a:path extrusionOk="0" h="251" w="319">
                <a:moveTo>
                  <a:pt x="253" y="0"/>
                </a:moveTo>
                <a:cubicBezTo>
                  <a:pt x="163" y="0"/>
                  <a:pt x="0" y="132"/>
                  <a:pt x="79" y="225"/>
                </a:cubicBezTo>
                <a:lnTo>
                  <a:pt x="85" y="231"/>
                </a:lnTo>
                <a:cubicBezTo>
                  <a:pt x="96" y="245"/>
                  <a:pt x="113" y="251"/>
                  <a:pt x="131" y="251"/>
                </a:cubicBezTo>
                <a:cubicBezTo>
                  <a:pt x="154" y="251"/>
                  <a:pt x="178" y="242"/>
                  <a:pt x="192" y="231"/>
                </a:cubicBezTo>
                <a:cubicBezTo>
                  <a:pt x="268" y="200"/>
                  <a:pt x="318" y="118"/>
                  <a:pt x="306" y="36"/>
                </a:cubicBezTo>
                <a:cubicBezTo>
                  <a:pt x="299" y="11"/>
                  <a:pt x="279" y="0"/>
                  <a:pt x="2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4" name="Google Shape;3544;p50"/>
          <p:cNvSpPr/>
          <p:nvPr/>
        </p:nvSpPr>
        <p:spPr>
          <a:xfrm>
            <a:off x="1281036" y="1355979"/>
            <a:ext cx="40766" cy="34324"/>
          </a:xfrm>
          <a:custGeom>
            <a:rect b="b" l="l" r="r" t="t"/>
            <a:pathLst>
              <a:path extrusionOk="0" h="293" w="348">
                <a:moveTo>
                  <a:pt x="224" y="0"/>
                </a:moveTo>
                <a:cubicBezTo>
                  <a:pt x="209" y="0"/>
                  <a:pt x="190" y="6"/>
                  <a:pt x="171" y="17"/>
                </a:cubicBezTo>
                <a:cubicBezTo>
                  <a:pt x="95" y="67"/>
                  <a:pt x="0" y="181"/>
                  <a:pt x="70" y="269"/>
                </a:cubicBezTo>
                <a:cubicBezTo>
                  <a:pt x="83" y="286"/>
                  <a:pt x="101" y="293"/>
                  <a:pt x="120" y="293"/>
                </a:cubicBezTo>
                <a:cubicBezTo>
                  <a:pt x="213" y="293"/>
                  <a:pt x="347" y="135"/>
                  <a:pt x="259" y="67"/>
                </a:cubicBezTo>
                <a:cubicBezTo>
                  <a:pt x="271" y="22"/>
                  <a:pt x="254" y="0"/>
                  <a:pt x="2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50"/>
          <p:cNvSpPr/>
          <p:nvPr/>
        </p:nvSpPr>
        <p:spPr>
          <a:xfrm>
            <a:off x="1361513" y="1235552"/>
            <a:ext cx="28231" cy="28935"/>
          </a:xfrm>
          <a:custGeom>
            <a:rect b="b" l="l" r="r" t="t"/>
            <a:pathLst>
              <a:path extrusionOk="0" h="247" w="241">
                <a:moveTo>
                  <a:pt x="182" y="1"/>
                </a:moveTo>
                <a:cubicBezTo>
                  <a:pt x="153" y="1"/>
                  <a:pt x="118" y="18"/>
                  <a:pt x="95" y="29"/>
                </a:cubicBezTo>
                <a:cubicBezTo>
                  <a:pt x="70" y="48"/>
                  <a:pt x="45" y="67"/>
                  <a:pt x="32" y="99"/>
                </a:cubicBezTo>
                <a:cubicBezTo>
                  <a:pt x="26" y="111"/>
                  <a:pt x="26" y="118"/>
                  <a:pt x="20" y="137"/>
                </a:cubicBezTo>
                <a:cubicBezTo>
                  <a:pt x="20" y="137"/>
                  <a:pt x="20" y="137"/>
                  <a:pt x="20" y="143"/>
                </a:cubicBezTo>
                <a:cubicBezTo>
                  <a:pt x="1" y="168"/>
                  <a:pt x="7" y="206"/>
                  <a:pt x="32" y="225"/>
                </a:cubicBezTo>
                <a:cubicBezTo>
                  <a:pt x="39" y="231"/>
                  <a:pt x="45" y="231"/>
                  <a:pt x="51" y="238"/>
                </a:cubicBezTo>
                <a:cubicBezTo>
                  <a:pt x="61" y="244"/>
                  <a:pt x="72" y="247"/>
                  <a:pt x="82" y="247"/>
                </a:cubicBezTo>
                <a:cubicBezTo>
                  <a:pt x="145" y="247"/>
                  <a:pt x="212" y="148"/>
                  <a:pt x="228" y="105"/>
                </a:cubicBezTo>
                <a:cubicBezTo>
                  <a:pt x="240" y="80"/>
                  <a:pt x="234" y="55"/>
                  <a:pt x="228" y="36"/>
                </a:cubicBezTo>
                <a:cubicBezTo>
                  <a:pt x="220" y="10"/>
                  <a:pt x="202" y="1"/>
                  <a:pt x="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6" name="Google Shape;3546;p50"/>
          <p:cNvSpPr/>
          <p:nvPr/>
        </p:nvSpPr>
        <p:spPr>
          <a:xfrm>
            <a:off x="1250697" y="1667474"/>
            <a:ext cx="43694" cy="25187"/>
          </a:xfrm>
          <a:custGeom>
            <a:rect b="b" l="l" r="r" t="t"/>
            <a:pathLst>
              <a:path extrusionOk="0" h="215" w="373">
                <a:moveTo>
                  <a:pt x="240" y="0"/>
                </a:moveTo>
                <a:cubicBezTo>
                  <a:pt x="139" y="0"/>
                  <a:pt x="1" y="215"/>
                  <a:pt x="133" y="215"/>
                </a:cubicBezTo>
                <a:cubicBezTo>
                  <a:pt x="234" y="215"/>
                  <a:pt x="373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7" name="Google Shape;3547;p50"/>
          <p:cNvSpPr/>
          <p:nvPr/>
        </p:nvSpPr>
        <p:spPr>
          <a:xfrm>
            <a:off x="1230197" y="1761310"/>
            <a:ext cx="36197" cy="34324"/>
          </a:xfrm>
          <a:custGeom>
            <a:rect b="b" l="l" r="r" t="t"/>
            <a:pathLst>
              <a:path extrusionOk="0" h="293" w="309">
                <a:moveTo>
                  <a:pt x="195" y="0"/>
                </a:moveTo>
                <a:cubicBezTo>
                  <a:pt x="150" y="0"/>
                  <a:pt x="100" y="45"/>
                  <a:pt x="75" y="76"/>
                </a:cubicBezTo>
                <a:lnTo>
                  <a:pt x="56" y="114"/>
                </a:lnTo>
                <a:cubicBezTo>
                  <a:pt x="0" y="185"/>
                  <a:pt x="14" y="293"/>
                  <a:pt x="90" y="293"/>
                </a:cubicBezTo>
                <a:cubicBezTo>
                  <a:pt x="109" y="293"/>
                  <a:pt x="131" y="286"/>
                  <a:pt x="157" y="272"/>
                </a:cubicBezTo>
                <a:cubicBezTo>
                  <a:pt x="226" y="246"/>
                  <a:pt x="277" y="190"/>
                  <a:pt x="296" y="114"/>
                </a:cubicBezTo>
                <a:cubicBezTo>
                  <a:pt x="308" y="57"/>
                  <a:pt x="289" y="13"/>
                  <a:pt x="226" y="7"/>
                </a:cubicBez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8" name="Google Shape;3548;p50"/>
          <p:cNvSpPr/>
          <p:nvPr/>
        </p:nvSpPr>
        <p:spPr>
          <a:xfrm>
            <a:off x="1285488" y="1784973"/>
            <a:ext cx="50254" cy="39127"/>
          </a:xfrm>
          <a:custGeom>
            <a:rect b="b" l="l" r="r" t="t"/>
            <a:pathLst>
              <a:path extrusionOk="0" h="334" w="429">
                <a:moveTo>
                  <a:pt x="310" y="1"/>
                </a:moveTo>
                <a:cubicBezTo>
                  <a:pt x="287" y="1"/>
                  <a:pt x="262" y="7"/>
                  <a:pt x="233" y="19"/>
                </a:cubicBezTo>
                <a:cubicBezTo>
                  <a:pt x="196" y="38"/>
                  <a:pt x="164" y="57"/>
                  <a:pt x="133" y="89"/>
                </a:cubicBezTo>
                <a:cubicBezTo>
                  <a:pt x="82" y="139"/>
                  <a:pt x="0" y="328"/>
                  <a:pt x="126" y="328"/>
                </a:cubicBezTo>
                <a:cubicBezTo>
                  <a:pt x="138" y="332"/>
                  <a:pt x="150" y="334"/>
                  <a:pt x="162" y="334"/>
                </a:cubicBezTo>
                <a:cubicBezTo>
                  <a:pt x="254" y="334"/>
                  <a:pt x="351" y="237"/>
                  <a:pt x="385" y="164"/>
                </a:cubicBezTo>
                <a:cubicBezTo>
                  <a:pt x="429" y="71"/>
                  <a:pt x="389" y="1"/>
                  <a:pt x="3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9" name="Google Shape;3549;p50"/>
          <p:cNvSpPr txBox="1"/>
          <p:nvPr>
            <p:ph idx="4294967295" type="ctrTitle"/>
          </p:nvPr>
        </p:nvSpPr>
        <p:spPr>
          <a:xfrm flipH="1">
            <a:off x="924500" y="1199513"/>
            <a:ext cx="81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H4</a:t>
            </a:r>
            <a:endParaRPr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p51"/>
          <p:cNvSpPr txBox="1"/>
          <p:nvPr>
            <p:ph type="title"/>
          </p:nvPr>
        </p:nvSpPr>
        <p:spPr>
          <a:xfrm>
            <a:off x="616500" y="324175"/>
            <a:ext cx="8125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Design: Your Posts (Requested)</a:t>
            </a:r>
            <a:endParaRPr/>
          </a:p>
        </p:txBody>
      </p:sp>
      <p:pic>
        <p:nvPicPr>
          <p:cNvPr id="3555" name="Google Shape;35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725" y="1079875"/>
            <a:ext cx="1723889" cy="373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6" name="Google Shape;3556;p51"/>
          <p:cNvCxnSpPr/>
          <p:nvPr/>
        </p:nvCxnSpPr>
        <p:spPr>
          <a:xfrm>
            <a:off x="3990775" y="2789700"/>
            <a:ext cx="72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57" name="Google Shape;355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075" y="1094638"/>
            <a:ext cx="1882501" cy="370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52"/>
          <p:cNvSpPr txBox="1"/>
          <p:nvPr>
            <p:ph type="title"/>
          </p:nvPr>
        </p:nvSpPr>
        <p:spPr>
          <a:xfrm>
            <a:off x="616500" y="324175"/>
            <a:ext cx="8393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Design: Your Posts (Offered)</a:t>
            </a:r>
            <a:endParaRPr/>
          </a:p>
        </p:txBody>
      </p:sp>
      <p:pic>
        <p:nvPicPr>
          <p:cNvPr id="3563" name="Google Shape;35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324" y="1079850"/>
            <a:ext cx="1723900" cy="3732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4" name="Google Shape;3564;p52"/>
          <p:cNvCxnSpPr/>
          <p:nvPr/>
        </p:nvCxnSpPr>
        <p:spPr>
          <a:xfrm>
            <a:off x="4090250" y="2789700"/>
            <a:ext cx="72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65" name="Google Shape;35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825" y="1063881"/>
            <a:ext cx="1882500" cy="373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p53"/>
          <p:cNvSpPr txBox="1"/>
          <p:nvPr>
            <p:ph idx="2" type="title"/>
          </p:nvPr>
        </p:nvSpPr>
        <p:spPr>
          <a:xfrm>
            <a:off x="2760750" y="2649100"/>
            <a:ext cx="362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Prototype Overview</a:t>
            </a:r>
            <a:endParaRPr b="1"/>
          </a:p>
        </p:txBody>
      </p:sp>
      <p:grpSp>
        <p:nvGrpSpPr>
          <p:cNvPr id="3571" name="Google Shape;3571;p53"/>
          <p:cNvGrpSpPr/>
          <p:nvPr/>
        </p:nvGrpSpPr>
        <p:grpSpPr>
          <a:xfrm>
            <a:off x="3660815" y="395029"/>
            <a:ext cx="1893479" cy="1853381"/>
            <a:chOff x="2112850" y="2786000"/>
            <a:chExt cx="582000" cy="569675"/>
          </a:xfrm>
        </p:grpSpPr>
        <p:sp>
          <p:nvSpPr>
            <p:cNvPr id="3572" name="Google Shape;3572;p53"/>
            <p:cNvSpPr/>
            <p:nvPr/>
          </p:nvSpPr>
          <p:spPr>
            <a:xfrm>
              <a:off x="2112850" y="2786000"/>
              <a:ext cx="582000" cy="569675"/>
            </a:xfrm>
            <a:custGeom>
              <a:rect b="b" l="l" r="r" t="t"/>
              <a:pathLst>
                <a:path extrusionOk="0" h="22787" w="23280">
                  <a:moveTo>
                    <a:pt x="12716" y="1"/>
                  </a:moveTo>
                  <a:cubicBezTo>
                    <a:pt x="4968" y="1"/>
                    <a:pt x="1" y="5943"/>
                    <a:pt x="1" y="12393"/>
                  </a:cubicBezTo>
                  <a:cubicBezTo>
                    <a:pt x="1" y="16543"/>
                    <a:pt x="2871" y="20214"/>
                    <a:pt x="6560" y="21860"/>
                  </a:cubicBezTo>
                  <a:cubicBezTo>
                    <a:pt x="7970" y="22489"/>
                    <a:pt x="9473" y="22787"/>
                    <a:pt x="10974" y="22787"/>
                  </a:cubicBezTo>
                  <a:cubicBezTo>
                    <a:pt x="13757" y="22787"/>
                    <a:pt x="16531" y="21763"/>
                    <a:pt x="18682" y="19936"/>
                  </a:cubicBezTo>
                  <a:cubicBezTo>
                    <a:pt x="22233" y="16921"/>
                    <a:pt x="23280" y="12223"/>
                    <a:pt x="21829" y="7865"/>
                  </a:cubicBezTo>
                  <a:cubicBezTo>
                    <a:pt x="20669" y="4383"/>
                    <a:pt x="17723" y="347"/>
                    <a:pt x="13952" y="50"/>
                  </a:cubicBezTo>
                  <a:cubicBezTo>
                    <a:pt x="13533" y="17"/>
                    <a:pt x="13120" y="1"/>
                    <a:pt x="12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3"/>
            <p:cNvSpPr/>
            <p:nvPr/>
          </p:nvSpPr>
          <p:spPr>
            <a:xfrm>
              <a:off x="2514625" y="2867375"/>
              <a:ext cx="14825" cy="13150"/>
            </a:xfrm>
            <a:custGeom>
              <a:rect b="b" l="l" r="r" t="t"/>
              <a:pathLst>
                <a:path extrusionOk="0" h="526" w="593">
                  <a:moveTo>
                    <a:pt x="387" y="1"/>
                  </a:moveTo>
                  <a:cubicBezTo>
                    <a:pt x="367" y="1"/>
                    <a:pt x="347" y="4"/>
                    <a:pt x="328" y="12"/>
                  </a:cubicBezTo>
                  <a:cubicBezTo>
                    <a:pt x="170" y="43"/>
                    <a:pt x="6" y="220"/>
                    <a:pt x="6" y="384"/>
                  </a:cubicBezTo>
                  <a:cubicBezTo>
                    <a:pt x="0" y="453"/>
                    <a:pt x="51" y="516"/>
                    <a:pt x="126" y="516"/>
                  </a:cubicBezTo>
                  <a:cubicBezTo>
                    <a:pt x="143" y="523"/>
                    <a:pt x="160" y="525"/>
                    <a:pt x="178" y="525"/>
                  </a:cubicBezTo>
                  <a:cubicBezTo>
                    <a:pt x="267" y="525"/>
                    <a:pt x="365" y="454"/>
                    <a:pt x="423" y="397"/>
                  </a:cubicBezTo>
                  <a:cubicBezTo>
                    <a:pt x="511" y="315"/>
                    <a:pt x="593" y="169"/>
                    <a:pt x="505" y="50"/>
                  </a:cubicBezTo>
                  <a:cubicBezTo>
                    <a:pt x="474" y="19"/>
                    <a:pt x="431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53"/>
            <p:cNvSpPr/>
            <p:nvPr/>
          </p:nvSpPr>
          <p:spPr>
            <a:xfrm>
              <a:off x="2542850" y="2880250"/>
              <a:ext cx="19100" cy="12800"/>
            </a:xfrm>
            <a:custGeom>
              <a:rect b="b" l="l" r="r" t="t"/>
              <a:pathLst>
                <a:path extrusionOk="0" h="512" w="764">
                  <a:moveTo>
                    <a:pt x="520" y="1"/>
                  </a:moveTo>
                  <a:cubicBezTo>
                    <a:pt x="445" y="1"/>
                    <a:pt x="374" y="28"/>
                    <a:pt x="315" y="77"/>
                  </a:cubicBezTo>
                  <a:lnTo>
                    <a:pt x="290" y="83"/>
                  </a:lnTo>
                  <a:cubicBezTo>
                    <a:pt x="214" y="109"/>
                    <a:pt x="0" y="304"/>
                    <a:pt x="151" y="373"/>
                  </a:cubicBezTo>
                  <a:lnTo>
                    <a:pt x="158" y="373"/>
                  </a:lnTo>
                  <a:cubicBezTo>
                    <a:pt x="170" y="405"/>
                    <a:pt x="189" y="430"/>
                    <a:pt x="214" y="449"/>
                  </a:cubicBezTo>
                  <a:cubicBezTo>
                    <a:pt x="227" y="468"/>
                    <a:pt x="246" y="474"/>
                    <a:pt x="265" y="487"/>
                  </a:cubicBezTo>
                  <a:cubicBezTo>
                    <a:pt x="252" y="482"/>
                    <a:pt x="246" y="480"/>
                    <a:pt x="245" y="480"/>
                  </a:cubicBezTo>
                  <a:lnTo>
                    <a:pt x="245" y="480"/>
                  </a:lnTo>
                  <a:cubicBezTo>
                    <a:pt x="242" y="480"/>
                    <a:pt x="278" y="495"/>
                    <a:pt x="296" y="500"/>
                  </a:cubicBezTo>
                  <a:cubicBezTo>
                    <a:pt x="315" y="508"/>
                    <a:pt x="335" y="512"/>
                    <a:pt x="355" y="512"/>
                  </a:cubicBezTo>
                  <a:cubicBezTo>
                    <a:pt x="457" y="512"/>
                    <a:pt x="571" y="416"/>
                    <a:pt x="618" y="342"/>
                  </a:cubicBezTo>
                  <a:cubicBezTo>
                    <a:pt x="669" y="279"/>
                    <a:pt x="763" y="52"/>
                    <a:pt x="612" y="14"/>
                  </a:cubicBezTo>
                  <a:cubicBezTo>
                    <a:pt x="581" y="5"/>
                    <a:pt x="550" y="1"/>
                    <a:pt x="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53"/>
            <p:cNvSpPr/>
            <p:nvPr/>
          </p:nvSpPr>
          <p:spPr>
            <a:xfrm>
              <a:off x="2533825" y="2913250"/>
              <a:ext cx="13600" cy="11525"/>
            </a:xfrm>
            <a:custGeom>
              <a:rect b="b" l="l" r="r" t="t"/>
              <a:pathLst>
                <a:path extrusionOk="0" h="461" w="544">
                  <a:moveTo>
                    <a:pt x="385" y="0"/>
                  </a:moveTo>
                  <a:cubicBezTo>
                    <a:pt x="217" y="0"/>
                    <a:pt x="1" y="205"/>
                    <a:pt x="58" y="378"/>
                  </a:cubicBezTo>
                  <a:lnTo>
                    <a:pt x="65" y="391"/>
                  </a:lnTo>
                  <a:cubicBezTo>
                    <a:pt x="82" y="431"/>
                    <a:pt x="120" y="461"/>
                    <a:pt x="165" y="461"/>
                  </a:cubicBezTo>
                  <a:cubicBezTo>
                    <a:pt x="170" y="461"/>
                    <a:pt x="174" y="460"/>
                    <a:pt x="178" y="460"/>
                  </a:cubicBezTo>
                  <a:cubicBezTo>
                    <a:pt x="222" y="460"/>
                    <a:pt x="273" y="447"/>
                    <a:pt x="317" y="428"/>
                  </a:cubicBezTo>
                  <a:cubicBezTo>
                    <a:pt x="418" y="378"/>
                    <a:pt x="493" y="283"/>
                    <a:pt x="531" y="176"/>
                  </a:cubicBezTo>
                  <a:cubicBezTo>
                    <a:pt x="544" y="126"/>
                    <a:pt x="531" y="69"/>
                    <a:pt x="493" y="37"/>
                  </a:cubicBezTo>
                  <a:cubicBezTo>
                    <a:pt x="487" y="31"/>
                    <a:pt x="481" y="31"/>
                    <a:pt x="475" y="25"/>
                  </a:cubicBezTo>
                  <a:cubicBezTo>
                    <a:pt x="462" y="18"/>
                    <a:pt x="443" y="12"/>
                    <a:pt x="430" y="6"/>
                  </a:cubicBezTo>
                  <a:cubicBezTo>
                    <a:pt x="416" y="2"/>
                    <a:pt x="401" y="0"/>
                    <a:pt x="3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53"/>
            <p:cNvSpPr/>
            <p:nvPr/>
          </p:nvSpPr>
          <p:spPr>
            <a:xfrm>
              <a:off x="2526050" y="2899950"/>
              <a:ext cx="9250" cy="7250"/>
            </a:xfrm>
            <a:custGeom>
              <a:rect b="b" l="l" r="r" t="t"/>
              <a:pathLst>
                <a:path extrusionOk="0" h="290" w="370">
                  <a:moveTo>
                    <a:pt x="211" y="0"/>
                  </a:moveTo>
                  <a:cubicBezTo>
                    <a:pt x="134" y="0"/>
                    <a:pt x="56" y="87"/>
                    <a:pt x="29" y="147"/>
                  </a:cubicBezTo>
                  <a:cubicBezTo>
                    <a:pt x="1" y="203"/>
                    <a:pt x="18" y="290"/>
                    <a:pt x="89" y="290"/>
                  </a:cubicBezTo>
                  <a:cubicBezTo>
                    <a:pt x="97" y="290"/>
                    <a:pt x="107" y="288"/>
                    <a:pt x="117" y="286"/>
                  </a:cubicBezTo>
                  <a:cubicBezTo>
                    <a:pt x="161" y="273"/>
                    <a:pt x="199" y="254"/>
                    <a:pt x="237" y="235"/>
                  </a:cubicBezTo>
                  <a:cubicBezTo>
                    <a:pt x="243" y="222"/>
                    <a:pt x="256" y="216"/>
                    <a:pt x="262" y="204"/>
                  </a:cubicBezTo>
                  <a:cubicBezTo>
                    <a:pt x="262" y="204"/>
                    <a:pt x="275" y="204"/>
                    <a:pt x="294" y="191"/>
                  </a:cubicBezTo>
                  <a:cubicBezTo>
                    <a:pt x="313" y="178"/>
                    <a:pt x="369" y="128"/>
                    <a:pt x="338" y="103"/>
                  </a:cubicBezTo>
                  <a:cubicBezTo>
                    <a:pt x="331" y="84"/>
                    <a:pt x="319" y="65"/>
                    <a:pt x="306" y="46"/>
                  </a:cubicBezTo>
                  <a:cubicBezTo>
                    <a:pt x="287" y="27"/>
                    <a:pt x="268" y="21"/>
                    <a:pt x="249" y="8"/>
                  </a:cubicBezTo>
                  <a:cubicBezTo>
                    <a:pt x="237" y="3"/>
                    <a:pt x="224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3"/>
            <p:cNvSpPr/>
            <p:nvPr/>
          </p:nvSpPr>
          <p:spPr>
            <a:xfrm>
              <a:off x="2562075" y="2902500"/>
              <a:ext cx="9650" cy="5700"/>
            </a:xfrm>
            <a:custGeom>
              <a:rect b="b" l="l" r="r" t="t"/>
              <a:pathLst>
                <a:path extrusionOk="0" h="228" w="386">
                  <a:moveTo>
                    <a:pt x="246" y="1"/>
                  </a:moveTo>
                  <a:cubicBezTo>
                    <a:pt x="146" y="1"/>
                    <a:pt x="0" y="228"/>
                    <a:pt x="139" y="228"/>
                  </a:cubicBezTo>
                  <a:cubicBezTo>
                    <a:pt x="240" y="228"/>
                    <a:pt x="385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3"/>
            <p:cNvSpPr/>
            <p:nvPr/>
          </p:nvSpPr>
          <p:spPr>
            <a:xfrm>
              <a:off x="2566500" y="2926875"/>
              <a:ext cx="7275" cy="7500"/>
            </a:xfrm>
            <a:custGeom>
              <a:rect b="b" l="l" r="r" t="t"/>
              <a:pathLst>
                <a:path extrusionOk="0" h="300" w="291">
                  <a:moveTo>
                    <a:pt x="106" y="0"/>
                  </a:moveTo>
                  <a:cubicBezTo>
                    <a:pt x="68" y="0"/>
                    <a:pt x="20" y="58"/>
                    <a:pt x="32" y="92"/>
                  </a:cubicBezTo>
                  <a:cubicBezTo>
                    <a:pt x="32" y="110"/>
                    <a:pt x="32" y="123"/>
                    <a:pt x="38" y="136"/>
                  </a:cubicBezTo>
                  <a:cubicBezTo>
                    <a:pt x="32" y="148"/>
                    <a:pt x="25" y="161"/>
                    <a:pt x="19" y="173"/>
                  </a:cubicBezTo>
                  <a:cubicBezTo>
                    <a:pt x="0" y="205"/>
                    <a:pt x="0" y="249"/>
                    <a:pt x="19" y="281"/>
                  </a:cubicBezTo>
                  <a:cubicBezTo>
                    <a:pt x="32" y="293"/>
                    <a:pt x="51" y="300"/>
                    <a:pt x="69" y="300"/>
                  </a:cubicBezTo>
                  <a:cubicBezTo>
                    <a:pt x="164" y="293"/>
                    <a:pt x="290" y="186"/>
                    <a:pt x="259" y="85"/>
                  </a:cubicBezTo>
                  <a:cubicBezTo>
                    <a:pt x="252" y="66"/>
                    <a:pt x="240" y="54"/>
                    <a:pt x="227" y="35"/>
                  </a:cubicBezTo>
                  <a:cubicBezTo>
                    <a:pt x="220" y="23"/>
                    <a:pt x="205" y="21"/>
                    <a:pt x="191" y="21"/>
                  </a:cubicBezTo>
                  <a:cubicBezTo>
                    <a:pt x="181" y="21"/>
                    <a:pt x="172" y="22"/>
                    <a:pt x="164" y="22"/>
                  </a:cubicBezTo>
                  <a:cubicBezTo>
                    <a:pt x="145" y="22"/>
                    <a:pt x="133" y="16"/>
                    <a:pt x="120" y="3"/>
                  </a:cubicBezTo>
                  <a:cubicBezTo>
                    <a:pt x="115" y="1"/>
                    <a:pt x="111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53"/>
            <p:cNvSpPr/>
            <p:nvPr/>
          </p:nvSpPr>
          <p:spPr>
            <a:xfrm>
              <a:off x="2509400" y="2927425"/>
              <a:ext cx="9175" cy="5225"/>
            </a:xfrm>
            <a:custGeom>
              <a:rect b="b" l="l" r="r" t="t"/>
              <a:pathLst>
                <a:path extrusionOk="0" h="209" w="367">
                  <a:moveTo>
                    <a:pt x="234" y="0"/>
                  </a:moveTo>
                  <a:cubicBezTo>
                    <a:pt x="140" y="0"/>
                    <a:pt x="1" y="208"/>
                    <a:pt x="133" y="208"/>
                  </a:cubicBezTo>
                  <a:cubicBezTo>
                    <a:pt x="228" y="208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53"/>
            <p:cNvSpPr/>
            <p:nvPr/>
          </p:nvSpPr>
          <p:spPr>
            <a:xfrm>
              <a:off x="2490500" y="2899600"/>
              <a:ext cx="8000" cy="9550"/>
            </a:xfrm>
            <a:custGeom>
              <a:rect b="b" l="l" r="r" t="t"/>
              <a:pathLst>
                <a:path extrusionOk="0" h="382" w="320">
                  <a:moveTo>
                    <a:pt x="227" y="1"/>
                  </a:moveTo>
                  <a:cubicBezTo>
                    <a:pt x="203" y="1"/>
                    <a:pt x="178" y="7"/>
                    <a:pt x="158" y="16"/>
                  </a:cubicBezTo>
                  <a:cubicBezTo>
                    <a:pt x="82" y="54"/>
                    <a:pt x="0" y="148"/>
                    <a:pt x="19" y="243"/>
                  </a:cubicBezTo>
                  <a:cubicBezTo>
                    <a:pt x="44" y="325"/>
                    <a:pt x="114" y="350"/>
                    <a:pt x="177" y="375"/>
                  </a:cubicBezTo>
                  <a:cubicBezTo>
                    <a:pt x="186" y="379"/>
                    <a:pt x="195" y="381"/>
                    <a:pt x="204" y="381"/>
                  </a:cubicBezTo>
                  <a:cubicBezTo>
                    <a:pt x="264" y="381"/>
                    <a:pt x="319" y="298"/>
                    <a:pt x="303" y="249"/>
                  </a:cubicBezTo>
                  <a:cubicBezTo>
                    <a:pt x="297" y="192"/>
                    <a:pt x="297" y="129"/>
                    <a:pt x="309" y="72"/>
                  </a:cubicBezTo>
                  <a:cubicBezTo>
                    <a:pt x="309" y="20"/>
                    <a:pt x="270" y="1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53"/>
            <p:cNvSpPr/>
            <p:nvPr/>
          </p:nvSpPr>
          <p:spPr>
            <a:xfrm>
              <a:off x="2497900" y="2833725"/>
              <a:ext cx="8550" cy="6950"/>
            </a:xfrm>
            <a:custGeom>
              <a:rect b="b" l="l" r="r" t="t"/>
              <a:pathLst>
                <a:path extrusionOk="0" h="278" w="342">
                  <a:moveTo>
                    <a:pt x="254" y="1"/>
                  </a:moveTo>
                  <a:cubicBezTo>
                    <a:pt x="212" y="1"/>
                    <a:pt x="166" y="19"/>
                    <a:pt x="139" y="40"/>
                  </a:cubicBezTo>
                  <a:cubicBezTo>
                    <a:pt x="89" y="77"/>
                    <a:pt x="1" y="178"/>
                    <a:pt x="64" y="241"/>
                  </a:cubicBezTo>
                  <a:lnTo>
                    <a:pt x="64" y="248"/>
                  </a:lnTo>
                  <a:cubicBezTo>
                    <a:pt x="70" y="270"/>
                    <a:pt x="83" y="278"/>
                    <a:pt x="98" y="278"/>
                  </a:cubicBezTo>
                  <a:cubicBezTo>
                    <a:pt x="114" y="278"/>
                    <a:pt x="133" y="270"/>
                    <a:pt x="152" y="260"/>
                  </a:cubicBezTo>
                  <a:cubicBezTo>
                    <a:pt x="234" y="248"/>
                    <a:pt x="303" y="197"/>
                    <a:pt x="335" y="122"/>
                  </a:cubicBezTo>
                  <a:cubicBezTo>
                    <a:pt x="341" y="109"/>
                    <a:pt x="341" y="103"/>
                    <a:pt x="341" y="90"/>
                  </a:cubicBezTo>
                  <a:cubicBezTo>
                    <a:pt x="341" y="23"/>
                    <a:pt x="301" y="1"/>
                    <a:pt x="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53"/>
            <p:cNvSpPr/>
            <p:nvPr/>
          </p:nvSpPr>
          <p:spPr>
            <a:xfrm>
              <a:off x="2523800" y="2839375"/>
              <a:ext cx="6125" cy="5675"/>
            </a:xfrm>
            <a:custGeom>
              <a:rect b="b" l="l" r="r" t="t"/>
              <a:pathLst>
                <a:path extrusionOk="0" h="227" w="245">
                  <a:moveTo>
                    <a:pt x="177" y="1"/>
                  </a:moveTo>
                  <a:cubicBezTo>
                    <a:pt x="149" y="1"/>
                    <a:pt x="119" y="9"/>
                    <a:pt x="100" y="28"/>
                  </a:cubicBezTo>
                  <a:cubicBezTo>
                    <a:pt x="68" y="47"/>
                    <a:pt x="11" y="97"/>
                    <a:pt x="18" y="142"/>
                  </a:cubicBezTo>
                  <a:cubicBezTo>
                    <a:pt x="0" y="202"/>
                    <a:pt x="28" y="226"/>
                    <a:pt x="67" y="226"/>
                  </a:cubicBezTo>
                  <a:cubicBezTo>
                    <a:pt x="97" y="226"/>
                    <a:pt x="135" y="211"/>
                    <a:pt x="163" y="186"/>
                  </a:cubicBezTo>
                  <a:cubicBezTo>
                    <a:pt x="194" y="154"/>
                    <a:pt x="220" y="116"/>
                    <a:pt x="232" y="79"/>
                  </a:cubicBezTo>
                  <a:cubicBezTo>
                    <a:pt x="245" y="47"/>
                    <a:pt x="232" y="15"/>
                    <a:pt x="201" y="3"/>
                  </a:cubicBezTo>
                  <a:cubicBezTo>
                    <a:pt x="193" y="1"/>
                    <a:pt x="185" y="1"/>
                    <a:pt x="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53"/>
            <p:cNvSpPr/>
            <p:nvPr/>
          </p:nvSpPr>
          <p:spPr>
            <a:xfrm>
              <a:off x="2489375" y="2861825"/>
              <a:ext cx="10275" cy="6025"/>
            </a:xfrm>
            <a:custGeom>
              <a:rect b="b" l="l" r="r" t="t"/>
              <a:pathLst>
                <a:path extrusionOk="0" h="241" w="411">
                  <a:moveTo>
                    <a:pt x="266" y="0"/>
                  </a:moveTo>
                  <a:cubicBezTo>
                    <a:pt x="152" y="0"/>
                    <a:pt x="1" y="240"/>
                    <a:pt x="146" y="240"/>
                  </a:cubicBezTo>
                  <a:cubicBezTo>
                    <a:pt x="260" y="240"/>
                    <a:pt x="411" y="0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3"/>
            <p:cNvSpPr/>
            <p:nvPr/>
          </p:nvSpPr>
          <p:spPr>
            <a:xfrm>
              <a:off x="2363250" y="3280525"/>
              <a:ext cx="15475" cy="11575"/>
            </a:xfrm>
            <a:custGeom>
              <a:rect b="b" l="l" r="r" t="t"/>
              <a:pathLst>
                <a:path extrusionOk="0" h="463" w="619">
                  <a:moveTo>
                    <a:pt x="335" y="1"/>
                  </a:moveTo>
                  <a:cubicBezTo>
                    <a:pt x="216" y="1"/>
                    <a:pt x="87" y="145"/>
                    <a:pt x="45" y="231"/>
                  </a:cubicBezTo>
                  <a:cubicBezTo>
                    <a:pt x="1" y="318"/>
                    <a:pt x="23" y="462"/>
                    <a:pt x="133" y="462"/>
                  </a:cubicBezTo>
                  <a:cubicBezTo>
                    <a:pt x="150" y="462"/>
                    <a:pt x="169" y="459"/>
                    <a:pt x="190" y="451"/>
                  </a:cubicBezTo>
                  <a:lnTo>
                    <a:pt x="284" y="420"/>
                  </a:lnTo>
                  <a:cubicBezTo>
                    <a:pt x="391" y="376"/>
                    <a:pt x="618" y="105"/>
                    <a:pt x="429" y="29"/>
                  </a:cubicBezTo>
                  <a:lnTo>
                    <a:pt x="398" y="16"/>
                  </a:lnTo>
                  <a:cubicBezTo>
                    <a:pt x="377" y="6"/>
                    <a:pt x="356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53"/>
            <p:cNvSpPr/>
            <p:nvPr/>
          </p:nvSpPr>
          <p:spPr>
            <a:xfrm>
              <a:off x="2397600" y="3266225"/>
              <a:ext cx="11400" cy="9075"/>
            </a:xfrm>
            <a:custGeom>
              <a:rect b="b" l="l" r="r" t="t"/>
              <a:pathLst>
                <a:path extrusionOk="0" h="363" w="456">
                  <a:moveTo>
                    <a:pt x="258" y="1"/>
                  </a:moveTo>
                  <a:cubicBezTo>
                    <a:pt x="138" y="1"/>
                    <a:pt x="0" y="189"/>
                    <a:pt x="20" y="298"/>
                  </a:cubicBezTo>
                  <a:cubicBezTo>
                    <a:pt x="24" y="344"/>
                    <a:pt x="48" y="362"/>
                    <a:pt x="76" y="362"/>
                  </a:cubicBezTo>
                  <a:cubicBezTo>
                    <a:pt x="90" y="362"/>
                    <a:pt x="106" y="357"/>
                    <a:pt x="121" y="349"/>
                  </a:cubicBezTo>
                  <a:cubicBezTo>
                    <a:pt x="247" y="349"/>
                    <a:pt x="455" y="172"/>
                    <a:pt x="348" y="46"/>
                  </a:cubicBezTo>
                  <a:cubicBezTo>
                    <a:pt x="322" y="14"/>
                    <a:pt x="291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53"/>
            <p:cNvSpPr/>
            <p:nvPr/>
          </p:nvSpPr>
          <p:spPr>
            <a:xfrm>
              <a:off x="2406600" y="3298475"/>
              <a:ext cx="9025" cy="9925"/>
            </a:xfrm>
            <a:custGeom>
              <a:rect b="b" l="l" r="r" t="t"/>
              <a:pathLst>
                <a:path extrusionOk="0" h="397" w="361">
                  <a:moveTo>
                    <a:pt x="172" y="1"/>
                  </a:moveTo>
                  <a:cubicBezTo>
                    <a:pt x="112" y="1"/>
                    <a:pt x="20" y="84"/>
                    <a:pt x="51" y="137"/>
                  </a:cubicBezTo>
                  <a:cubicBezTo>
                    <a:pt x="95" y="206"/>
                    <a:pt x="1" y="314"/>
                    <a:pt x="89" y="377"/>
                  </a:cubicBezTo>
                  <a:cubicBezTo>
                    <a:pt x="109" y="391"/>
                    <a:pt x="129" y="397"/>
                    <a:pt x="148" y="397"/>
                  </a:cubicBezTo>
                  <a:cubicBezTo>
                    <a:pt x="219" y="397"/>
                    <a:pt x="287" y="322"/>
                    <a:pt x="316" y="263"/>
                  </a:cubicBezTo>
                  <a:cubicBezTo>
                    <a:pt x="348" y="219"/>
                    <a:pt x="360" y="162"/>
                    <a:pt x="341" y="106"/>
                  </a:cubicBezTo>
                  <a:cubicBezTo>
                    <a:pt x="316" y="30"/>
                    <a:pt x="253" y="49"/>
                    <a:pt x="203" y="11"/>
                  </a:cubicBezTo>
                  <a:cubicBezTo>
                    <a:pt x="194" y="4"/>
                    <a:pt x="184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53"/>
            <p:cNvSpPr/>
            <p:nvPr/>
          </p:nvSpPr>
          <p:spPr>
            <a:xfrm>
              <a:off x="2381225" y="3306425"/>
              <a:ext cx="7375" cy="7050"/>
            </a:xfrm>
            <a:custGeom>
              <a:rect b="b" l="l" r="r" t="t"/>
              <a:pathLst>
                <a:path extrusionOk="0" h="282" w="295">
                  <a:moveTo>
                    <a:pt x="212" y="0"/>
                  </a:moveTo>
                  <a:cubicBezTo>
                    <a:pt x="196" y="0"/>
                    <a:pt x="178" y="5"/>
                    <a:pt x="158" y="15"/>
                  </a:cubicBezTo>
                  <a:cubicBezTo>
                    <a:pt x="89" y="46"/>
                    <a:pt x="0" y="147"/>
                    <a:pt x="57" y="223"/>
                  </a:cubicBezTo>
                  <a:cubicBezTo>
                    <a:pt x="57" y="235"/>
                    <a:pt x="63" y="242"/>
                    <a:pt x="70" y="248"/>
                  </a:cubicBezTo>
                  <a:cubicBezTo>
                    <a:pt x="81" y="272"/>
                    <a:pt x="99" y="281"/>
                    <a:pt x="119" y="281"/>
                  </a:cubicBezTo>
                  <a:cubicBezTo>
                    <a:pt x="168" y="281"/>
                    <a:pt x="231" y="225"/>
                    <a:pt x="240" y="185"/>
                  </a:cubicBezTo>
                  <a:cubicBezTo>
                    <a:pt x="253" y="166"/>
                    <a:pt x="259" y="141"/>
                    <a:pt x="265" y="122"/>
                  </a:cubicBezTo>
                  <a:cubicBezTo>
                    <a:pt x="295" y="53"/>
                    <a:pt x="267" y="0"/>
                    <a:pt x="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53"/>
            <p:cNvSpPr/>
            <p:nvPr/>
          </p:nvSpPr>
          <p:spPr>
            <a:xfrm>
              <a:off x="2386100" y="3294175"/>
              <a:ext cx="7550" cy="5525"/>
            </a:xfrm>
            <a:custGeom>
              <a:rect b="b" l="l" r="r" t="t"/>
              <a:pathLst>
                <a:path extrusionOk="0" h="221" w="302">
                  <a:moveTo>
                    <a:pt x="220" y="1"/>
                  </a:moveTo>
                  <a:cubicBezTo>
                    <a:pt x="206" y="1"/>
                    <a:pt x="189" y="4"/>
                    <a:pt x="171" y="13"/>
                  </a:cubicBezTo>
                  <a:lnTo>
                    <a:pt x="127" y="32"/>
                  </a:lnTo>
                  <a:cubicBezTo>
                    <a:pt x="89" y="51"/>
                    <a:pt x="1" y="139"/>
                    <a:pt x="51" y="183"/>
                  </a:cubicBezTo>
                  <a:lnTo>
                    <a:pt x="77" y="202"/>
                  </a:lnTo>
                  <a:cubicBezTo>
                    <a:pt x="92" y="215"/>
                    <a:pt x="109" y="220"/>
                    <a:pt x="127" y="220"/>
                  </a:cubicBezTo>
                  <a:cubicBezTo>
                    <a:pt x="186" y="220"/>
                    <a:pt x="248" y="157"/>
                    <a:pt x="272" y="114"/>
                  </a:cubicBezTo>
                  <a:cubicBezTo>
                    <a:pt x="302" y="49"/>
                    <a:pt x="273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53"/>
            <p:cNvSpPr/>
            <p:nvPr/>
          </p:nvSpPr>
          <p:spPr>
            <a:xfrm>
              <a:off x="2356000" y="3305350"/>
              <a:ext cx="7700" cy="4300"/>
            </a:xfrm>
            <a:custGeom>
              <a:rect b="b" l="l" r="r" t="t"/>
              <a:pathLst>
                <a:path extrusionOk="0" h="172" w="308">
                  <a:moveTo>
                    <a:pt x="229" y="0"/>
                  </a:moveTo>
                  <a:cubicBezTo>
                    <a:pt x="227" y="0"/>
                    <a:pt x="224" y="0"/>
                    <a:pt x="221" y="1"/>
                  </a:cubicBezTo>
                  <a:cubicBezTo>
                    <a:pt x="196" y="1"/>
                    <a:pt x="171" y="7"/>
                    <a:pt x="145" y="13"/>
                  </a:cubicBezTo>
                  <a:cubicBezTo>
                    <a:pt x="101" y="26"/>
                    <a:pt x="0" y="121"/>
                    <a:pt x="76" y="159"/>
                  </a:cubicBezTo>
                  <a:cubicBezTo>
                    <a:pt x="95" y="165"/>
                    <a:pt x="114" y="171"/>
                    <a:pt x="139" y="171"/>
                  </a:cubicBezTo>
                  <a:cubicBezTo>
                    <a:pt x="142" y="172"/>
                    <a:pt x="145" y="172"/>
                    <a:pt x="148" y="172"/>
                  </a:cubicBezTo>
                  <a:cubicBezTo>
                    <a:pt x="236" y="172"/>
                    <a:pt x="308" y="0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53"/>
            <p:cNvSpPr/>
            <p:nvPr/>
          </p:nvSpPr>
          <p:spPr>
            <a:xfrm>
              <a:off x="2328550" y="3272800"/>
              <a:ext cx="5075" cy="5650"/>
            </a:xfrm>
            <a:custGeom>
              <a:rect b="b" l="l" r="r" t="t"/>
              <a:pathLst>
                <a:path extrusionOk="0" h="226" w="203">
                  <a:moveTo>
                    <a:pt x="138" y="1"/>
                  </a:moveTo>
                  <a:cubicBezTo>
                    <a:pt x="76" y="1"/>
                    <a:pt x="29" y="72"/>
                    <a:pt x="13" y="130"/>
                  </a:cubicBezTo>
                  <a:cubicBezTo>
                    <a:pt x="1" y="155"/>
                    <a:pt x="20" y="187"/>
                    <a:pt x="45" y="187"/>
                  </a:cubicBezTo>
                  <a:cubicBezTo>
                    <a:pt x="32" y="193"/>
                    <a:pt x="32" y="199"/>
                    <a:pt x="45" y="212"/>
                  </a:cubicBezTo>
                  <a:cubicBezTo>
                    <a:pt x="50" y="222"/>
                    <a:pt x="57" y="225"/>
                    <a:pt x="65" y="225"/>
                  </a:cubicBezTo>
                  <a:cubicBezTo>
                    <a:pt x="87" y="225"/>
                    <a:pt x="114" y="194"/>
                    <a:pt x="114" y="180"/>
                  </a:cubicBezTo>
                  <a:cubicBezTo>
                    <a:pt x="127" y="142"/>
                    <a:pt x="152" y="111"/>
                    <a:pt x="165" y="73"/>
                  </a:cubicBezTo>
                  <a:cubicBezTo>
                    <a:pt x="184" y="54"/>
                    <a:pt x="203" y="29"/>
                    <a:pt x="177" y="10"/>
                  </a:cubicBezTo>
                  <a:cubicBezTo>
                    <a:pt x="164" y="4"/>
                    <a:pt x="151" y="1"/>
                    <a:pt x="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53"/>
            <p:cNvSpPr/>
            <p:nvPr/>
          </p:nvSpPr>
          <p:spPr>
            <a:xfrm>
              <a:off x="2355700" y="3232825"/>
              <a:ext cx="9150" cy="8075"/>
            </a:xfrm>
            <a:custGeom>
              <a:rect b="b" l="l" r="r" t="t"/>
              <a:pathLst>
                <a:path extrusionOk="0" h="323" w="366">
                  <a:moveTo>
                    <a:pt x="261" y="0"/>
                  </a:moveTo>
                  <a:cubicBezTo>
                    <a:pt x="115" y="0"/>
                    <a:pt x="1" y="143"/>
                    <a:pt x="50" y="291"/>
                  </a:cubicBezTo>
                  <a:cubicBezTo>
                    <a:pt x="58" y="310"/>
                    <a:pt x="70" y="317"/>
                    <a:pt x="84" y="317"/>
                  </a:cubicBezTo>
                  <a:cubicBezTo>
                    <a:pt x="121" y="317"/>
                    <a:pt x="171" y="264"/>
                    <a:pt x="190" y="229"/>
                  </a:cubicBezTo>
                  <a:lnTo>
                    <a:pt x="190" y="229"/>
                  </a:lnTo>
                  <a:lnTo>
                    <a:pt x="151" y="322"/>
                  </a:lnTo>
                  <a:cubicBezTo>
                    <a:pt x="183" y="316"/>
                    <a:pt x="214" y="303"/>
                    <a:pt x="239" y="284"/>
                  </a:cubicBezTo>
                  <a:cubicBezTo>
                    <a:pt x="277" y="253"/>
                    <a:pt x="315" y="215"/>
                    <a:pt x="334" y="165"/>
                  </a:cubicBezTo>
                  <a:cubicBezTo>
                    <a:pt x="365" y="102"/>
                    <a:pt x="365" y="1"/>
                    <a:pt x="271" y="1"/>
                  </a:cubicBezTo>
                  <a:cubicBezTo>
                    <a:pt x="268" y="1"/>
                    <a:pt x="264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3"/>
            <p:cNvSpPr/>
            <p:nvPr/>
          </p:nvSpPr>
          <p:spPr>
            <a:xfrm>
              <a:off x="2370500" y="3246550"/>
              <a:ext cx="15325" cy="9000"/>
            </a:xfrm>
            <a:custGeom>
              <a:rect b="b" l="l" r="r" t="t"/>
              <a:pathLst>
                <a:path extrusionOk="0" h="360" w="613">
                  <a:moveTo>
                    <a:pt x="392" y="0"/>
                  </a:moveTo>
                  <a:cubicBezTo>
                    <a:pt x="228" y="0"/>
                    <a:pt x="0" y="360"/>
                    <a:pt x="221" y="360"/>
                  </a:cubicBezTo>
                  <a:cubicBezTo>
                    <a:pt x="379" y="360"/>
                    <a:pt x="612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53"/>
            <p:cNvSpPr/>
            <p:nvPr/>
          </p:nvSpPr>
          <p:spPr>
            <a:xfrm>
              <a:off x="2351475" y="3260000"/>
              <a:ext cx="8950" cy="6725"/>
            </a:xfrm>
            <a:custGeom>
              <a:rect b="b" l="l" r="r" t="t"/>
              <a:pathLst>
                <a:path extrusionOk="0" h="269" w="358">
                  <a:moveTo>
                    <a:pt x="196" y="1"/>
                  </a:moveTo>
                  <a:cubicBezTo>
                    <a:pt x="141" y="1"/>
                    <a:pt x="91" y="47"/>
                    <a:pt x="55" y="106"/>
                  </a:cubicBezTo>
                  <a:cubicBezTo>
                    <a:pt x="11" y="172"/>
                    <a:pt x="0" y="269"/>
                    <a:pt x="81" y="269"/>
                  </a:cubicBezTo>
                  <a:cubicBezTo>
                    <a:pt x="92" y="269"/>
                    <a:pt x="104" y="267"/>
                    <a:pt x="118" y="263"/>
                  </a:cubicBezTo>
                  <a:cubicBezTo>
                    <a:pt x="181" y="251"/>
                    <a:pt x="358" y="93"/>
                    <a:pt x="263" y="24"/>
                  </a:cubicBezTo>
                  <a:cubicBezTo>
                    <a:pt x="240" y="8"/>
                    <a:pt x="218" y="1"/>
                    <a:pt x="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53"/>
            <p:cNvSpPr/>
            <p:nvPr/>
          </p:nvSpPr>
          <p:spPr>
            <a:xfrm>
              <a:off x="2332150" y="3244125"/>
              <a:ext cx="8100" cy="6550"/>
            </a:xfrm>
            <a:custGeom>
              <a:rect b="b" l="l" r="r" t="t"/>
              <a:pathLst>
                <a:path extrusionOk="0" h="262" w="324">
                  <a:moveTo>
                    <a:pt x="221" y="0"/>
                  </a:moveTo>
                  <a:cubicBezTo>
                    <a:pt x="156" y="0"/>
                    <a:pt x="54" y="98"/>
                    <a:pt x="40" y="135"/>
                  </a:cubicBezTo>
                  <a:cubicBezTo>
                    <a:pt x="1" y="213"/>
                    <a:pt x="42" y="261"/>
                    <a:pt x="101" y="261"/>
                  </a:cubicBezTo>
                  <a:cubicBezTo>
                    <a:pt x="127" y="261"/>
                    <a:pt x="157" y="251"/>
                    <a:pt x="185" y="230"/>
                  </a:cubicBezTo>
                  <a:cubicBezTo>
                    <a:pt x="185" y="224"/>
                    <a:pt x="185" y="217"/>
                    <a:pt x="185" y="211"/>
                  </a:cubicBezTo>
                  <a:cubicBezTo>
                    <a:pt x="229" y="205"/>
                    <a:pt x="324" y="104"/>
                    <a:pt x="279" y="72"/>
                  </a:cubicBezTo>
                  <a:cubicBezTo>
                    <a:pt x="279" y="66"/>
                    <a:pt x="273" y="53"/>
                    <a:pt x="273" y="47"/>
                  </a:cubicBezTo>
                  <a:cubicBezTo>
                    <a:pt x="265" y="13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53"/>
            <p:cNvSpPr/>
            <p:nvPr/>
          </p:nvSpPr>
          <p:spPr>
            <a:xfrm>
              <a:off x="2297800" y="3277825"/>
              <a:ext cx="6575" cy="6275"/>
            </a:xfrm>
            <a:custGeom>
              <a:rect b="b" l="l" r="r" t="t"/>
              <a:pathLst>
                <a:path extrusionOk="0" h="251" w="263">
                  <a:moveTo>
                    <a:pt x="187" y="1"/>
                  </a:moveTo>
                  <a:cubicBezTo>
                    <a:pt x="178" y="1"/>
                    <a:pt x="169" y="2"/>
                    <a:pt x="159" y="4"/>
                  </a:cubicBezTo>
                  <a:cubicBezTo>
                    <a:pt x="133" y="11"/>
                    <a:pt x="108" y="17"/>
                    <a:pt x="89" y="36"/>
                  </a:cubicBezTo>
                  <a:lnTo>
                    <a:pt x="83" y="42"/>
                  </a:lnTo>
                  <a:cubicBezTo>
                    <a:pt x="58" y="55"/>
                    <a:pt x="39" y="80"/>
                    <a:pt x="26" y="105"/>
                  </a:cubicBezTo>
                  <a:cubicBezTo>
                    <a:pt x="20" y="105"/>
                    <a:pt x="20" y="112"/>
                    <a:pt x="20" y="118"/>
                  </a:cubicBezTo>
                  <a:cubicBezTo>
                    <a:pt x="14" y="124"/>
                    <a:pt x="14" y="131"/>
                    <a:pt x="7" y="137"/>
                  </a:cubicBezTo>
                  <a:cubicBezTo>
                    <a:pt x="1" y="150"/>
                    <a:pt x="1" y="162"/>
                    <a:pt x="1" y="175"/>
                  </a:cubicBezTo>
                  <a:cubicBezTo>
                    <a:pt x="1" y="181"/>
                    <a:pt x="1" y="181"/>
                    <a:pt x="1" y="187"/>
                  </a:cubicBezTo>
                  <a:lnTo>
                    <a:pt x="1" y="194"/>
                  </a:lnTo>
                  <a:cubicBezTo>
                    <a:pt x="1" y="200"/>
                    <a:pt x="1" y="206"/>
                    <a:pt x="1" y="213"/>
                  </a:cubicBezTo>
                  <a:cubicBezTo>
                    <a:pt x="1" y="219"/>
                    <a:pt x="7" y="219"/>
                    <a:pt x="14" y="225"/>
                  </a:cubicBezTo>
                  <a:cubicBezTo>
                    <a:pt x="14" y="231"/>
                    <a:pt x="20" y="231"/>
                    <a:pt x="20" y="238"/>
                  </a:cubicBezTo>
                  <a:cubicBezTo>
                    <a:pt x="33" y="244"/>
                    <a:pt x="45" y="250"/>
                    <a:pt x="58" y="250"/>
                  </a:cubicBezTo>
                  <a:cubicBezTo>
                    <a:pt x="77" y="250"/>
                    <a:pt x="96" y="250"/>
                    <a:pt x="108" y="238"/>
                  </a:cubicBezTo>
                  <a:cubicBezTo>
                    <a:pt x="127" y="238"/>
                    <a:pt x="140" y="225"/>
                    <a:pt x="152" y="219"/>
                  </a:cubicBezTo>
                  <a:cubicBezTo>
                    <a:pt x="197" y="194"/>
                    <a:pt x="228" y="150"/>
                    <a:pt x="241" y="105"/>
                  </a:cubicBezTo>
                  <a:cubicBezTo>
                    <a:pt x="263" y="51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53"/>
            <p:cNvSpPr/>
            <p:nvPr/>
          </p:nvSpPr>
          <p:spPr>
            <a:xfrm>
              <a:off x="2307175" y="3310050"/>
              <a:ext cx="13375" cy="10400"/>
            </a:xfrm>
            <a:custGeom>
              <a:rect b="b" l="l" r="r" t="t"/>
              <a:pathLst>
                <a:path extrusionOk="0" h="416" w="535">
                  <a:moveTo>
                    <a:pt x="367" y="0"/>
                  </a:moveTo>
                  <a:cubicBezTo>
                    <a:pt x="288" y="0"/>
                    <a:pt x="200" y="73"/>
                    <a:pt x="149" y="128"/>
                  </a:cubicBezTo>
                  <a:cubicBezTo>
                    <a:pt x="61" y="222"/>
                    <a:pt x="0" y="415"/>
                    <a:pt x="156" y="415"/>
                  </a:cubicBezTo>
                  <a:cubicBezTo>
                    <a:pt x="168" y="415"/>
                    <a:pt x="180" y="414"/>
                    <a:pt x="194" y="412"/>
                  </a:cubicBezTo>
                  <a:cubicBezTo>
                    <a:pt x="244" y="399"/>
                    <a:pt x="288" y="380"/>
                    <a:pt x="332" y="349"/>
                  </a:cubicBezTo>
                  <a:cubicBezTo>
                    <a:pt x="408" y="292"/>
                    <a:pt x="534" y="128"/>
                    <a:pt x="446" y="34"/>
                  </a:cubicBezTo>
                  <a:cubicBezTo>
                    <a:pt x="422" y="10"/>
                    <a:pt x="395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53"/>
            <p:cNvSpPr/>
            <p:nvPr/>
          </p:nvSpPr>
          <p:spPr>
            <a:xfrm>
              <a:off x="2323200" y="3296900"/>
              <a:ext cx="8500" cy="7400"/>
            </a:xfrm>
            <a:custGeom>
              <a:rect b="b" l="l" r="r" t="t"/>
              <a:pathLst>
                <a:path extrusionOk="0" h="296" w="340">
                  <a:moveTo>
                    <a:pt x="227" y="1"/>
                  </a:moveTo>
                  <a:cubicBezTo>
                    <a:pt x="197" y="1"/>
                    <a:pt x="163" y="12"/>
                    <a:pt x="133" y="36"/>
                  </a:cubicBezTo>
                  <a:lnTo>
                    <a:pt x="63" y="93"/>
                  </a:lnTo>
                  <a:cubicBezTo>
                    <a:pt x="32" y="112"/>
                    <a:pt x="0" y="150"/>
                    <a:pt x="13" y="194"/>
                  </a:cubicBezTo>
                  <a:lnTo>
                    <a:pt x="26" y="244"/>
                  </a:lnTo>
                  <a:cubicBezTo>
                    <a:pt x="39" y="281"/>
                    <a:pt x="62" y="295"/>
                    <a:pt x="90" y="295"/>
                  </a:cubicBezTo>
                  <a:cubicBezTo>
                    <a:pt x="168" y="295"/>
                    <a:pt x="278" y="185"/>
                    <a:pt x="297" y="143"/>
                  </a:cubicBezTo>
                  <a:cubicBezTo>
                    <a:pt x="340" y="53"/>
                    <a:pt x="292" y="1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53"/>
            <p:cNvSpPr/>
            <p:nvPr/>
          </p:nvSpPr>
          <p:spPr>
            <a:xfrm>
              <a:off x="2449175" y="3273200"/>
              <a:ext cx="14375" cy="12150"/>
            </a:xfrm>
            <a:custGeom>
              <a:rect b="b" l="l" r="r" t="t"/>
              <a:pathLst>
                <a:path extrusionOk="0" h="486" w="575">
                  <a:moveTo>
                    <a:pt x="379" y="0"/>
                  </a:moveTo>
                  <a:cubicBezTo>
                    <a:pt x="240" y="0"/>
                    <a:pt x="108" y="120"/>
                    <a:pt x="45" y="240"/>
                  </a:cubicBezTo>
                  <a:cubicBezTo>
                    <a:pt x="1" y="335"/>
                    <a:pt x="1" y="486"/>
                    <a:pt x="146" y="486"/>
                  </a:cubicBezTo>
                  <a:lnTo>
                    <a:pt x="196" y="486"/>
                  </a:lnTo>
                  <a:cubicBezTo>
                    <a:pt x="341" y="486"/>
                    <a:pt x="474" y="366"/>
                    <a:pt x="530" y="246"/>
                  </a:cubicBezTo>
                  <a:cubicBezTo>
                    <a:pt x="575" y="152"/>
                    <a:pt x="575" y="0"/>
                    <a:pt x="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53"/>
            <p:cNvSpPr/>
            <p:nvPr/>
          </p:nvSpPr>
          <p:spPr>
            <a:xfrm>
              <a:off x="2392575" y="3327275"/>
              <a:ext cx="17275" cy="15025"/>
            </a:xfrm>
            <a:custGeom>
              <a:rect b="b" l="l" r="r" t="t"/>
              <a:pathLst>
                <a:path extrusionOk="0" h="601" w="691">
                  <a:moveTo>
                    <a:pt x="509" y="1"/>
                  </a:moveTo>
                  <a:cubicBezTo>
                    <a:pt x="492" y="1"/>
                    <a:pt x="474" y="3"/>
                    <a:pt x="455" y="7"/>
                  </a:cubicBezTo>
                  <a:cubicBezTo>
                    <a:pt x="322" y="45"/>
                    <a:pt x="202" y="127"/>
                    <a:pt x="127" y="240"/>
                  </a:cubicBezTo>
                  <a:cubicBezTo>
                    <a:pt x="64" y="310"/>
                    <a:pt x="0" y="436"/>
                    <a:pt x="45" y="530"/>
                  </a:cubicBezTo>
                  <a:cubicBezTo>
                    <a:pt x="69" y="583"/>
                    <a:pt x="115" y="600"/>
                    <a:pt x="165" y="600"/>
                  </a:cubicBezTo>
                  <a:cubicBezTo>
                    <a:pt x="206" y="600"/>
                    <a:pt x="251" y="589"/>
                    <a:pt x="291" y="574"/>
                  </a:cubicBezTo>
                  <a:cubicBezTo>
                    <a:pt x="310" y="568"/>
                    <a:pt x="328" y="556"/>
                    <a:pt x="354" y="543"/>
                  </a:cubicBezTo>
                  <a:cubicBezTo>
                    <a:pt x="366" y="537"/>
                    <a:pt x="379" y="530"/>
                    <a:pt x="392" y="524"/>
                  </a:cubicBezTo>
                  <a:cubicBezTo>
                    <a:pt x="524" y="461"/>
                    <a:pt x="625" y="347"/>
                    <a:pt x="663" y="209"/>
                  </a:cubicBezTo>
                  <a:cubicBezTo>
                    <a:pt x="690" y="88"/>
                    <a:pt x="62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53"/>
            <p:cNvSpPr/>
            <p:nvPr/>
          </p:nvSpPr>
          <p:spPr>
            <a:xfrm>
              <a:off x="2438625" y="3318600"/>
              <a:ext cx="10275" cy="9525"/>
            </a:xfrm>
            <a:custGeom>
              <a:rect b="b" l="l" r="r" t="t"/>
              <a:pathLst>
                <a:path extrusionOk="0" h="381" w="411">
                  <a:moveTo>
                    <a:pt x="265" y="1"/>
                  </a:moveTo>
                  <a:cubicBezTo>
                    <a:pt x="227" y="1"/>
                    <a:pt x="189" y="13"/>
                    <a:pt x="158" y="38"/>
                  </a:cubicBezTo>
                  <a:cubicBezTo>
                    <a:pt x="149" y="43"/>
                    <a:pt x="103" y="74"/>
                    <a:pt x="105" y="74"/>
                  </a:cubicBezTo>
                  <a:cubicBezTo>
                    <a:pt x="106" y="74"/>
                    <a:pt x="110" y="72"/>
                    <a:pt x="119" y="66"/>
                  </a:cubicBezTo>
                  <a:lnTo>
                    <a:pt x="119" y="66"/>
                  </a:lnTo>
                  <a:cubicBezTo>
                    <a:pt x="51" y="112"/>
                    <a:pt x="6" y="196"/>
                    <a:pt x="0" y="284"/>
                  </a:cubicBezTo>
                  <a:lnTo>
                    <a:pt x="0" y="322"/>
                  </a:lnTo>
                  <a:cubicBezTo>
                    <a:pt x="0" y="365"/>
                    <a:pt x="27" y="381"/>
                    <a:pt x="66" y="381"/>
                  </a:cubicBezTo>
                  <a:cubicBezTo>
                    <a:pt x="73" y="381"/>
                    <a:pt x="81" y="380"/>
                    <a:pt x="88" y="379"/>
                  </a:cubicBezTo>
                  <a:lnTo>
                    <a:pt x="139" y="373"/>
                  </a:lnTo>
                  <a:cubicBezTo>
                    <a:pt x="215" y="354"/>
                    <a:pt x="278" y="303"/>
                    <a:pt x="315" y="240"/>
                  </a:cubicBezTo>
                  <a:cubicBezTo>
                    <a:pt x="353" y="196"/>
                    <a:pt x="410" y="76"/>
                    <a:pt x="341" y="32"/>
                  </a:cubicBezTo>
                  <a:cubicBezTo>
                    <a:pt x="322" y="7"/>
                    <a:pt x="297" y="1"/>
                    <a:pt x="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53"/>
            <p:cNvSpPr/>
            <p:nvPr/>
          </p:nvSpPr>
          <p:spPr>
            <a:xfrm>
              <a:off x="2434525" y="3300075"/>
              <a:ext cx="7900" cy="7925"/>
            </a:xfrm>
            <a:custGeom>
              <a:rect b="b" l="l" r="r" t="t"/>
              <a:pathLst>
                <a:path extrusionOk="0" h="317" w="316">
                  <a:moveTo>
                    <a:pt x="239" y="0"/>
                  </a:moveTo>
                  <a:cubicBezTo>
                    <a:pt x="218" y="0"/>
                    <a:pt x="193" y="8"/>
                    <a:pt x="170" y="16"/>
                  </a:cubicBezTo>
                  <a:cubicBezTo>
                    <a:pt x="126" y="35"/>
                    <a:pt x="82" y="73"/>
                    <a:pt x="57" y="117"/>
                  </a:cubicBezTo>
                  <a:cubicBezTo>
                    <a:pt x="13" y="161"/>
                    <a:pt x="0" y="231"/>
                    <a:pt x="32" y="281"/>
                  </a:cubicBezTo>
                  <a:cubicBezTo>
                    <a:pt x="58" y="308"/>
                    <a:pt x="86" y="317"/>
                    <a:pt x="114" y="317"/>
                  </a:cubicBezTo>
                  <a:cubicBezTo>
                    <a:pt x="140" y="317"/>
                    <a:pt x="165" y="309"/>
                    <a:pt x="189" y="300"/>
                  </a:cubicBezTo>
                  <a:cubicBezTo>
                    <a:pt x="240" y="288"/>
                    <a:pt x="271" y="250"/>
                    <a:pt x="290" y="206"/>
                  </a:cubicBezTo>
                  <a:cubicBezTo>
                    <a:pt x="309" y="155"/>
                    <a:pt x="315" y="92"/>
                    <a:pt x="297" y="42"/>
                  </a:cubicBezTo>
                  <a:cubicBezTo>
                    <a:pt x="286" y="11"/>
                    <a:pt x="26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53"/>
            <p:cNvSpPr/>
            <p:nvPr/>
          </p:nvSpPr>
          <p:spPr>
            <a:xfrm>
              <a:off x="2421900" y="3270325"/>
              <a:ext cx="9025" cy="8575"/>
            </a:xfrm>
            <a:custGeom>
              <a:rect b="b" l="l" r="r" t="t"/>
              <a:pathLst>
                <a:path extrusionOk="0" h="343" w="361">
                  <a:moveTo>
                    <a:pt x="222" y="1"/>
                  </a:moveTo>
                  <a:cubicBezTo>
                    <a:pt x="158" y="1"/>
                    <a:pt x="95" y="61"/>
                    <a:pt x="64" y="109"/>
                  </a:cubicBezTo>
                  <a:cubicBezTo>
                    <a:pt x="19" y="147"/>
                    <a:pt x="1" y="204"/>
                    <a:pt x="1" y="267"/>
                  </a:cubicBezTo>
                  <a:cubicBezTo>
                    <a:pt x="1" y="304"/>
                    <a:pt x="32" y="342"/>
                    <a:pt x="76" y="342"/>
                  </a:cubicBezTo>
                  <a:cubicBezTo>
                    <a:pt x="114" y="342"/>
                    <a:pt x="146" y="330"/>
                    <a:pt x="177" y="311"/>
                  </a:cubicBezTo>
                  <a:lnTo>
                    <a:pt x="202" y="304"/>
                  </a:lnTo>
                  <a:cubicBezTo>
                    <a:pt x="259" y="286"/>
                    <a:pt x="360" y="191"/>
                    <a:pt x="297" y="134"/>
                  </a:cubicBezTo>
                  <a:lnTo>
                    <a:pt x="297" y="122"/>
                  </a:lnTo>
                  <a:cubicBezTo>
                    <a:pt x="310" y="77"/>
                    <a:pt x="310" y="27"/>
                    <a:pt x="259" y="8"/>
                  </a:cubicBezTo>
                  <a:cubicBezTo>
                    <a:pt x="247" y="3"/>
                    <a:pt x="234" y="1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53"/>
            <p:cNvSpPr/>
            <p:nvPr/>
          </p:nvSpPr>
          <p:spPr>
            <a:xfrm>
              <a:off x="2323575" y="3228500"/>
              <a:ext cx="8950" cy="8350"/>
            </a:xfrm>
            <a:custGeom>
              <a:rect b="b" l="l" r="r" t="t"/>
              <a:pathLst>
                <a:path extrusionOk="0" h="334" w="358">
                  <a:moveTo>
                    <a:pt x="256" y="1"/>
                  </a:moveTo>
                  <a:cubicBezTo>
                    <a:pt x="216" y="1"/>
                    <a:pt x="172" y="21"/>
                    <a:pt x="143" y="41"/>
                  </a:cubicBezTo>
                  <a:cubicBezTo>
                    <a:pt x="67" y="92"/>
                    <a:pt x="17" y="167"/>
                    <a:pt x="4" y="262"/>
                  </a:cubicBezTo>
                  <a:cubicBezTo>
                    <a:pt x="0" y="315"/>
                    <a:pt x="43" y="334"/>
                    <a:pt x="88" y="334"/>
                  </a:cubicBezTo>
                  <a:cubicBezTo>
                    <a:pt x="112" y="334"/>
                    <a:pt x="138" y="328"/>
                    <a:pt x="156" y="319"/>
                  </a:cubicBezTo>
                  <a:cubicBezTo>
                    <a:pt x="212" y="293"/>
                    <a:pt x="257" y="249"/>
                    <a:pt x="282" y="199"/>
                  </a:cubicBezTo>
                  <a:cubicBezTo>
                    <a:pt x="288" y="199"/>
                    <a:pt x="288" y="193"/>
                    <a:pt x="294" y="193"/>
                  </a:cubicBezTo>
                  <a:cubicBezTo>
                    <a:pt x="326" y="148"/>
                    <a:pt x="358" y="66"/>
                    <a:pt x="313" y="22"/>
                  </a:cubicBezTo>
                  <a:cubicBezTo>
                    <a:pt x="298" y="7"/>
                    <a:pt x="277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53"/>
            <p:cNvSpPr/>
            <p:nvPr/>
          </p:nvSpPr>
          <p:spPr>
            <a:xfrm>
              <a:off x="2240900" y="2961175"/>
              <a:ext cx="15000" cy="12125"/>
            </a:xfrm>
            <a:custGeom>
              <a:rect b="b" l="l" r="r" t="t"/>
              <a:pathLst>
                <a:path extrusionOk="0" h="485" w="600">
                  <a:moveTo>
                    <a:pt x="460" y="0"/>
                  </a:moveTo>
                  <a:cubicBezTo>
                    <a:pt x="428" y="0"/>
                    <a:pt x="394" y="8"/>
                    <a:pt x="366" y="19"/>
                  </a:cubicBezTo>
                  <a:cubicBezTo>
                    <a:pt x="265" y="38"/>
                    <a:pt x="177" y="94"/>
                    <a:pt x="120" y="183"/>
                  </a:cubicBezTo>
                  <a:cubicBezTo>
                    <a:pt x="63" y="258"/>
                    <a:pt x="0" y="429"/>
                    <a:pt x="126" y="473"/>
                  </a:cubicBezTo>
                  <a:cubicBezTo>
                    <a:pt x="150" y="481"/>
                    <a:pt x="173" y="485"/>
                    <a:pt x="195" y="485"/>
                  </a:cubicBezTo>
                  <a:cubicBezTo>
                    <a:pt x="296" y="485"/>
                    <a:pt x="389" y="414"/>
                    <a:pt x="461" y="347"/>
                  </a:cubicBezTo>
                  <a:cubicBezTo>
                    <a:pt x="530" y="290"/>
                    <a:pt x="599" y="164"/>
                    <a:pt x="568" y="69"/>
                  </a:cubicBezTo>
                  <a:cubicBezTo>
                    <a:pt x="549" y="17"/>
                    <a:pt x="506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53"/>
            <p:cNvSpPr/>
            <p:nvPr/>
          </p:nvSpPr>
          <p:spPr>
            <a:xfrm>
              <a:off x="2273225" y="2934725"/>
              <a:ext cx="11650" cy="9900"/>
            </a:xfrm>
            <a:custGeom>
              <a:rect b="b" l="l" r="r" t="t"/>
              <a:pathLst>
                <a:path extrusionOk="0" h="396" w="466">
                  <a:moveTo>
                    <a:pt x="329" y="1"/>
                  </a:moveTo>
                  <a:cubicBezTo>
                    <a:pt x="304" y="1"/>
                    <a:pt x="276" y="8"/>
                    <a:pt x="246" y="23"/>
                  </a:cubicBezTo>
                  <a:cubicBezTo>
                    <a:pt x="133" y="74"/>
                    <a:pt x="0" y="232"/>
                    <a:pt x="82" y="358"/>
                  </a:cubicBezTo>
                  <a:cubicBezTo>
                    <a:pt x="77" y="349"/>
                    <a:pt x="73" y="345"/>
                    <a:pt x="73" y="345"/>
                  </a:cubicBezTo>
                  <a:lnTo>
                    <a:pt x="73" y="345"/>
                  </a:lnTo>
                  <a:cubicBezTo>
                    <a:pt x="73" y="345"/>
                    <a:pt x="78" y="353"/>
                    <a:pt x="88" y="370"/>
                  </a:cubicBezTo>
                  <a:cubicBezTo>
                    <a:pt x="95" y="389"/>
                    <a:pt x="114" y="396"/>
                    <a:pt x="133" y="396"/>
                  </a:cubicBezTo>
                  <a:lnTo>
                    <a:pt x="158" y="396"/>
                  </a:lnTo>
                  <a:cubicBezTo>
                    <a:pt x="246" y="389"/>
                    <a:pt x="322" y="345"/>
                    <a:pt x="372" y="269"/>
                  </a:cubicBezTo>
                  <a:cubicBezTo>
                    <a:pt x="385" y="244"/>
                    <a:pt x="397" y="219"/>
                    <a:pt x="416" y="194"/>
                  </a:cubicBezTo>
                  <a:cubicBezTo>
                    <a:pt x="465" y="86"/>
                    <a:pt x="415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53"/>
            <p:cNvSpPr/>
            <p:nvPr/>
          </p:nvSpPr>
          <p:spPr>
            <a:xfrm>
              <a:off x="2300025" y="2950150"/>
              <a:ext cx="10575" cy="10000"/>
            </a:xfrm>
            <a:custGeom>
              <a:rect b="b" l="l" r="r" t="t"/>
              <a:pathLst>
                <a:path extrusionOk="0" h="400" w="423">
                  <a:moveTo>
                    <a:pt x="318" y="1"/>
                  </a:moveTo>
                  <a:cubicBezTo>
                    <a:pt x="283" y="1"/>
                    <a:pt x="244" y="13"/>
                    <a:pt x="215" y="25"/>
                  </a:cubicBezTo>
                  <a:cubicBezTo>
                    <a:pt x="229" y="17"/>
                    <a:pt x="236" y="14"/>
                    <a:pt x="233" y="14"/>
                  </a:cubicBezTo>
                  <a:cubicBezTo>
                    <a:pt x="231" y="14"/>
                    <a:pt x="225" y="16"/>
                    <a:pt x="215" y="18"/>
                  </a:cubicBezTo>
                  <a:cubicBezTo>
                    <a:pt x="164" y="31"/>
                    <a:pt x="120" y="62"/>
                    <a:pt x="82" y="100"/>
                  </a:cubicBezTo>
                  <a:cubicBezTo>
                    <a:pt x="38" y="132"/>
                    <a:pt x="7" y="189"/>
                    <a:pt x="7" y="245"/>
                  </a:cubicBezTo>
                  <a:cubicBezTo>
                    <a:pt x="0" y="271"/>
                    <a:pt x="7" y="296"/>
                    <a:pt x="19" y="321"/>
                  </a:cubicBezTo>
                  <a:cubicBezTo>
                    <a:pt x="27" y="379"/>
                    <a:pt x="61" y="400"/>
                    <a:pt x="103" y="400"/>
                  </a:cubicBezTo>
                  <a:cubicBezTo>
                    <a:pt x="192" y="400"/>
                    <a:pt x="322" y="309"/>
                    <a:pt x="360" y="258"/>
                  </a:cubicBezTo>
                  <a:cubicBezTo>
                    <a:pt x="404" y="201"/>
                    <a:pt x="423" y="132"/>
                    <a:pt x="410" y="62"/>
                  </a:cubicBezTo>
                  <a:cubicBezTo>
                    <a:pt x="394" y="16"/>
                    <a:pt x="358" y="1"/>
                    <a:pt x="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53"/>
            <p:cNvSpPr/>
            <p:nvPr/>
          </p:nvSpPr>
          <p:spPr>
            <a:xfrm>
              <a:off x="2278550" y="2981475"/>
              <a:ext cx="8400" cy="8450"/>
            </a:xfrm>
            <a:custGeom>
              <a:rect b="b" l="l" r="r" t="t"/>
              <a:pathLst>
                <a:path extrusionOk="0" h="338" w="336">
                  <a:moveTo>
                    <a:pt x="258" y="1"/>
                  </a:moveTo>
                  <a:cubicBezTo>
                    <a:pt x="161" y="1"/>
                    <a:pt x="1" y="122"/>
                    <a:pt x="14" y="228"/>
                  </a:cubicBezTo>
                  <a:cubicBezTo>
                    <a:pt x="20" y="247"/>
                    <a:pt x="20" y="266"/>
                    <a:pt x="27" y="292"/>
                  </a:cubicBezTo>
                  <a:cubicBezTo>
                    <a:pt x="40" y="326"/>
                    <a:pt x="67" y="338"/>
                    <a:pt x="98" y="338"/>
                  </a:cubicBezTo>
                  <a:cubicBezTo>
                    <a:pt x="142" y="338"/>
                    <a:pt x="193" y="314"/>
                    <a:pt x="222" y="292"/>
                  </a:cubicBezTo>
                  <a:cubicBezTo>
                    <a:pt x="298" y="247"/>
                    <a:pt x="336" y="159"/>
                    <a:pt x="329" y="71"/>
                  </a:cubicBezTo>
                  <a:lnTo>
                    <a:pt x="329" y="71"/>
                  </a:lnTo>
                  <a:lnTo>
                    <a:pt x="329" y="77"/>
                  </a:lnTo>
                  <a:cubicBezTo>
                    <a:pt x="329" y="23"/>
                    <a:pt x="300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53"/>
            <p:cNvSpPr/>
            <p:nvPr/>
          </p:nvSpPr>
          <p:spPr>
            <a:xfrm>
              <a:off x="2273050" y="2962375"/>
              <a:ext cx="8225" cy="7750"/>
            </a:xfrm>
            <a:custGeom>
              <a:rect b="b" l="l" r="r" t="t"/>
              <a:pathLst>
                <a:path extrusionOk="0" h="310" w="329">
                  <a:moveTo>
                    <a:pt x="237" y="1"/>
                  </a:moveTo>
                  <a:cubicBezTo>
                    <a:pt x="217" y="1"/>
                    <a:pt x="195" y="7"/>
                    <a:pt x="171" y="15"/>
                  </a:cubicBezTo>
                  <a:lnTo>
                    <a:pt x="165" y="15"/>
                  </a:lnTo>
                  <a:cubicBezTo>
                    <a:pt x="64" y="59"/>
                    <a:pt x="1" y="223"/>
                    <a:pt x="70" y="261"/>
                  </a:cubicBezTo>
                  <a:lnTo>
                    <a:pt x="70" y="267"/>
                  </a:lnTo>
                  <a:cubicBezTo>
                    <a:pt x="83" y="298"/>
                    <a:pt x="103" y="310"/>
                    <a:pt x="125" y="310"/>
                  </a:cubicBezTo>
                  <a:cubicBezTo>
                    <a:pt x="190" y="310"/>
                    <a:pt x="278" y="207"/>
                    <a:pt x="297" y="160"/>
                  </a:cubicBezTo>
                  <a:cubicBezTo>
                    <a:pt x="310" y="128"/>
                    <a:pt x="329" y="78"/>
                    <a:pt x="304" y="40"/>
                  </a:cubicBezTo>
                  <a:cubicBezTo>
                    <a:pt x="286" y="11"/>
                    <a:pt x="263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53"/>
            <p:cNvSpPr/>
            <p:nvPr/>
          </p:nvSpPr>
          <p:spPr>
            <a:xfrm>
              <a:off x="2258550" y="2977650"/>
              <a:ext cx="10900" cy="9625"/>
            </a:xfrm>
            <a:custGeom>
              <a:rect b="b" l="l" r="r" t="t"/>
              <a:pathLst>
                <a:path extrusionOk="0" h="385" w="436">
                  <a:moveTo>
                    <a:pt x="293" y="0"/>
                  </a:moveTo>
                  <a:cubicBezTo>
                    <a:pt x="222" y="0"/>
                    <a:pt x="151" y="32"/>
                    <a:pt x="108" y="91"/>
                  </a:cubicBezTo>
                  <a:cubicBezTo>
                    <a:pt x="51" y="148"/>
                    <a:pt x="1" y="236"/>
                    <a:pt x="38" y="312"/>
                  </a:cubicBezTo>
                  <a:lnTo>
                    <a:pt x="26" y="306"/>
                  </a:lnTo>
                  <a:lnTo>
                    <a:pt x="26" y="306"/>
                  </a:lnTo>
                  <a:cubicBezTo>
                    <a:pt x="32" y="312"/>
                    <a:pt x="38" y="318"/>
                    <a:pt x="45" y="325"/>
                  </a:cubicBezTo>
                  <a:cubicBezTo>
                    <a:pt x="45" y="331"/>
                    <a:pt x="45" y="337"/>
                    <a:pt x="45" y="337"/>
                  </a:cubicBezTo>
                  <a:cubicBezTo>
                    <a:pt x="51" y="344"/>
                    <a:pt x="51" y="350"/>
                    <a:pt x="57" y="356"/>
                  </a:cubicBezTo>
                  <a:cubicBezTo>
                    <a:pt x="76" y="375"/>
                    <a:pt x="103" y="384"/>
                    <a:pt x="131" y="384"/>
                  </a:cubicBezTo>
                  <a:cubicBezTo>
                    <a:pt x="151" y="384"/>
                    <a:pt x="171" y="379"/>
                    <a:pt x="190" y="369"/>
                  </a:cubicBezTo>
                  <a:lnTo>
                    <a:pt x="209" y="363"/>
                  </a:lnTo>
                  <a:cubicBezTo>
                    <a:pt x="310" y="344"/>
                    <a:pt x="436" y="211"/>
                    <a:pt x="398" y="104"/>
                  </a:cubicBezTo>
                  <a:cubicBezTo>
                    <a:pt x="392" y="72"/>
                    <a:pt x="385" y="22"/>
                    <a:pt x="329" y="3"/>
                  </a:cubicBezTo>
                  <a:cubicBezTo>
                    <a:pt x="317" y="1"/>
                    <a:pt x="305" y="0"/>
                    <a:pt x="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53"/>
            <p:cNvSpPr/>
            <p:nvPr/>
          </p:nvSpPr>
          <p:spPr>
            <a:xfrm>
              <a:off x="2279200" y="3001650"/>
              <a:ext cx="9025" cy="8100"/>
            </a:xfrm>
            <a:custGeom>
              <a:rect b="b" l="l" r="r" t="t"/>
              <a:pathLst>
                <a:path extrusionOk="0" h="324" w="361">
                  <a:moveTo>
                    <a:pt x="263" y="1"/>
                  </a:moveTo>
                  <a:cubicBezTo>
                    <a:pt x="251" y="1"/>
                    <a:pt x="237" y="3"/>
                    <a:pt x="222" y="8"/>
                  </a:cubicBezTo>
                  <a:cubicBezTo>
                    <a:pt x="127" y="33"/>
                    <a:pt x="1" y="109"/>
                    <a:pt x="7" y="222"/>
                  </a:cubicBezTo>
                  <a:lnTo>
                    <a:pt x="108" y="323"/>
                  </a:lnTo>
                  <a:cubicBezTo>
                    <a:pt x="203" y="311"/>
                    <a:pt x="285" y="254"/>
                    <a:pt x="322" y="166"/>
                  </a:cubicBezTo>
                  <a:cubicBezTo>
                    <a:pt x="361" y="95"/>
                    <a:pt x="342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53"/>
            <p:cNvSpPr/>
            <p:nvPr/>
          </p:nvSpPr>
          <p:spPr>
            <a:xfrm>
              <a:off x="2310750" y="298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53"/>
            <p:cNvSpPr/>
            <p:nvPr/>
          </p:nvSpPr>
          <p:spPr>
            <a:xfrm>
              <a:off x="2310575" y="2983875"/>
              <a:ext cx="6175" cy="6550"/>
            </a:xfrm>
            <a:custGeom>
              <a:rect b="b" l="l" r="r" t="t"/>
              <a:pathLst>
                <a:path extrusionOk="0" h="262" w="247">
                  <a:moveTo>
                    <a:pt x="165" y="0"/>
                  </a:moveTo>
                  <a:cubicBezTo>
                    <a:pt x="83" y="6"/>
                    <a:pt x="13" y="76"/>
                    <a:pt x="1" y="158"/>
                  </a:cubicBezTo>
                  <a:cubicBezTo>
                    <a:pt x="1" y="173"/>
                    <a:pt x="5" y="185"/>
                    <a:pt x="7" y="199"/>
                  </a:cubicBezTo>
                  <a:lnTo>
                    <a:pt x="7" y="199"/>
                  </a:lnTo>
                  <a:cubicBezTo>
                    <a:pt x="3" y="235"/>
                    <a:pt x="20" y="261"/>
                    <a:pt x="52" y="261"/>
                  </a:cubicBezTo>
                  <a:cubicBezTo>
                    <a:pt x="57" y="261"/>
                    <a:pt x="64" y="260"/>
                    <a:pt x="70" y="259"/>
                  </a:cubicBezTo>
                  <a:cubicBezTo>
                    <a:pt x="171" y="233"/>
                    <a:pt x="247" y="139"/>
                    <a:pt x="234" y="32"/>
                  </a:cubicBezTo>
                  <a:cubicBezTo>
                    <a:pt x="228" y="13"/>
                    <a:pt x="203" y="0"/>
                    <a:pt x="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53"/>
            <p:cNvSpPr/>
            <p:nvPr/>
          </p:nvSpPr>
          <p:spPr>
            <a:xfrm>
              <a:off x="2310750" y="298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53"/>
            <p:cNvSpPr/>
            <p:nvPr/>
          </p:nvSpPr>
          <p:spPr>
            <a:xfrm>
              <a:off x="2243600" y="2930400"/>
              <a:ext cx="7575" cy="6350"/>
            </a:xfrm>
            <a:custGeom>
              <a:rect b="b" l="l" r="r" t="t"/>
              <a:pathLst>
                <a:path extrusionOk="0" h="254" w="303">
                  <a:moveTo>
                    <a:pt x="214" y="0"/>
                  </a:moveTo>
                  <a:cubicBezTo>
                    <a:pt x="197" y="0"/>
                    <a:pt x="179" y="6"/>
                    <a:pt x="163" y="14"/>
                  </a:cubicBezTo>
                  <a:cubicBezTo>
                    <a:pt x="169" y="14"/>
                    <a:pt x="81" y="66"/>
                    <a:pt x="98" y="66"/>
                  </a:cubicBezTo>
                  <a:cubicBezTo>
                    <a:pt x="99" y="66"/>
                    <a:pt x="101" y="65"/>
                    <a:pt x="103" y="65"/>
                  </a:cubicBezTo>
                  <a:lnTo>
                    <a:pt x="103" y="65"/>
                  </a:lnTo>
                  <a:cubicBezTo>
                    <a:pt x="70" y="75"/>
                    <a:pt x="1" y="141"/>
                    <a:pt x="37" y="178"/>
                  </a:cubicBezTo>
                  <a:cubicBezTo>
                    <a:pt x="44" y="215"/>
                    <a:pt x="56" y="253"/>
                    <a:pt x="100" y="253"/>
                  </a:cubicBezTo>
                  <a:cubicBezTo>
                    <a:pt x="176" y="241"/>
                    <a:pt x="239" y="196"/>
                    <a:pt x="271" y="127"/>
                  </a:cubicBezTo>
                  <a:cubicBezTo>
                    <a:pt x="290" y="89"/>
                    <a:pt x="302" y="26"/>
                    <a:pt x="245" y="7"/>
                  </a:cubicBezTo>
                  <a:cubicBezTo>
                    <a:pt x="236" y="2"/>
                    <a:pt x="22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53"/>
            <p:cNvSpPr/>
            <p:nvPr/>
          </p:nvSpPr>
          <p:spPr>
            <a:xfrm>
              <a:off x="2210300" y="2955175"/>
              <a:ext cx="9475" cy="6475"/>
            </a:xfrm>
            <a:custGeom>
              <a:rect b="b" l="l" r="r" t="t"/>
              <a:pathLst>
                <a:path extrusionOk="0" h="259" w="379">
                  <a:moveTo>
                    <a:pt x="256" y="0"/>
                  </a:moveTo>
                  <a:cubicBezTo>
                    <a:pt x="245" y="0"/>
                    <a:pt x="233" y="2"/>
                    <a:pt x="221" y="6"/>
                  </a:cubicBezTo>
                  <a:cubicBezTo>
                    <a:pt x="158" y="38"/>
                    <a:pt x="1" y="259"/>
                    <a:pt x="158" y="259"/>
                  </a:cubicBezTo>
                  <a:cubicBezTo>
                    <a:pt x="228" y="246"/>
                    <a:pt x="291" y="208"/>
                    <a:pt x="335" y="145"/>
                  </a:cubicBezTo>
                  <a:cubicBezTo>
                    <a:pt x="379" y="80"/>
                    <a:pt x="328" y="0"/>
                    <a:pt x="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53"/>
            <p:cNvSpPr/>
            <p:nvPr/>
          </p:nvSpPr>
          <p:spPr>
            <a:xfrm>
              <a:off x="2218825" y="2997700"/>
              <a:ext cx="8050" cy="7225"/>
            </a:xfrm>
            <a:custGeom>
              <a:rect b="b" l="l" r="r" t="t"/>
              <a:pathLst>
                <a:path extrusionOk="0" h="289" w="322">
                  <a:moveTo>
                    <a:pt x="117" y="1"/>
                  </a:moveTo>
                  <a:cubicBezTo>
                    <a:pt x="94" y="1"/>
                    <a:pt x="62" y="31"/>
                    <a:pt x="57" y="46"/>
                  </a:cubicBezTo>
                  <a:cubicBezTo>
                    <a:pt x="25" y="122"/>
                    <a:pt x="0" y="166"/>
                    <a:pt x="32" y="248"/>
                  </a:cubicBezTo>
                  <a:cubicBezTo>
                    <a:pt x="41" y="280"/>
                    <a:pt x="63" y="289"/>
                    <a:pt x="89" y="289"/>
                  </a:cubicBezTo>
                  <a:cubicBezTo>
                    <a:pt x="99" y="289"/>
                    <a:pt x="110" y="288"/>
                    <a:pt x="120" y="286"/>
                  </a:cubicBezTo>
                  <a:cubicBezTo>
                    <a:pt x="202" y="267"/>
                    <a:pt x="265" y="210"/>
                    <a:pt x="297" y="134"/>
                  </a:cubicBezTo>
                  <a:cubicBezTo>
                    <a:pt x="322" y="97"/>
                    <a:pt x="322" y="59"/>
                    <a:pt x="284" y="46"/>
                  </a:cubicBezTo>
                  <a:cubicBezTo>
                    <a:pt x="266" y="37"/>
                    <a:pt x="247" y="31"/>
                    <a:pt x="231" y="31"/>
                  </a:cubicBezTo>
                  <a:cubicBezTo>
                    <a:pt x="225" y="31"/>
                    <a:pt x="220" y="32"/>
                    <a:pt x="215" y="34"/>
                  </a:cubicBezTo>
                  <a:cubicBezTo>
                    <a:pt x="211" y="41"/>
                    <a:pt x="207" y="44"/>
                    <a:pt x="201" y="44"/>
                  </a:cubicBezTo>
                  <a:cubicBezTo>
                    <a:pt x="197" y="44"/>
                    <a:pt x="191" y="42"/>
                    <a:pt x="183" y="40"/>
                  </a:cubicBezTo>
                  <a:cubicBezTo>
                    <a:pt x="164" y="34"/>
                    <a:pt x="145" y="21"/>
                    <a:pt x="133" y="8"/>
                  </a:cubicBezTo>
                  <a:cubicBezTo>
                    <a:pt x="129" y="3"/>
                    <a:pt x="123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53"/>
            <p:cNvSpPr/>
            <p:nvPr/>
          </p:nvSpPr>
          <p:spPr>
            <a:xfrm>
              <a:off x="2241200" y="2984950"/>
              <a:ext cx="9025" cy="7375"/>
            </a:xfrm>
            <a:custGeom>
              <a:rect b="b" l="l" r="r" t="t"/>
              <a:pathLst>
                <a:path extrusionOk="0" h="295" w="361">
                  <a:moveTo>
                    <a:pt x="256" y="1"/>
                  </a:moveTo>
                  <a:cubicBezTo>
                    <a:pt x="246" y="1"/>
                    <a:pt x="237" y="3"/>
                    <a:pt x="228" y="7"/>
                  </a:cubicBezTo>
                  <a:cubicBezTo>
                    <a:pt x="196" y="20"/>
                    <a:pt x="171" y="26"/>
                    <a:pt x="146" y="39"/>
                  </a:cubicBezTo>
                  <a:cubicBezTo>
                    <a:pt x="95" y="64"/>
                    <a:pt x="1" y="165"/>
                    <a:pt x="58" y="222"/>
                  </a:cubicBezTo>
                  <a:cubicBezTo>
                    <a:pt x="70" y="241"/>
                    <a:pt x="83" y="253"/>
                    <a:pt x="102" y="266"/>
                  </a:cubicBezTo>
                  <a:cubicBezTo>
                    <a:pt x="109" y="269"/>
                    <a:pt x="116" y="270"/>
                    <a:pt x="123" y="270"/>
                  </a:cubicBezTo>
                  <a:cubicBezTo>
                    <a:pt x="135" y="270"/>
                    <a:pt x="147" y="267"/>
                    <a:pt x="158" y="267"/>
                  </a:cubicBezTo>
                  <a:cubicBezTo>
                    <a:pt x="168" y="267"/>
                    <a:pt x="177" y="269"/>
                    <a:pt x="184" y="279"/>
                  </a:cubicBezTo>
                  <a:cubicBezTo>
                    <a:pt x="194" y="290"/>
                    <a:pt x="206" y="295"/>
                    <a:pt x="218" y="295"/>
                  </a:cubicBezTo>
                  <a:cubicBezTo>
                    <a:pt x="269" y="295"/>
                    <a:pt x="331" y="219"/>
                    <a:pt x="341" y="184"/>
                  </a:cubicBezTo>
                  <a:cubicBezTo>
                    <a:pt x="360" y="127"/>
                    <a:pt x="348" y="64"/>
                    <a:pt x="304" y="20"/>
                  </a:cubicBezTo>
                  <a:cubicBezTo>
                    <a:pt x="291" y="8"/>
                    <a:pt x="274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53"/>
            <p:cNvSpPr/>
            <p:nvPr/>
          </p:nvSpPr>
          <p:spPr>
            <a:xfrm>
              <a:off x="2208400" y="2977725"/>
              <a:ext cx="9975" cy="9550"/>
            </a:xfrm>
            <a:custGeom>
              <a:rect b="b" l="l" r="r" t="t"/>
              <a:pathLst>
                <a:path extrusionOk="0" h="382" w="399">
                  <a:moveTo>
                    <a:pt x="253" y="1"/>
                  </a:moveTo>
                  <a:cubicBezTo>
                    <a:pt x="222" y="1"/>
                    <a:pt x="189" y="10"/>
                    <a:pt x="171" y="19"/>
                  </a:cubicBezTo>
                  <a:cubicBezTo>
                    <a:pt x="77" y="63"/>
                    <a:pt x="14" y="145"/>
                    <a:pt x="1" y="246"/>
                  </a:cubicBezTo>
                  <a:cubicBezTo>
                    <a:pt x="1" y="278"/>
                    <a:pt x="1" y="303"/>
                    <a:pt x="14" y="328"/>
                  </a:cubicBezTo>
                  <a:cubicBezTo>
                    <a:pt x="30" y="367"/>
                    <a:pt x="63" y="382"/>
                    <a:pt x="100" y="382"/>
                  </a:cubicBezTo>
                  <a:cubicBezTo>
                    <a:pt x="145" y="382"/>
                    <a:pt x="196" y="359"/>
                    <a:pt x="228" y="334"/>
                  </a:cubicBezTo>
                  <a:lnTo>
                    <a:pt x="247" y="322"/>
                  </a:lnTo>
                  <a:cubicBezTo>
                    <a:pt x="272" y="296"/>
                    <a:pt x="398" y="170"/>
                    <a:pt x="342" y="114"/>
                  </a:cubicBezTo>
                  <a:cubicBezTo>
                    <a:pt x="342" y="101"/>
                    <a:pt x="342" y="95"/>
                    <a:pt x="342" y="82"/>
                  </a:cubicBezTo>
                  <a:lnTo>
                    <a:pt x="329" y="50"/>
                  </a:lnTo>
                  <a:lnTo>
                    <a:pt x="329" y="44"/>
                  </a:lnTo>
                  <a:cubicBezTo>
                    <a:pt x="319" y="11"/>
                    <a:pt x="287" y="1"/>
                    <a:pt x="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53"/>
            <p:cNvSpPr/>
            <p:nvPr/>
          </p:nvSpPr>
          <p:spPr>
            <a:xfrm>
              <a:off x="2211100" y="2918075"/>
              <a:ext cx="8700" cy="7750"/>
            </a:xfrm>
            <a:custGeom>
              <a:rect b="b" l="l" r="r" t="t"/>
              <a:pathLst>
                <a:path extrusionOk="0" h="310" w="348">
                  <a:moveTo>
                    <a:pt x="248" y="1"/>
                  </a:moveTo>
                  <a:cubicBezTo>
                    <a:pt x="227" y="1"/>
                    <a:pt x="205" y="7"/>
                    <a:pt x="183" y="15"/>
                  </a:cubicBezTo>
                  <a:cubicBezTo>
                    <a:pt x="95" y="52"/>
                    <a:pt x="0" y="147"/>
                    <a:pt x="13" y="254"/>
                  </a:cubicBezTo>
                  <a:cubicBezTo>
                    <a:pt x="19" y="295"/>
                    <a:pt x="37" y="310"/>
                    <a:pt x="62" y="310"/>
                  </a:cubicBezTo>
                  <a:cubicBezTo>
                    <a:pt x="90" y="310"/>
                    <a:pt x="127" y="288"/>
                    <a:pt x="158" y="261"/>
                  </a:cubicBezTo>
                  <a:cubicBezTo>
                    <a:pt x="196" y="248"/>
                    <a:pt x="234" y="223"/>
                    <a:pt x="259" y="198"/>
                  </a:cubicBezTo>
                  <a:cubicBezTo>
                    <a:pt x="290" y="166"/>
                    <a:pt x="347" y="109"/>
                    <a:pt x="328" y="65"/>
                  </a:cubicBezTo>
                  <a:cubicBezTo>
                    <a:pt x="328" y="59"/>
                    <a:pt x="315" y="46"/>
                    <a:pt x="315" y="40"/>
                  </a:cubicBezTo>
                  <a:cubicBezTo>
                    <a:pt x="301" y="11"/>
                    <a:pt x="276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53"/>
            <p:cNvSpPr/>
            <p:nvPr/>
          </p:nvSpPr>
          <p:spPr>
            <a:xfrm>
              <a:off x="2275900" y="2895025"/>
              <a:ext cx="10275" cy="6300"/>
            </a:xfrm>
            <a:custGeom>
              <a:rect b="b" l="l" r="r" t="t"/>
              <a:pathLst>
                <a:path extrusionOk="0" h="252" w="411">
                  <a:moveTo>
                    <a:pt x="314" y="1"/>
                  </a:moveTo>
                  <a:cubicBezTo>
                    <a:pt x="290" y="1"/>
                    <a:pt x="263" y="7"/>
                    <a:pt x="240" y="16"/>
                  </a:cubicBezTo>
                  <a:cubicBezTo>
                    <a:pt x="177" y="22"/>
                    <a:pt x="0" y="218"/>
                    <a:pt x="126" y="243"/>
                  </a:cubicBezTo>
                  <a:cubicBezTo>
                    <a:pt x="149" y="248"/>
                    <a:pt x="172" y="251"/>
                    <a:pt x="196" y="251"/>
                  </a:cubicBezTo>
                  <a:cubicBezTo>
                    <a:pt x="304" y="251"/>
                    <a:pt x="410" y="191"/>
                    <a:pt x="410" y="66"/>
                  </a:cubicBezTo>
                  <a:cubicBezTo>
                    <a:pt x="410" y="32"/>
                    <a:pt x="384" y="2"/>
                    <a:pt x="351" y="2"/>
                  </a:cubicBezTo>
                  <a:cubicBezTo>
                    <a:pt x="347" y="2"/>
                    <a:pt x="344" y="3"/>
                    <a:pt x="341" y="3"/>
                  </a:cubicBezTo>
                  <a:cubicBezTo>
                    <a:pt x="332" y="2"/>
                    <a:pt x="324" y="1"/>
                    <a:pt x="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53"/>
            <p:cNvSpPr/>
            <p:nvPr/>
          </p:nvSpPr>
          <p:spPr>
            <a:xfrm>
              <a:off x="2300175" y="2907775"/>
              <a:ext cx="8850" cy="6025"/>
            </a:xfrm>
            <a:custGeom>
              <a:rect b="b" l="l" r="r" t="t"/>
              <a:pathLst>
                <a:path extrusionOk="0" h="241" w="354">
                  <a:moveTo>
                    <a:pt x="283" y="0"/>
                  </a:moveTo>
                  <a:cubicBezTo>
                    <a:pt x="260" y="0"/>
                    <a:pt x="233" y="9"/>
                    <a:pt x="211" y="21"/>
                  </a:cubicBezTo>
                  <a:lnTo>
                    <a:pt x="211" y="21"/>
                  </a:lnTo>
                  <a:cubicBezTo>
                    <a:pt x="212" y="20"/>
                    <a:pt x="211" y="20"/>
                    <a:pt x="210" y="20"/>
                  </a:cubicBezTo>
                  <a:cubicBezTo>
                    <a:pt x="207" y="20"/>
                    <a:pt x="196" y="23"/>
                    <a:pt x="177" y="29"/>
                  </a:cubicBezTo>
                  <a:cubicBezTo>
                    <a:pt x="139" y="48"/>
                    <a:pt x="1" y="174"/>
                    <a:pt x="95" y="206"/>
                  </a:cubicBezTo>
                  <a:cubicBezTo>
                    <a:pt x="108" y="206"/>
                    <a:pt x="120" y="212"/>
                    <a:pt x="127" y="219"/>
                  </a:cubicBezTo>
                  <a:cubicBezTo>
                    <a:pt x="137" y="234"/>
                    <a:pt x="152" y="240"/>
                    <a:pt x="170" y="240"/>
                  </a:cubicBezTo>
                  <a:cubicBezTo>
                    <a:pt x="214" y="240"/>
                    <a:pt x="271" y="199"/>
                    <a:pt x="284" y="181"/>
                  </a:cubicBezTo>
                  <a:cubicBezTo>
                    <a:pt x="297" y="168"/>
                    <a:pt x="316" y="155"/>
                    <a:pt x="329" y="149"/>
                  </a:cubicBezTo>
                  <a:cubicBezTo>
                    <a:pt x="347" y="130"/>
                    <a:pt x="354" y="105"/>
                    <a:pt x="354" y="80"/>
                  </a:cubicBezTo>
                  <a:cubicBezTo>
                    <a:pt x="354" y="66"/>
                    <a:pt x="354" y="58"/>
                    <a:pt x="348" y="58"/>
                  </a:cubicBezTo>
                  <a:cubicBezTo>
                    <a:pt x="347" y="58"/>
                    <a:pt x="344" y="59"/>
                    <a:pt x="341" y="61"/>
                  </a:cubicBezTo>
                  <a:cubicBezTo>
                    <a:pt x="338" y="16"/>
                    <a:pt x="313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53"/>
            <p:cNvSpPr/>
            <p:nvPr/>
          </p:nvSpPr>
          <p:spPr>
            <a:xfrm>
              <a:off x="2338100" y="2895775"/>
              <a:ext cx="13975" cy="9250"/>
            </a:xfrm>
            <a:custGeom>
              <a:rect b="b" l="l" r="r" t="t"/>
              <a:pathLst>
                <a:path extrusionOk="0" h="370" w="559">
                  <a:moveTo>
                    <a:pt x="329" y="0"/>
                  </a:moveTo>
                  <a:cubicBezTo>
                    <a:pt x="293" y="0"/>
                    <a:pt x="258" y="8"/>
                    <a:pt x="228" y="26"/>
                  </a:cubicBezTo>
                  <a:lnTo>
                    <a:pt x="228" y="26"/>
                  </a:lnTo>
                  <a:cubicBezTo>
                    <a:pt x="235" y="21"/>
                    <a:pt x="236" y="19"/>
                    <a:pt x="235" y="19"/>
                  </a:cubicBezTo>
                  <a:cubicBezTo>
                    <a:pt x="229" y="19"/>
                    <a:pt x="156" y="65"/>
                    <a:pt x="142" y="74"/>
                  </a:cubicBezTo>
                  <a:cubicBezTo>
                    <a:pt x="117" y="93"/>
                    <a:pt x="98" y="112"/>
                    <a:pt x="79" y="131"/>
                  </a:cubicBezTo>
                  <a:cubicBezTo>
                    <a:pt x="73" y="143"/>
                    <a:pt x="73" y="150"/>
                    <a:pt x="67" y="150"/>
                  </a:cubicBezTo>
                  <a:lnTo>
                    <a:pt x="60" y="162"/>
                  </a:lnTo>
                  <a:cubicBezTo>
                    <a:pt x="41" y="181"/>
                    <a:pt x="22" y="207"/>
                    <a:pt x="16" y="232"/>
                  </a:cubicBezTo>
                  <a:cubicBezTo>
                    <a:pt x="0" y="258"/>
                    <a:pt x="2" y="293"/>
                    <a:pt x="29" y="293"/>
                  </a:cubicBezTo>
                  <a:cubicBezTo>
                    <a:pt x="34" y="293"/>
                    <a:pt x="40" y="292"/>
                    <a:pt x="48" y="289"/>
                  </a:cubicBezTo>
                  <a:lnTo>
                    <a:pt x="60" y="282"/>
                  </a:lnTo>
                  <a:lnTo>
                    <a:pt x="67" y="282"/>
                  </a:lnTo>
                  <a:cubicBezTo>
                    <a:pt x="72" y="334"/>
                    <a:pt x="120" y="369"/>
                    <a:pt x="168" y="369"/>
                  </a:cubicBezTo>
                  <a:cubicBezTo>
                    <a:pt x="179" y="369"/>
                    <a:pt x="189" y="368"/>
                    <a:pt x="199" y="364"/>
                  </a:cubicBezTo>
                  <a:cubicBezTo>
                    <a:pt x="300" y="339"/>
                    <a:pt x="559" y="74"/>
                    <a:pt x="376" y="5"/>
                  </a:cubicBezTo>
                  <a:cubicBezTo>
                    <a:pt x="360" y="2"/>
                    <a:pt x="345" y="0"/>
                    <a:pt x="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53"/>
            <p:cNvSpPr/>
            <p:nvPr/>
          </p:nvSpPr>
          <p:spPr>
            <a:xfrm>
              <a:off x="2333300" y="2930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53"/>
            <p:cNvSpPr/>
            <p:nvPr/>
          </p:nvSpPr>
          <p:spPr>
            <a:xfrm>
              <a:off x="2330800" y="2927150"/>
              <a:ext cx="9600" cy="8525"/>
            </a:xfrm>
            <a:custGeom>
              <a:rect b="b" l="l" r="r" t="t"/>
              <a:pathLst>
                <a:path extrusionOk="0" h="341" w="384">
                  <a:moveTo>
                    <a:pt x="119" y="106"/>
                  </a:moveTo>
                  <a:lnTo>
                    <a:pt x="119" y="106"/>
                  </a:lnTo>
                  <a:cubicBezTo>
                    <a:pt x="116" y="109"/>
                    <a:pt x="113" y="112"/>
                    <a:pt x="110" y="116"/>
                  </a:cubicBezTo>
                  <a:lnTo>
                    <a:pt x="110" y="116"/>
                  </a:lnTo>
                  <a:cubicBezTo>
                    <a:pt x="113" y="112"/>
                    <a:pt x="116" y="109"/>
                    <a:pt x="119" y="106"/>
                  </a:cubicBezTo>
                  <a:close/>
                  <a:moveTo>
                    <a:pt x="253" y="0"/>
                  </a:moveTo>
                  <a:cubicBezTo>
                    <a:pt x="195" y="0"/>
                    <a:pt x="116" y="84"/>
                    <a:pt x="106" y="118"/>
                  </a:cubicBezTo>
                  <a:cubicBezTo>
                    <a:pt x="101" y="118"/>
                    <a:pt x="100" y="123"/>
                    <a:pt x="100" y="128"/>
                  </a:cubicBezTo>
                  <a:lnTo>
                    <a:pt x="100" y="128"/>
                  </a:lnTo>
                  <a:cubicBezTo>
                    <a:pt x="55" y="186"/>
                    <a:pt x="0" y="300"/>
                    <a:pt x="94" y="333"/>
                  </a:cubicBezTo>
                  <a:cubicBezTo>
                    <a:pt x="107" y="338"/>
                    <a:pt x="120" y="340"/>
                    <a:pt x="134" y="340"/>
                  </a:cubicBezTo>
                  <a:cubicBezTo>
                    <a:pt x="203" y="340"/>
                    <a:pt x="271" y="278"/>
                    <a:pt x="308" y="226"/>
                  </a:cubicBezTo>
                  <a:cubicBezTo>
                    <a:pt x="365" y="156"/>
                    <a:pt x="384" y="36"/>
                    <a:pt x="277" y="30"/>
                  </a:cubicBezTo>
                  <a:cubicBezTo>
                    <a:pt x="295" y="30"/>
                    <a:pt x="302" y="34"/>
                    <a:pt x="303" y="34"/>
                  </a:cubicBezTo>
                  <a:cubicBezTo>
                    <a:pt x="304" y="34"/>
                    <a:pt x="301" y="32"/>
                    <a:pt x="296" y="24"/>
                  </a:cubicBezTo>
                  <a:cubicBezTo>
                    <a:pt x="284" y="7"/>
                    <a:pt x="269" y="0"/>
                    <a:pt x="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53"/>
            <p:cNvSpPr/>
            <p:nvPr/>
          </p:nvSpPr>
          <p:spPr>
            <a:xfrm>
              <a:off x="2315000" y="2916325"/>
              <a:ext cx="7750" cy="6075"/>
            </a:xfrm>
            <a:custGeom>
              <a:rect b="b" l="l" r="r" t="t"/>
              <a:pathLst>
                <a:path extrusionOk="0" h="243" w="310">
                  <a:moveTo>
                    <a:pt x="231" y="0"/>
                  </a:moveTo>
                  <a:cubicBezTo>
                    <a:pt x="225" y="0"/>
                    <a:pt x="220" y="1"/>
                    <a:pt x="215" y="3"/>
                  </a:cubicBezTo>
                  <a:cubicBezTo>
                    <a:pt x="202" y="9"/>
                    <a:pt x="196" y="9"/>
                    <a:pt x="183" y="9"/>
                  </a:cubicBezTo>
                  <a:cubicBezTo>
                    <a:pt x="114" y="15"/>
                    <a:pt x="51" y="59"/>
                    <a:pt x="26" y="122"/>
                  </a:cubicBezTo>
                  <a:cubicBezTo>
                    <a:pt x="0" y="173"/>
                    <a:pt x="7" y="236"/>
                    <a:pt x="70" y="242"/>
                  </a:cubicBezTo>
                  <a:lnTo>
                    <a:pt x="127" y="242"/>
                  </a:lnTo>
                  <a:cubicBezTo>
                    <a:pt x="202" y="236"/>
                    <a:pt x="309" y="154"/>
                    <a:pt x="303" y="59"/>
                  </a:cubicBezTo>
                  <a:cubicBezTo>
                    <a:pt x="303" y="53"/>
                    <a:pt x="303" y="47"/>
                    <a:pt x="303" y="40"/>
                  </a:cubicBezTo>
                  <a:cubicBezTo>
                    <a:pt x="309" y="28"/>
                    <a:pt x="297" y="15"/>
                    <a:pt x="284" y="15"/>
                  </a:cubicBezTo>
                  <a:cubicBezTo>
                    <a:pt x="266" y="6"/>
                    <a:pt x="247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53"/>
            <p:cNvSpPr/>
            <p:nvPr/>
          </p:nvSpPr>
          <p:spPr>
            <a:xfrm>
              <a:off x="2316275" y="2884350"/>
              <a:ext cx="9625" cy="8475"/>
            </a:xfrm>
            <a:custGeom>
              <a:rect b="b" l="l" r="r" t="t"/>
              <a:pathLst>
                <a:path extrusionOk="0" h="339" w="385">
                  <a:moveTo>
                    <a:pt x="278" y="0"/>
                  </a:moveTo>
                  <a:cubicBezTo>
                    <a:pt x="167" y="0"/>
                    <a:pt x="1" y="201"/>
                    <a:pt x="126" y="266"/>
                  </a:cubicBezTo>
                  <a:cubicBezTo>
                    <a:pt x="145" y="279"/>
                    <a:pt x="221" y="291"/>
                    <a:pt x="233" y="317"/>
                  </a:cubicBezTo>
                  <a:cubicBezTo>
                    <a:pt x="238" y="333"/>
                    <a:pt x="247" y="339"/>
                    <a:pt x="257" y="339"/>
                  </a:cubicBezTo>
                  <a:cubicBezTo>
                    <a:pt x="289" y="339"/>
                    <a:pt x="337" y="284"/>
                    <a:pt x="347" y="260"/>
                  </a:cubicBezTo>
                  <a:cubicBezTo>
                    <a:pt x="347" y="254"/>
                    <a:pt x="347" y="247"/>
                    <a:pt x="353" y="241"/>
                  </a:cubicBezTo>
                  <a:cubicBezTo>
                    <a:pt x="385" y="178"/>
                    <a:pt x="385" y="102"/>
                    <a:pt x="347" y="45"/>
                  </a:cubicBezTo>
                  <a:cubicBezTo>
                    <a:pt x="331" y="13"/>
                    <a:pt x="306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53"/>
            <p:cNvSpPr/>
            <p:nvPr/>
          </p:nvSpPr>
          <p:spPr>
            <a:xfrm>
              <a:off x="2548975" y="3103875"/>
              <a:ext cx="9500" cy="7575"/>
            </a:xfrm>
            <a:custGeom>
              <a:rect b="b" l="l" r="r" t="t"/>
              <a:pathLst>
                <a:path extrusionOk="0" h="303" w="380">
                  <a:moveTo>
                    <a:pt x="191" y="1"/>
                  </a:moveTo>
                  <a:cubicBezTo>
                    <a:pt x="106" y="1"/>
                    <a:pt x="6" y="132"/>
                    <a:pt x="1" y="214"/>
                  </a:cubicBezTo>
                  <a:cubicBezTo>
                    <a:pt x="1" y="246"/>
                    <a:pt x="20" y="271"/>
                    <a:pt x="45" y="283"/>
                  </a:cubicBezTo>
                  <a:cubicBezTo>
                    <a:pt x="70" y="296"/>
                    <a:pt x="97" y="303"/>
                    <a:pt x="125" y="303"/>
                  </a:cubicBezTo>
                  <a:cubicBezTo>
                    <a:pt x="140" y="303"/>
                    <a:pt x="156" y="300"/>
                    <a:pt x="171" y="296"/>
                  </a:cubicBezTo>
                  <a:cubicBezTo>
                    <a:pt x="253" y="271"/>
                    <a:pt x="379" y="151"/>
                    <a:pt x="310" y="63"/>
                  </a:cubicBezTo>
                  <a:cubicBezTo>
                    <a:pt x="304" y="50"/>
                    <a:pt x="291" y="44"/>
                    <a:pt x="278" y="31"/>
                  </a:cubicBezTo>
                  <a:cubicBezTo>
                    <a:pt x="272" y="25"/>
                    <a:pt x="260" y="12"/>
                    <a:pt x="247" y="12"/>
                  </a:cubicBezTo>
                  <a:cubicBezTo>
                    <a:pt x="230" y="7"/>
                    <a:pt x="221" y="3"/>
                    <a:pt x="219" y="3"/>
                  </a:cubicBezTo>
                  <a:cubicBezTo>
                    <a:pt x="217" y="3"/>
                    <a:pt x="226" y="8"/>
                    <a:pt x="247" y="19"/>
                  </a:cubicBezTo>
                  <a:lnTo>
                    <a:pt x="247" y="25"/>
                  </a:lnTo>
                  <a:cubicBezTo>
                    <a:pt x="230" y="8"/>
                    <a:pt x="211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53"/>
            <p:cNvSpPr/>
            <p:nvPr/>
          </p:nvSpPr>
          <p:spPr>
            <a:xfrm>
              <a:off x="2545675" y="3136225"/>
              <a:ext cx="8375" cy="6600"/>
            </a:xfrm>
            <a:custGeom>
              <a:rect b="b" l="l" r="r" t="t"/>
              <a:pathLst>
                <a:path extrusionOk="0" h="264" w="335">
                  <a:moveTo>
                    <a:pt x="179" y="1"/>
                  </a:moveTo>
                  <a:cubicBezTo>
                    <a:pt x="139" y="1"/>
                    <a:pt x="75" y="70"/>
                    <a:pt x="70" y="93"/>
                  </a:cubicBezTo>
                  <a:cubicBezTo>
                    <a:pt x="70" y="106"/>
                    <a:pt x="64" y="112"/>
                    <a:pt x="57" y="118"/>
                  </a:cubicBezTo>
                  <a:cubicBezTo>
                    <a:pt x="0" y="180"/>
                    <a:pt x="24" y="264"/>
                    <a:pt x="94" y="264"/>
                  </a:cubicBezTo>
                  <a:cubicBezTo>
                    <a:pt x="109" y="264"/>
                    <a:pt x="126" y="260"/>
                    <a:pt x="146" y="251"/>
                  </a:cubicBezTo>
                  <a:cubicBezTo>
                    <a:pt x="190" y="232"/>
                    <a:pt x="335" y="62"/>
                    <a:pt x="221" y="36"/>
                  </a:cubicBezTo>
                  <a:cubicBezTo>
                    <a:pt x="215" y="36"/>
                    <a:pt x="209" y="36"/>
                    <a:pt x="209" y="30"/>
                  </a:cubicBezTo>
                  <a:cubicBezTo>
                    <a:pt x="204" y="9"/>
                    <a:pt x="193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53"/>
            <p:cNvSpPr/>
            <p:nvPr/>
          </p:nvSpPr>
          <p:spPr>
            <a:xfrm>
              <a:off x="2527700" y="3116625"/>
              <a:ext cx="9325" cy="8725"/>
            </a:xfrm>
            <a:custGeom>
              <a:rect b="b" l="l" r="r" t="t"/>
              <a:pathLst>
                <a:path extrusionOk="0" h="349" w="373">
                  <a:moveTo>
                    <a:pt x="260" y="1"/>
                  </a:moveTo>
                  <a:cubicBezTo>
                    <a:pt x="208" y="1"/>
                    <a:pt x="143" y="45"/>
                    <a:pt x="114" y="70"/>
                  </a:cubicBezTo>
                  <a:lnTo>
                    <a:pt x="95" y="89"/>
                  </a:lnTo>
                  <a:cubicBezTo>
                    <a:pt x="51" y="127"/>
                    <a:pt x="1" y="209"/>
                    <a:pt x="26" y="272"/>
                  </a:cubicBezTo>
                  <a:cubicBezTo>
                    <a:pt x="48" y="321"/>
                    <a:pt x="93" y="348"/>
                    <a:pt x="142" y="348"/>
                  </a:cubicBezTo>
                  <a:cubicBezTo>
                    <a:pt x="162" y="348"/>
                    <a:pt x="182" y="344"/>
                    <a:pt x="202" y="335"/>
                  </a:cubicBezTo>
                  <a:cubicBezTo>
                    <a:pt x="259" y="309"/>
                    <a:pt x="373" y="215"/>
                    <a:pt x="322" y="146"/>
                  </a:cubicBezTo>
                  <a:cubicBezTo>
                    <a:pt x="322" y="139"/>
                    <a:pt x="322" y="133"/>
                    <a:pt x="329" y="127"/>
                  </a:cubicBezTo>
                  <a:cubicBezTo>
                    <a:pt x="335" y="95"/>
                    <a:pt x="329" y="70"/>
                    <a:pt x="322" y="45"/>
                  </a:cubicBezTo>
                  <a:cubicBezTo>
                    <a:pt x="309" y="12"/>
                    <a:pt x="28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53"/>
            <p:cNvSpPr/>
            <p:nvPr/>
          </p:nvSpPr>
          <p:spPr>
            <a:xfrm>
              <a:off x="2526750" y="3071975"/>
              <a:ext cx="11075" cy="8550"/>
            </a:xfrm>
            <a:custGeom>
              <a:rect b="b" l="l" r="r" t="t"/>
              <a:pathLst>
                <a:path extrusionOk="0" h="342" w="443">
                  <a:moveTo>
                    <a:pt x="338" y="1"/>
                  </a:moveTo>
                  <a:cubicBezTo>
                    <a:pt x="326" y="1"/>
                    <a:pt x="314" y="2"/>
                    <a:pt x="303" y="2"/>
                  </a:cubicBezTo>
                  <a:lnTo>
                    <a:pt x="278" y="8"/>
                  </a:lnTo>
                  <a:cubicBezTo>
                    <a:pt x="203" y="27"/>
                    <a:pt x="1" y="235"/>
                    <a:pt x="146" y="292"/>
                  </a:cubicBezTo>
                  <a:cubicBezTo>
                    <a:pt x="190" y="304"/>
                    <a:pt x="234" y="292"/>
                    <a:pt x="259" y="323"/>
                  </a:cubicBezTo>
                  <a:cubicBezTo>
                    <a:pt x="270" y="336"/>
                    <a:pt x="283" y="342"/>
                    <a:pt x="296" y="342"/>
                  </a:cubicBezTo>
                  <a:cubicBezTo>
                    <a:pt x="348" y="342"/>
                    <a:pt x="412" y="264"/>
                    <a:pt x="417" y="229"/>
                  </a:cubicBezTo>
                  <a:cubicBezTo>
                    <a:pt x="442" y="159"/>
                    <a:pt x="436" y="84"/>
                    <a:pt x="398" y="21"/>
                  </a:cubicBezTo>
                  <a:cubicBezTo>
                    <a:pt x="385" y="4"/>
                    <a:pt x="362" y="1"/>
                    <a:pt x="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53"/>
            <p:cNvSpPr/>
            <p:nvPr/>
          </p:nvSpPr>
          <p:spPr>
            <a:xfrm>
              <a:off x="2475050" y="3098700"/>
              <a:ext cx="8675" cy="8900"/>
            </a:xfrm>
            <a:custGeom>
              <a:rect b="b" l="l" r="r" t="t"/>
              <a:pathLst>
                <a:path extrusionOk="0" h="356" w="347">
                  <a:moveTo>
                    <a:pt x="262" y="1"/>
                  </a:moveTo>
                  <a:cubicBezTo>
                    <a:pt x="254" y="1"/>
                    <a:pt x="247" y="2"/>
                    <a:pt x="240" y="5"/>
                  </a:cubicBezTo>
                  <a:cubicBezTo>
                    <a:pt x="183" y="24"/>
                    <a:pt x="126" y="49"/>
                    <a:pt x="82" y="93"/>
                  </a:cubicBezTo>
                  <a:cubicBezTo>
                    <a:pt x="32" y="137"/>
                    <a:pt x="0" y="200"/>
                    <a:pt x="0" y="263"/>
                  </a:cubicBezTo>
                  <a:cubicBezTo>
                    <a:pt x="0" y="317"/>
                    <a:pt x="42" y="356"/>
                    <a:pt x="87" y="356"/>
                  </a:cubicBezTo>
                  <a:cubicBezTo>
                    <a:pt x="100" y="356"/>
                    <a:pt x="113" y="352"/>
                    <a:pt x="126" y="345"/>
                  </a:cubicBezTo>
                  <a:cubicBezTo>
                    <a:pt x="214" y="320"/>
                    <a:pt x="284" y="263"/>
                    <a:pt x="322" y="181"/>
                  </a:cubicBezTo>
                  <a:cubicBezTo>
                    <a:pt x="347" y="137"/>
                    <a:pt x="347" y="80"/>
                    <a:pt x="315" y="36"/>
                  </a:cubicBezTo>
                  <a:cubicBezTo>
                    <a:pt x="309" y="30"/>
                    <a:pt x="303" y="24"/>
                    <a:pt x="296" y="17"/>
                  </a:cubicBezTo>
                  <a:cubicBezTo>
                    <a:pt x="288" y="5"/>
                    <a:pt x="275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53"/>
            <p:cNvSpPr/>
            <p:nvPr/>
          </p:nvSpPr>
          <p:spPr>
            <a:xfrm>
              <a:off x="2475975" y="3151000"/>
              <a:ext cx="10225" cy="9550"/>
            </a:xfrm>
            <a:custGeom>
              <a:rect b="b" l="l" r="r" t="t"/>
              <a:pathLst>
                <a:path extrusionOk="0" h="382" w="409">
                  <a:moveTo>
                    <a:pt x="288" y="0"/>
                  </a:moveTo>
                  <a:cubicBezTo>
                    <a:pt x="240" y="0"/>
                    <a:pt x="185" y="20"/>
                    <a:pt x="146" y="51"/>
                  </a:cubicBezTo>
                  <a:cubicBezTo>
                    <a:pt x="127" y="63"/>
                    <a:pt x="108" y="76"/>
                    <a:pt x="89" y="95"/>
                  </a:cubicBezTo>
                  <a:cubicBezTo>
                    <a:pt x="83" y="101"/>
                    <a:pt x="77" y="108"/>
                    <a:pt x="70" y="120"/>
                  </a:cubicBezTo>
                  <a:lnTo>
                    <a:pt x="51" y="139"/>
                  </a:lnTo>
                  <a:cubicBezTo>
                    <a:pt x="32" y="164"/>
                    <a:pt x="13" y="202"/>
                    <a:pt x="7" y="234"/>
                  </a:cubicBezTo>
                  <a:cubicBezTo>
                    <a:pt x="1" y="253"/>
                    <a:pt x="1" y="272"/>
                    <a:pt x="1" y="284"/>
                  </a:cubicBezTo>
                  <a:cubicBezTo>
                    <a:pt x="1" y="290"/>
                    <a:pt x="1" y="290"/>
                    <a:pt x="1" y="297"/>
                  </a:cubicBezTo>
                  <a:cubicBezTo>
                    <a:pt x="1" y="309"/>
                    <a:pt x="7" y="322"/>
                    <a:pt x="13" y="335"/>
                  </a:cubicBezTo>
                  <a:cubicBezTo>
                    <a:pt x="20" y="347"/>
                    <a:pt x="32" y="354"/>
                    <a:pt x="39" y="360"/>
                  </a:cubicBezTo>
                  <a:lnTo>
                    <a:pt x="51" y="366"/>
                  </a:lnTo>
                  <a:lnTo>
                    <a:pt x="58" y="372"/>
                  </a:lnTo>
                  <a:cubicBezTo>
                    <a:pt x="75" y="379"/>
                    <a:pt x="93" y="382"/>
                    <a:pt x="111" y="382"/>
                  </a:cubicBezTo>
                  <a:cubicBezTo>
                    <a:pt x="234" y="382"/>
                    <a:pt x="357" y="244"/>
                    <a:pt x="379" y="139"/>
                  </a:cubicBezTo>
                  <a:cubicBezTo>
                    <a:pt x="409" y="39"/>
                    <a:pt x="356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53"/>
            <p:cNvSpPr/>
            <p:nvPr/>
          </p:nvSpPr>
          <p:spPr>
            <a:xfrm>
              <a:off x="2503900" y="3120100"/>
              <a:ext cx="11125" cy="8475"/>
            </a:xfrm>
            <a:custGeom>
              <a:rect b="b" l="l" r="r" t="t"/>
              <a:pathLst>
                <a:path extrusionOk="0" h="339" w="445">
                  <a:moveTo>
                    <a:pt x="329" y="1"/>
                  </a:moveTo>
                  <a:cubicBezTo>
                    <a:pt x="309" y="1"/>
                    <a:pt x="285" y="7"/>
                    <a:pt x="259" y="19"/>
                  </a:cubicBezTo>
                  <a:cubicBezTo>
                    <a:pt x="196" y="51"/>
                    <a:pt x="0" y="259"/>
                    <a:pt x="152" y="309"/>
                  </a:cubicBezTo>
                  <a:lnTo>
                    <a:pt x="152" y="303"/>
                  </a:lnTo>
                  <a:cubicBezTo>
                    <a:pt x="166" y="328"/>
                    <a:pt x="187" y="339"/>
                    <a:pt x="210" y="339"/>
                  </a:cubicBezTo>
                  <a:cubicBezTo>
                    <a:pt x="266" y="339"/>
                    <a:pt x="335" y="277"/>
                    <a:pt x="353" y="227"/>
                  </a:cubicBezTo>
                  <a:cubicBezTo>
                    <a:pt x="360" y="215"/>
                    <a:pt x="366" y="208"/>
                    <a:pt x="372" y="196"/>
                  </a:cubicBezTo>
                  <a:cubicBezTo>
                    <a:pt x="445" y="113"/>
                    <a:pt x="420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53"/>
            <p:cNvSpPr/>
            <p:nvPr/>
          </p:nvSpPr>
          <p:spPr>
            <a:xfrm>
              <a:off x="2497025" y="3104150"/>
              <a:ext cx="7850" cy="4875"/>
            </a:xfrm>
            <a:custGeom>
              <a:rect b="b" l="l" r="r" t="t"/>
              <a:pathLst>
                <a:path extrusionOk="0" h="195" w="314">
                  <a:moveTo>
                    <a:pt x="193" y="1"/>
                  </a:moveTo>
                  <a:cubicBezTo>
                    <a:pt x="122" y="1"/>
                    <a:pt x="59" y="50"/>
                    <a:pt x="36" y="121"/>
                  </a:cubicBezTo>
                  <a:cubicBezTo>
                    <a:pt x="29" y="134"/>
                    <a:pt x="23" y="146"/>
                    <a:pt x="10" y="159"/>
                  </a:cubicBezTo>
                  <a:cubicBezTo>
                    <a:pt x="0" y="179"/>
                    <a:pt x="14" y="194"/>
                    <a:pt x="29" y="194"/>
                  </a:cubicBezTo>
                  <a:cubicBezTo>
                    <a:pt x="33" y="194"/>
                    <a:pt x="38" y="193"/>
                    <a:pt x="42" y="190"/>
                  </a:cubicBezTo>
                  <a:cubicBezTo>
                    <a:pt x="54" y="184"/>
                    <a:pt x="69" y="183"/>
                    <a:pt x="84" y="183"/>
                  </a:cubicBezTo>
                  <a:cubicBezTo>
                    <a:pt x="100" y="183"/>
                    <a:pt x="118" y="184"/>
                    <a:pt x="136" y="184"/>
                  </a:cubicBezTo>
                  <a:cubicBezTo>
                    <a:pt x="206" y="171"/>
                    <a:pt x="313" y="8"/>
                    <a:pt x="206" y="1"/>
                  </a:cubicBezTo>
                  <a:cubicBezTo>
                    <a:pt x="202" y="1"/>
                    <a:pt x="197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53"/>
            <p:cNvSpPr/>
            <p:nvPr/>
          </p:nvSpPr>
          <p:spPr>
            <a:xfrm>
              <a:off x="2511000" y="3099075"/>
              <a:ext cx="7000" cy="7925"/>
            </a:xfrm>
            <a:custGeom>
              <a:rect b="b" l="l" r="r" t="t"/>
              <a:pathLst>
                <a:path extrusionOk="0" h="317" w="280">
                  <a:moveTo>
                    <a:pt x="226" y="0"/>
                  </a:moveTo>
                  <a:cubicBezTo>
                    <a:pt x="207" y="0"/>
                    <a:pt x="185" y="7"/>
                    <a:pt x="164" y="21"/>
                  </a:cubicBezTo>
                  <a:lnTo>
                    <a:pt x="101" y="59"/>
                  </a:lnTo>
                  <a:cubicBezTo>
                    <a:pt x="44" y="91"/>
                    <a:pt x="6" y="154"/>
                    <a:pt x="0" y="223"/>
                  </a:cubicBezTo>
                  <a:lnTo>
                    <a:pt x="0" y="242"/>
                  </a:lnTo>
                  <a:cubicBezTo>
                    <a:pt x="6" y="286"/>
                    <a:pt x="25" y="311"/>
                    <a:pt x="69" y="311"/>
                  </a:cubicBezTo>
                  <a:cubicBezTo>
                    <a:pt x="82" y="315"/>
                    <a:pt x="93" y="316"/>
                    <a:pt x="104" y="316"/>
                  </a:cubicBezTo>
                  <a:cubicBezTo>
                    <a:pt x="115" y="316"/>
                    <a:pt x="126" y="315"/>
                    <a:pt x="139" y="311"/>
                  </a:cubicBezTo>
                  <a:cubicBezTo>
                    <a:pt x="202" y="299"/>
                    <a:pt x="246" y="242"/>
                    <a:pt x="252" y="179"/>
                  </a:cubicBezTo>
                  <a:cubicBezTo>
                    <a:pt x="252" y="173"/>
                    <a:pt x="252" y="166"/>
                    <a:pt x="259" y="166"/>
                  </a:cubicBezTo>
                  <a:cubicBezTo>
                    <a:pt x="278" y="129"/>
                    <a:pt x="278" y="97"/>
                    <a:pt x="271" y="59"/>
                  </a:cubicBezTo>
                  <a:cubicBezTo>
                    <a:pt x="279" y="20"/>
                    <a:pt x="257" y="0"/>
                    <a:pt x="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53"/>
            <p:cNvSpPr/>
            <p:nvPr/>
          </p:nvSpPr>
          <p:spPr>
            <a:xfrm>
              <a:off x="2510675" y="3150650"/>
              <a:ext cx="11375" cy="9525"/>
            </a:xfrm>
            <a:custGeom>
              <a:rect b="b" l="l" r="r" t="t"/>
              <a:pathLst>
                <a:path extrusionOk="0" h="381" w="455">
                  <a:moveTo>
                    <a:pt x="258" y="1"/>
                  </a:moveTo>
                  <a:cubicBezTo>
                    <a:pt x="207" y="1"/>
                    <a:pt x="150" y="45"/>
                    <a:pt x="114" y="90"/>
                  </a:cubicBezTo>
                  <a:cubicBezTo>
                    <a:pt x="51" y="134"/>
                    <a:pt x="7" y="210"/>
                    <a:pt x="0" y="292"/>
                  </a:cubicBezTo>
                  <a:cubicBezTo>
                    <a:pt x="0" y="358"/>
                    <a:pt x="40" y="380"/>
                    <a:pt x="88" y="380"/>
                  </a:cubicBezTo>
                  <a:cubicBezTo>
                    <a:pt x="136" y="380"/>
                    <a:pt x="193" y="358"/>
                    <a:pt x="227" y="336"/>
                  </a:cubicBezTo>
                  <a:lnTo>
                    <a:pt x="240" y="330"/>
                  </a:lnTo>
                  <a:cubicBezTo>
                    <a:pt x="316" y="279"/>
                    <a:pt x="454" y="90"/>
                    <a:pt x="316" y="27"/>
                  </a:cubicBezTo>
                  <a:cubicBezTo>
                    <a:pt x="299" y="9"/>
                    <a:pt x="279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53"/>
            <p:cNvSpPr/>
            <p:nvPr/>
          </p:nvSpPr>
          <p:spPr>
            <a:xfrm>
              <a:off x="2487175" y="3124100"/>
              <a:ext cx="11325" cy="10600"/>
            </a:xfrm>
            <a:custGeom>
              <a:rect b="b" l="l" r="r" t="t"/>
              <a:pathLst>
                <a:path extrusionOk="0" h="424" w="453">
                  <a:moveTo>
                    <a:pt x="295" y="1"/>
                  </a:moveTo>
                  <a:cubicBezTo>
                    <a:pt x="281" y="1"/>
                    <a:pt x="266" y="4"/>
                    <a:pt x="253" y="10"/>
                  </a:cubicBezTo>
                  <a:lnTo>
                    <a:pt x="215" y="17"/>
                  </a:lnTo>
                  <a:cubicBezTo>
                    <a:pt x="127" y="42"/>
                    <a:pt x="51" y="111"/>
                    <a:pt x="26" y="206"/>
                  </a:cubicBezTo>
                  <a:lnTo>
                    <a:pt x="20" y="238"/>
                  </a:lnTo>
                  <a:cubicBezTo>
                    <a:pt x="1" y="294"/>
                    <a:pt x="26" y="351"/>
                    <a:pt x="76" y="376"/>
                  </a:cubicBezTo>
                  <a:cubicBezTo>
                    <a:pt x="152" y="414"/>
                    <a:pt x="234" y="389"/>
                    <a:pt x="316" y="420"/>
                  </a:cubicBezTo>
                  <a:cubicBezTo>
                    <a:pt x="322" y="422"/>
                    <a:pt x="328" y="423"/>
                    <a:pt x="334" y="423"/>
                  </a:cubicBezTo>
                  <a:cubicBezTo>
                    <a:pt x="388" y="423"/>
                    <a:pt x="453" y="352"/>
                    <a:pt x="436" y="301"/>
                  </a:cubicBezTo>
                  <a:cubicBezTo>
                    <a:pt x="404" y="219"/>
                    <a:pt x="430" y="143"/>
                    <a:pt x="392" y="61"/>
                  </a:cubicBezTo>
                  <a:cubicBezTo>
                    <a:pt x="373" y="24"/>
                    <a:pt x="334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53"/>
            <p:cNvSpPr/>
            <p:nvPr/>
          </p:nvSpPr>
          <p:spPr>
            <a:xfrm>
              <a:off x="2451075" y="3127300"/>
              <a:ext cx="8700" cy="7650"/>
            </a:xfrm>
            <a:custGeom>
              <a:rect b="b" l="l" r="r" t="t"/>
              <a:pathLst>
                <a:path extrusionOk="0" h="306" w="348">
                  <a:moveTo>
                    <a:pt x="232" y="0"/>
                  </a:moveTo>
                  <a:cubicBezTo>
                    <a:pt x="142" y="0"/>
                    <a:pt x="36" y="115"/>
                    <a:pt x="19" y="192"/>
                  </a:cubicBezTo>
                  <a:cubicBezTo>
                    <a:pt x="0" y="248"/>
                    <a:pt x="26" y="305"/>
                    <a:pt x="95" y="305"/>
                  </a:cubicBezTo>
                  <a:cubicBezTo>
                    <a:pt x="171" y="299"/>
                    <a:pt x="240" y="255"/>
                    <a:pt x="278" y="192"/>
                  </a:cubicBezTo>
                  <a:cubicBezTo>
                    <a:pt x="284" y="192"/>
                    <a:pt x="284" y="185"/>
                    <a:pt x="284" y="185"/>
                  </a:cubicBezTo>
                  <a:cubicBezTo>
                    <a:pt x="328" y="141"/>
                    <a:pt x="347" y="84"/>
                    <a:pt x="335" y="28"/>
                  </a:cubicBezTo>
                  <a:cubicBezTo>
                    <a:pt x="327" y="8"/>
                    <a:pt x="314" y="1"/>
                    <a:pt x="300" y="1"/>
                  </a:cubicBezTo>
                  <a:cubicBezTo>
                    <a:pt x="291" y="1"/>
                    <a:pt x="281" y="4"/>
                    <a:pt x="272" y="9"/>
                  </a:cubicBezTo>
                  <a:cubicBezTo>
                    <a:pt x="259" y="3"/>
                    <a:pt x="246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53"/>
            <p:cNvSpPr/>
            <p:nvPr/>
          </p:nvSpPr>
          <p:spPr>
            <a:xfrm>
              <a:off x="2466275" y="3082400"/>
              <a:ext cx="10850" cy="9675"/>
            </a:xfrm>
            <a:custGeom>
              <a:rect b="b" l="l" r="r" t="t"/>
              <a:pathLst>
                <a:path extrusionOk="0" h="387" w="434">
                  <a:moveTo>
                    <a:pt x="309" y="1"/>
                  </a:moveTo>
                  <a:cubicBezTo>
                    <a:pt x="281" y="1"/>
                    <a:pt x="250" y="12"/>
                    <a:pt x="219" y="39"/>
                  </a:cubicBezTo>
                  <a:cubicBezTo>
                    <a:pt x="174" y="70"/>
                    <a:pt x="137" y="114"/>
                    <a:pt x="105" y="159"/>
                  </a:cubicBezTo>
                  <a:cubicBezTo>
                    <a:pt x="67" y="203"/>
                    <a:pt x="67" y="266"/>
                    <a:pt x="29" y="316"/>
                  </a:cubicBezTo>
                  <a:cubicBezTo>
                    <a:pt x="1" y="349"/>
                    <a:pt x="22" y="386"/>
                    <a:pt x="54" y="386"/>
                  </a:cubicBezTo>
                  <a:cubicBezTo>
                    <a:pt x="64" y="386"/>
                    <a:pt x="75" y="382"/>
                    <a:pt x="86" y="373"/>
                  </a:cubicBezTo>
                  <a:cubicBezTo>
                    <a:pt x="137" y="329"/>
                    <a:pt x="193" y="335"/>
                    <a:pt x="244" y="297"/>
                  </a:cubicBezTo>
                  <a:cubicBezTo>
                    <a:pt x="288" y="266"/>
                    <a:pt x="332" y="228"/>
                    <a:pt x="364" y="184"/>
                  </a:cubicBezTo>
                  <a:cubicBezTo>
                    <a:pt x="433" y="91"/>
                    <a:pt x="386" y="1"/>
                    <a:pt x="3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53"/>
            <p:cNvSpPr/>
            <p:nvPr/>
          </p:nvSpPr>
          <p:spPr>
            <a:xfrm>
              <a:off x="2502475" y="3072800"/>
              <a:ext cx="10900" cy="7300"/>
            </a:xfrm>
            <a:custGeom>
              <a:rect b="b" l="l" r="r" t="t"/>
              <a:pathLst>
                <a:path extrusionOk="0" h="292" w="436">
                  <a:moveTo>
                    <a:pt x="248" y="1"/>
                  </a:moveTo>
                  <a:cubicBezTo>
                    <a:pt x="208" y="1"/>
                    <a:pt x="164" y="24"/>
                    <a:pt x="139" y="44"/>
                  </a:cubicBezTo>
                  <a:lnTo>
                    <a:pt x="82" y="82"/>
                  </a:lnTo>
                  <a:cubicBezTo>
                    <a:pt x="51" y="107"/>
                    <a:pt x="0" y="164"/>
                    <a:pt x="19" y="208"/>
                  </a:cubicBezTo>
                  <a:cubicBezTo>
                    <a:pt x="26" y="221"/>
                    <a:pt x="32" y="233"/>
                    <a:pt x="38" y="246"/>
                  </a:cubicBezTo>
                  <a:cubicBezTo>
                    <a:pt x="52" y="274"/>
                    <a:pt x="79" y="291"/>
                    <a:pt x="108" y="291"/>
                  </a:cubicBezTo>
                  <a:cubicBezTo>
                    <a:pt x="118" y="291"/>
                    <a:pt x="129" y="289"/>
                    <a:pt x="139" y="284"/>
                  </a:cubicBezTo>
                  <a:lnTo>
                    <a:pt x="183" y="271"/>
                  </a:lnTo>
                  <a:cubicBezTo>
                    <a:pt x="253" y="246"/>
                    <a:pt x="436" y="82"/>
                    <a:pt x="303" y="25"/>
                  </a:cubicBezTo>
                  <a:lnTo>
                    <a:pt x="278" y="6"/>
                  </a:lnTo>
                  <a:cubicBezTo>
                    <a:pt x="269" y="2"/>
                    <a:pt x="25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53"/>
            <p:cNvSpPr/>
            <p:nvPr/>
          </p:nvSpPr>
          <p:spPr>
            <a:xfrm>
              <a:off x="2474725" y="3053400"/>
              <a:ext cx="7900" cy="7275"/>
            </a:xfrm>
            <a:custGeom>
              <a:rect b="b" l="l" r="r" t="t"/>
              <a:pathLst>
                <a:path extrusionOk="0" h="291" w="316">
                  <a:moveTo>
                    <a:pt x="227" y="0"/>
                  </a:moveTo>
                  <a:cubicBezTo>
                    <a:pt x="139" y="7"/>
                    <a:pt x="63" y="63"/>
                    <a:pt x="32" y="145"/>
                  </a:cubicBezTo>
                  <a:cubicBezTo>
                    <a:pt x="0" y="202"/>
                    <a:pt x="7" y="290"/>
                    <a:pt x="89" y="290"/>
                  </a:cubicBezTo>
                  <a:cubicBezTo>
                    <a:pt x="177" y="284"/>
                    <a:pt x="253" y="227"/>
                    <a:pt x="284" y="145"/>
                  </a:cubicBezTo>
                  <a:cubicBezTo>
                    <a:pt x="316" y="89"/>
                    <a:pt x="309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53"/>
            <p:cNvSpPr/>
            <p:nvPr/>
          </p:nvSpPr>
          <p:spPr>
            <a:xfrm>
              <a:off x="2453750" y="3059950"/>
              <a:ext cx="8500" cy="7025"/>
            </a:xfrm>
            <a:custGeom>
              <a:rect b="b" l="l" r="r" t="t"/>
              <a:pathLst>
                <a:path extrusionOk="0" h="281" w="340">
                  <a:moveTo>
                    <a:pt x="270" y="1"/>
                  </a:moveTo>
                  <a:cubicBezTo>
                    <a:pt x="254" y="1"/>
                    <a:pt x="236" y="4"/>
                    <a:pt x="221" y="10"/>
                  </a:cubicBezTo>
                  <a:cubicBezTo>
                    <a:pt x="183" y="22"/>
                    <a:pt x="146" y="47"/>
                    <a:pt x="120" y="79"/>
                  </a:cubicBezTo>
                  <a:cubicBezTo>
                    <a:pt x="83" y="129"/>
                    <a:pt x="1" y="281"/>
                    <a:pt x="127" y="281"/>
                  </a:cubicBezTo>
                  <a:cubicBezTo>
                    <a:pt x="234" y="274"/>
                    <a:pt x="316" y="186"/>
                    <a:pt x="322" y="73"/>
                  </a:cubicBezTo>
                  <a:cubicBezTo>
                    <a:pt x="340" y="19"/>
                    <a:pt x="308" y="1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53"/>
            <p:cNvSpPr/>
            <p:nvPr/>
          </p:nvSpPr>
          <p:spPr>
            <a:xfrm>
              <a:off x="2447600" y="3089150"/>
              <a:ext cx="7975" cy="5900"/>
            </a:xfrm>
            <a:custGeom>
              <a:rect b="b" l="l" r="r" t="t"/>
              <a:pathLst>
                <a:path extrusionOk="0" h="236" w="319">
                  <a:moveTo>
                    <a:pt x="140" y="0"/>
                  </a:moveTo>
                  <a:cubicBezTo>
                    <a:pt x="107" y="0"/>
                    <a:pt x="67" y="48"/>
                    <a:pt x="57" y="71"/>
                  </a:cubicBezTo>
                  <a:cubicBezTo>
                    <a:pt x="45" y="103"/>
                    <a:pt x="1" y="191"/>
                    <a:pt x="89" y="229"/>
                  </a:cubicBezTo>
                  <a:cubicBezTo>
                    <a:pt x="100" y="233"/>
                    <a:pt x="111" y="235"/>
                    <a:pt x="121" y="235"/>
                  </a:cubicBezTo>
                  <a:cubicBezTo>
                    <a:pt x="232" y="235"/>
                    <a:pt x="318" y="25"/>
                    <a:pt x="212" y="25"/>
                  </a:cubicBezTo>
                  <a:cubicBezTo>
                    <a:pt x="205" y="25"/>
                    <a:pt x="198" y="26"/>
                    <a:pt x="190" y="27"/>
                  </a:cubicBezTo>
                  <a:cubicBezTo>
                    <a:pt x="184" y="29"/>
                    <a:pt x="179" y="29"/>
                    <a:pt x="176" y="29"/>
                  </a:cubicBezTo>
                  <a:cubicBezTo>
                    <a:pt x="163" y="29"/>
                    <a:pt x="171" y="21"/>
                    <a:pt x="171" y="21"/>
                  </a:cubicBezTo>
                  <a:cubicBezTo>
                    <a:pt x="163" y="6"/>
                    <a:pt x="152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53"/>
            <p:cNvSpPr/>
            <p:nvPr/>
          </p:nvSpPr>
          <p:spPr>
            <a:xfrm>
              <a:off x="2168350" y="3147525"/>
              <a:ext cx="10450" cy="6025"/>
            </a:xfrm>
            <a:custGeom>
              <a:rect b="b" l="l" r="r" t="t"/>
              <a:pathLst>
                <a:path extrusionOk="0" h="241" w="418">
                  <a:moveTo>
                    <a:pt x="266" y="1"/>
                  </a:moveTo>
                  <a:cubicBezTo>
                    <a:pt x="159" y="1"/>
                    <a:pt x="1" y="240"/>
                    <a:pt x="152" y="240"/>
                  </a:cubicBezTo>
                  <a:cubicBezTo>
                    <a:pt x="260" y="240"/>
                    <a:pt x="417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53"/>
            <p:cNvSpPr/>
            <p:nvPr/>
          </p:nvSpPr>
          <p:spPr>
            <a:xfrm>
              <a:off x="2181600" y="3181100"/>
              <a:ext cx="8175" cy="10275"/>
            </a:xfrm>
            <a:custGeom>
              <a:rect b="b" l="l" r="r" t="t"/>
              <a:pathLst>
                <a:path extrusionOk="0" h="411" w="327">
                  <a:moveTo>
                    <a:pt x="126" y="0"/>
                  </a:moveTo>
                  <a:cubicBezTo>
                    <a:pt x="94" y="0"/>
                    <a:pt x="52" y="35"/>
                    <a:pt x="58" y="70"/>
                  </a:cubicBezTo>
                  <a:cubicBezTo>
                    <a:pt x="58" y="96"/>
                    <a:pt x="64" y="127"/>
                    <a:pt x="64" y="159"/>
                  </a:cubicBezTo>
                  <a:cubicBezTo>
                    <a:pt x="64" y="178"/>
                    <a:pt x="58" y="190"/>
                    <a:pt x="58" y="196"/>
                  </a:cubicBezTo>
                  <a:cubicBezTo>
                    <a:pt x="32" y="222"/>
                    <a:pt x="20" y="253"/>
                    <a:pt x="7" y="278"/>
                  </a:cubicBezTo>
                  <a:cubicBezTo>
                    <a:pt x="1" y="316"/>
                    <a:pt x="7" y="348"/>
                    <a:pt x="26" y="379"/>
                  </a:cubicBezTo>
                  <a:cubicBezTo>
                    <a:pt x="43" y="401"/>
                    <a:pt x="65" y="410"/>
                    <a:pt x="88" y="410"/>
                  </a:cubicBezTo>
                  <a:cubicBezTo>
                    <a:pt x="188" y="410"/>
                    <a:pt x="326" y="248"/>
                    <a:pt x="316" y="171"/>
                  </a:cubicBezTo>
                  <a:cubicBezTo>
                    <a:pt x="310" y="58"/>
                    <a:pt x="234" y="26"/>
                    <a:pt x="133" y="1"/>
                  </a:cubicBezTo>
                  <a:cubicBezTo>
                    <a:pt x="131" y="1"/>
                    <a:pt x="128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53"/>
            <p:cNvSpPr/>
            <p:nvPr/>
          </p:nvSpPr>
          <p:spPr>
            <a:xfrm>
              <a:off x="2150550" y="3169025"/>
              <a:ext cx="9775" cy="10125"/>
            </a:xfrm>
            <a:custGeom>
              <a:rect b="b" l="l" r="r" t="t"/>
              <a:pathLst>
                <a:path extrusionOk="0" h="405" w="391">
                  <a:moveTo>
                    <a:pt x="288" y="1"/>
                  </a:moveTo>
                  <a:cubicBezTo>
                    <a:pt x="270" y="1"/>
                    <a:pt x="250" y="6"/>
                    <a:pt x="227" y="17"/>
                  </a:cubicBezTo>
                  <a:cubicBezTo>
                    <a:pt x="126" y="68"/>
                    <a:pt x="0" y="175"/>
                    <a:pt x="19" y="301"/>
                  </a:cubicBezTo>
                  <a:cubicBezTo>
                    <a:pt x="19" y="345"/>
                    <a:pt x="57" y="383"/>
                    <a:pt x="101" y="383"/>
                  </a:cubicBezTo>
                  <a:cubicBezTo>
                    <a:pt x="120" y="383"/>
                    <a:pt x="139" y="389"/>
                    <a:pt x="158" y="402"/>
                  </a:cubicBezTo>
                  <a:cubicBezTo>
                    <a:pt x="164" y="404"/>
                    <a:pt x="170" y="404"/>
                    <a:pt x="177" y="404"/>
                  </a:cubicBezTo>
                  <a:cubicBezTo>
                    <a:pt x="242" y="404"/>
                    <a:pt x="314" y="321"/>
                    <a:pt x="297" y="263"/>
                  </a:cubicBezTo>
                  <a:cubicBezTo>
                    <a:pt x="290" y="257"/>
                    <a:pt x="290" y="251"/>
                    <a:pt x="290" y="244"/>
                  </a:cubicBezTo>
                  <a:cubicBezTo>
                    <a:pt x="296" y="233"/>
                    <a:pt x="306" y="218"/>
                    <a:pt x="313" y="201"/>
                  </a:cubicBezTo>
                  <a:lnTo>
                    <a:pt x="313" y="201"/>
                  </a:lnTo>
                  <a:cubicBezTo>
                    <a:pt x="302" y="230"/>
                    <a:pt x="299" y="240"/>
                    <a:pt x="299" y="240"/>
                  </a:cubicBezTo>
                  <a:cubicBezTo>
                    <a:pt x="300" y="240"/>
                    <a:pt x="320" y="194"/>
                    <a:pt x="328" y="181"/>
                  </a:cubicBezTo>
                  <a:cubicBezTo>
                    <a:pt x="390" y="104"/>
                    <a:pt x="368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53"/>
            <p:cNvSpPr/>
            <p:nvPr/>
          </p:nvSpPr>
          <p:spPr>
            <a:xfrm>
              <a:off x="2178775" y="3154750"/>
              <a:ext cx="11225" cy="11150"/>
            </a:xfrm>
            <a:custGeom>
              <a:rect b="b" l="l" r="r" t="t"/>
              <a:pathLst>
                <a:path extrusionOk="0" h="446" w="449">
                  <a:moveTo>
                    <a:pt x="302" y="1"/>
                  </a:moveTo>
                  <a:cubicBezTo>
                    <a:pt x="274" y="1"/>
                    <a:pt x="243" y="7"/>
                    <a:pt x="215" y="21"/>
                  </a:cubicBezTo>
                  <a:cubicBezTo>
                    <a:pt x="95" y="71"/>
                    <a:pt x="13" y="191"/>
                    <a:pt x="7" y="317"/>
                  </a:cubicBezTo>
                  <a:cubicBezTo>
                    <a:pt x="0" y="368"/>
                    <a:pt x="19" y="418"/>
                    <a:pt x="70" y="437"/>
                  </a:cubicBezTo>
                  <a:cubicBezTo>
                    <a:pt x="84" y="443"/>
                    <a:pt x="99" y="445"/>
                    <a:pt x="115" y="445"/>
                  </a:cubicBezTo>
                  <a:cubicBezTo>
                    <a:pt x="185" y="445"/>
                    <a:pt x="267" y="395"/>
                    <a:pt x="303" y="349"/>
                  </a:cubicBezTo>
                  <a:cubicBezTo>
                    <a:pt x="353" y="292"/>
                    <a:pt x="391" y="229"/>
                    <a:pt x="416" y="159"/>
                  </a:cubicBezTo>
                  <a:cubicBezTo>
                    <a:pt x="449" y="53"/>
                    <a:pt x="382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53"/>
            <p:cNvSpPr/>
            <p:nvPr/>
          </p:nvSpPr>
          <p:spPr>
            <a:xfrm>
              <a:off x="2156700" y="3124250"/>
              <a:ext cx="7575" cy="7375"/>
            </a:xfrm>
            <a:custGeom>
              <a:rect b="b" l="l" r="r" t="t"/>
              <a:pathLst>
                <a:path extrusionOk="0" h="295" w="303">
                  <a:moveTo>
                    <a:pt x="204" y="0"/>
                  </a:moveTo>
                  <a:cubicBezTo>
                    <a:pt x="122" y="0"/>
                    <a:pt x="22" y="115"/>
                    <a:pt x="7" y="181"/>
                  </a:cubicBezTo>
                  <a:cubicBezTo>
                    <a:pt x="7" y="181"/>
                    <a:pt x="7" y="187"/>
                    <a:pt x="7" y="187"/>
                  </a:cubicBezTo>
                  <a:cubicBezTo>
                    <a:pt x="0" y="225"/>
                    <a:pt x="7" y="269"/>
                    <a:pt x="44" y="282"/>
                  </a:cubicBezTo>
                  <a:cubicBezTo>
                    <a:pt x="76" y="295"/>
                    <a:pt x="107" y="295"/>
                    <a:pt x="139" y="295"/>
                  </a:cubicBezTo>
                  <a:cubicBezTo>
                    <a:pt x="189" y="295"/>
                    <a:pt x="303" y="187"/>
                    <a:pt x="271" y="137"/>
                  </a:cubicBezTo>
                  <a:cubicBezTo>
                    <a:pt x="290" y="99"/>
                    <a:pt x="290" y="55"/>
                    <a:pt x="259" y="23"/>
                  </a:cubicBezTo>
                  <a:cubicBezTo>
                    <a:pt x="243" y="7"/>
                    <a:pt x="224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53"/>
            <p:cNvSpPr/>
            <p:nvPr/>
          </p:nvSpPr>
          <p:spPr>
            <a:xfrm>
              <a:off x="2196100" y="3120075"/>
              <a:ext cx="11075" cy="10550"/>
            </a:xfrm>
            <a:custGeom>
              <a:rect b="b" l="l" r="r" t="t"/>
              <a:pathLst>
                <a:path extrusionOk="0" h="422" w="443">
                  <a:moveTo>
                    <a:pt x="300" y="1"/>
                  </a:moveTo>
                  <a:cubicBezTo>
                    <a:pt x="264" y="1"/>
                    <a:pt x="227" y="8"/>
                    <a:pt x="190" y="20"/>
                  </a:cubicBezTo>
                  <a:cubicBezTo>
                    <a:pt x="133" y="33"/>
                    <a:pt x="83" y="71"/>
                    <a:pt x="51" y="121"/>
                  </a:cubicBezTo>
                  <a:cubicBezTo>
                    <a:pt x="33" y="146"/>
                    <a:pt x="1" y="222"/>
                    <a:pt x="20" y="266"/>
                  </a:cubicBezTo>
                  <a:cubicBezTo>
                    <a:pt x="1" y="317"/>
                    <a:pt x="26" y="373"/>
                    <a:pt x="77" y="399"/>
                  </a:cubicBezTo>
                  <a:lnTo>
                    <a:pt x="96" y="411"/>
                  </a:lnTo>
                  <a:cubicBezTo>
                    <a:pt x="107" y="418"/>
                    <a:pt x="120" y="421"/>
                    <a:pt x="134" y="421"/>
                  </a:cubicBezTo>
                  <a:cubicBezTo>
                    <a:pt x="183" y="421"/>
                    <a:pt x="244" y="385"/>
                    <a:pt x="278" y="361"/>
                  </a:cubicBezTo>
                  <a:cubicBezTo>
                    <a:pt x="342" y="317"/>
                    <a:pt x="386" y="253"/>
                    <a:pt x="411" y="178"/>
                  </a:cubicBezTo>
                  <a:cubicBezTo>
                    <a:pt x="411" y="171"/>
                    <a:pt x="417" y="165"/>
                    <a:pt x="417" y="153"/>
                  </a:cubicBezTo>
                  <a:cubicBezTo>
                    <a:pt x="442" y="96"/>
                    <a:pt x="417" y="33"/>
                    <a:pt x="360" y="8"/>
                  </a:cubicBezTo>
                  <a:cubicBezTo>
                    <a:pt x="340" y="3"/>
                    <a:pt x="32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53"/>
            <p:cNvSpPr/>
            <p:nvPr/>
          </p:nvSpPr>
          <p:spPr>
            <a:xfrm>
              <a:off x="2200200" y="3154825"/>
              <a:ext cx="8000" cy="5700"/>
            </a:xfrm>
            <a:custGeom>
              <a:rect b="b" l="l" r="r" t="t"/>
              <a:pathLst>
                <a:path extrusionOk="0" h="228" w="320">
                  <a:moveTo>
                    <a:pt x="249" y="0"/>
                  </a:moveTo>
                  <a:cubicBezTo>
                    <a:pt x="234" y="0"/>
                    <a:pt x="216" y="6"/>
                    <a:pt x="196" y="18"/>
                  </a:cubicBezTo>
                  <a:lnTo>
                    <a:pt x="178" y="30"/>
                  </a:lnTo>
                  <a:lnTo>
                    <a:pt x="152" y="37"/>
                  </a:lnTo>
                  <a:cubicBezTo>
                    <a:pt x="114" y="49"/>
                    <a:pt x="1" y="156"/>
                    <a:pt x="83" y="188"/>
                  </a:cubicBezTo>
                  <a:cubicBezTo>
                    <a:pt x="89" y="188"/>
                    <a:pt x="102" y="194"/>
                    <a:pt x="102" y="207"/>
                  </a:cubicBezTo>
                  <a:cubicBezTo>
                    <a:pt x="114" y="222"/>
                    <a:pt x="129" y="228"/>
                    <a:pt x="145" y="228"/>
                  </a:cubicBezTo>
                  <a:cubicBezTo>
                    <a:pt x="203" y="228"/>
                    <a:pt x="276" y="147"/>
                    <a:pt x="291" y="112"/>
                  </a:cubicBezTo>
                  <a:cubicBezTo>
                    <a:pt x="320" y="55"/>
                    <a:pt x="297" y="0"/>
                    <a:pt x="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53"/>
            <p:cNvSpPr/>
            <p:nvPr/>
          </p:nvSpPr>
          <p:spPr>
            <a:xfrm>
              <a:off x="2219775" y="3172775"/>
              <a:ext cx="9650" cy="9850"/>
            </a:xfrm>
            <a:custGeom>
              <a:rect b="b" l="l" r="r" t="t"/>
              <a:pathLst>
                <a:path extrusionOk="0" h="394" w="386">
                  <a:moveTo>
                    <a:pt x="278" y="1"/>
                  </a:moveTo>
                  <a:cubicBezTo>
                    <a:pt x="266" y="1"/>
                    <a:pt x="254" y="2"/>
                    <a:pt x="240" y="6"/>
                  </a:cubicBezTo>
                  <a:cubicBezTo>
                    <a:pt x="139" y="31"/>
                    <a:pt x="0" y="151"/>
                    <a:pt x="19" y="265"/>
                  </a:cubicBezTo>
                  <a:cubicBezTo>
                    <a:pt x="19" y="277"/>
                    <a:pt x="19" y="296"/>
                    <a:pt x="19" y="309"/>
                  </a:cubicBezTo>
                  <a:cubicBezTo>
                    <a:pt x="19" y="367"/>
                    <a:pt x="63" y="394"/>
                    <a:pt x="111" y="394"/>
                  </a:cubicBezTo>
                  <a:cubicBezTo>
                    <a:pt x="120" y="394"/>
                    <a:pt x="129" y="393"/>
                    <a:pt x="139" y="391"/>
                  </a:cubicBezTo>
                  <a:cubicBezTo>
                    <a:pt x="221" y="366"/>
                    <a:pt x="284" y="309"/>
                    <a:pt x="322" y="233"/>
                  </a:cubicBezTo>
                  <a:cubicBezTo>
                    <a:pt x="334" y="214"/>
                    <a:pt x="341" y="195"/>
                    <a:pt x="347" y="176"/>
                  </a:cubicBezTo>
                  <a:cubicBezTo>
                    <a:pt x="386" y="98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53"/>
            <p:cNvSpPr/>
            <p:nvPr/>
          </p:nvSpPr>
          <p:spPr>
            <a:xfrm>
              <a:off x="2205250" y="3205250"/>
              <a:ext cx="8475" cy="6625"/>
            </a:xfrm>
            <a:custGeom>
              <a:rect b="b" l="l" r="r" t="t"/>
              <a:pathLst>
                <a:path extrusionOk="0" h="265" w="339">
                  <a:moveTo>
                    <a:pt x="260" y="0"/>
                  </a:moveTo>
                  <a:cubicBezTo>
                    <a:pt x="250" y="0"/>
                    <a:pt x="239" y="2"/>
                    <a:pt x="228" y="6"/>
                  </a:cubicBezTo>
                  <a:lnTo>
                    <a:pt x="190" y="6"/>
                  </a:lnTo>
                  <a:lnTo>
                    <a:pt x="171" y="13"/>
                  </a:lnTo>
                  <a:cubicBezTo>
                    <a:pt x="152" y="13"/>
                    <a:pt x="133" y="19"/>
                    <a:pt x="121" y="31"/>
                  </a:cubicBezTo>
                  <a:cubicBezTo>
                    <a:pt x="83" y="57"/>
                    <a:pt x="51" y="88"/>
                    <a:pt x="32" y="132"/>
                  </a:cubicBezTo>
                  <a:cubicBezTo>
                    <a:pt x="1" y="189"/>
                    <a:pt x="7" y="252"/>
                    <a:pt x="83" y="265"/>
                  </a:cubicBezTo>
                  <a:lnTo>
                    <a:pt x="158" y="265"/>
                  </a:lnTo>
                  <a:cubicBezTo>
                    <a:pt x="240" y="240"/>
                    <a:pt x="304" y="177"/>
                    <a:pt x="322" y="101"/>
                  </a:cubicBezTo>
                  <a:cubicBezTo>
                    <a:pt x="338" y="48"/>
                    <a:pt x="310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53"/>
            <p:cNvSpPr/>
            <p:nvPr/>
          </p:nvSpPr>
          <p:spPr>
            <a:xfrm>
              <a:off x="2204000" y="3175450"/>
              <a:ext cx="7600" cy="6875"/>
            </a:xfrm>
            <a:custGeom>
              <a:rect b="b" l="l" r="r" t="t"/>
              <a:pathLst>
                <a:path extrusionOk="0" h="275" w="304">
                  <a:moveTo>
                    <a:pt x="232" y="1"/>
                  </a:moveTo>
                  <a:cubicBezTo>
                    <a:pt x="222" y="1"/>
                    <a:pt x="212" y="2"/>
                    <a:pt x="202" y="6"/>
                  </a:cubicBezTo>
                  <a:lnTo>
                    <a:pt x="190" y="6"/>
                  </a:lnTo>
                  <a:cubicBezTo>
                    <a:pt x="108" y="31"/>
                    <a:pt x="44" y="95"/>
                    <a:pt x="19" y="177"/>
                  </a:cubicBezTo>
                  <a:cubicBezTo>
                    <a:pt x="1" y="246"/>
                    <a:pt x="44" y="275"/>
                    <a:pt x="98" y="275"/>
                  </a:cubicBezTo>
                  <a:cubicBezTo>
                    <a:pt x="118" y="275"/>
                    <a:pt x="138" y="271"/>
                    <a:pt x="158" y="265"/>
                  </a:cubicBezTo>
                  <a:cubicBezTo>
                    <a:pt x="190" y="259"/>
                    <a:pt x="215" y="240"/>
                    <a:pt x="234" y="214"/>
                  </a:cubicBezTo>
                  <a:lnTo>
                    <a:pt x="234" y="214"/>
                  </a:lnTo>
                  <a:lnTo>
                    <a:pt x="229" y="218"/>
                  </a:lnTo>
                  <a:lnTo>
                    <a:pt x="229" y="218"/>
                  </a:lnTo>
                  <a:cubicBezTo>
                    <a:pt x="273" y="181"/>
                    <a:pt x="298" y="130"/>
                    <a:pt x="303" y="69"/>
                  </a:cubicBezTo>
                  <a:cubicBezTo>
                    <a:pt x="303" y="29"/>
                    <a:pt x="271" y="1"/>
                    <a:pt x="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53"/>
            <p:cNvSpPr/>
            <p:nvPr/>
          </p:nvSpPr>
          <p:spPr>
            <a:xfrm>
              <a:off x="2225100" y="3142950"/>
              <a:ext cx="7800" cy="6525"/>
            </a:xfrm>
            <a:custGeom>
              <a:rect b="b" l="l" r="r" t="t"/>
              <a:pathLst>
                <a:path extrusionOk="0" h="261" w="312">
                  <a:moveTo>
                    <a:pt x="227" y="0"/>
                  </a:moveTo>
                  <a:cubicBezTo>
                    <a:pt x="207" y="0"/>
                    <a:pt x="184" y="8"/>
                    <a:pt x="159" y="26"/>
                  </a:cubicBezTo>
                  <a:cubicBezTo>
                    <a:pt x="115" y="57"/>
                    <a:pt x="83" y="95"/>
                    <a:pt x="52" y="133"/>
                  </a:cubicBezTo>
                  <a:cubicBezTo>
                    <a:pt x="1" y="198"/>
                    <a:pt x="32" y="260"/>
                    <a:pt x="87" y="260"/>
                  </a:cubicBezTo>
                  <a:cubicBezTo>
                    <a:pt x="107" y="260"/>
                    <a:pt x="130" y="252"/>
                    <a:pt x="153" y="234"/>
                  </a:cubicBezTo>
                  <a:cubicBezTo>
                    <a:pt x="191" y="203"/>
                    <a:pt x="229" y="171"/>
                    <a:pt x="260" y="133"/>
                  </a:cubicBezTo>
                  <a:cubicBezTo>
                    <a:pt x="311" y="63"/>
                    <a:pt x="283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53"/>
            <p:cNvSpPr/>
            <p:nvPr/>
          </p:nvSpPr>
          <p:spPr>
            <a:xfrm>
              <a:off x="2568375" y="3212875"/>
              <a:ext cx="8850" cy="7375"/>
            </a:xfrm>
            <a:custGeom>
              <a:rect b="b" l="l" r="r" t="t"/>
              <a:pathLst>
                <a:path extrusionOk="0" h="295" w="354">
                  <a:moveTo>
                    <a:pt x="264" y="1"/>
                  </a:moveTo>
                  <a:cubicBezTo>
                    <a:pt x="255" y="1"/>
                    <a:pt x="245" y="2"/>
                    <a:pt x="234" y="4"/>
                  </a:cubicBezTo>
                  <a:cubicBezTo>
                    <a:pt x="127" y="17"/>
                    <a:pt x="1" y="149"/>
                    <a:pt x="51" y="256"/>
                  </a:cubicBezTo>
                  <a:cubicBezTo>
                    <a:pt x="61" y="284"/>
                    <a:pt x="77" y="294"/>
                    <a:pt x="97" y="294"/>
                  </a:cubicBezTo>
                  <a:cubicBezTo>
                    <a:pt x="113" y="294"/>
                    <a:pt x="132" y="287"/>
                    <a:pt x="152" y="275"/>
                  </a:cubicBezTo>
                  <a:cubicBezTo>
                    <a:pt x="209" y="263"/>
                    <a:pt x="266" y="225"/>
                    <a:pt x="303" y="174"/>
                  </a:cubicBezTo>
                  <a:cubicBezTo>
                    <a:pt x="349" y="106"/>
                    <a:pt x="354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53"/>
            <p:cNvSpPr/>
            <p:nvPr/>
          </p:nvSpPr>
          <p:spPr>
            <a:xfrm>
              <a:off x="2570750" y="3230050"/>
              <a:ext cx="8525" cy="5600"/>
            </a:xfrm>
            <a:custGeom>
              <a:rect b="b" l="l" r="r" t="t"/>
              <a:pathLst>
                <a:path extrusionOk="0" h="224" w="341">
                  <a:moveTo>
                    <a:pt x="287" y="1"/>
                  </a:moveTo>
                  <a:cubicBezTo>
                    <a:pt x="263" y="1"/>
                    <a:pt x="236" y="15"/>
                    <a:pt x="221" y="30"/>
                  </a:cubicBezTo>
                  <a:cubicBezTo>
                    <a:pt x="196" y="42"/>
                    <a:pt x="171" y="55"/>
                    <a:pt x="139" y="68"/>
                  </a:cubicBezTo>
                  <a:cubicBezTo>
                    <a:pt x="101" y="80"/>
                    <a:pt x="0" y="175"/>
                    <a:pt x="76" y="213"/>
                  </a:cubicBezTo>
                  <a:cubicBezTo>
                    <a:pt x="93" y="220"/>
                    <a:pt x="111" y="224"/>
                    <a:pt x="129" y="224"/>
                  </a:cubicBezTo>
                  <a:cubicBezTo>
                    <a:pt x="186" y="224"/>
                    <a:pt x="246" y="189"/>
                    <a:pt x="284" y="137"/>
                  </a:cubicBezTo>
                  <a:cubicBezTo>
                    <a:pt x="316" y="105"/>
                    <a:pt x="341" y="68"/>
                    <a:pt x="328" y="30"/>
                  </a:cubicBezTo>
                  <a:cubicBezTo>
                    <a:pt x="320" y="8"/>
                    <a:pt x="304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53"/>
            <p:cNvSpPr/>
            <p:nvPr/>
          </p:nvSpPr>
          <p:spPr>
            <a:xfrm>
              <a:off x="2591725" y="3210650"/>
              <a:ext cx="10375" cy="7550"/>
            </a:xfrm>
            <a:custGeom>
              <a:rect b="b" l="l" r="r" t="t"/>
              <a:pathLst>
                <a:path extrusionOk="0" h="302" w="415">
                  <a:moveTo>
                    <a:pt x="247" y="0"/>
                  </a:moveTo>
                  <a:cubicBezTo>
                    <a:pt x="206" y="0"/>
                    <a:pt x="163" y="34"/>
                    <a:pt x="139" y="68"/>
                  </a:cubicBezTo>
                  <a:cubicBezTo>
                    <a:pt x="120" y="87"/>
                    <a:pt x="107" y="112"/>
                    <a:pt x="101" y="137"/>
                  </a:cubicBezTo>
                  <a:lnTo>
                    <a:pt x="88" y="162"/>
                  </a:lnTo>
                  <a:cubicBezTo>
                    <a:pt x="38" y="219"/>
                    <a:pt x="0" y="301"/>
                    <a:pt x="88" y="301"/>
                  </a:cubicBezTo>
                  <a:cubicBezTo>
                    <a:pt x="90" y="301"/>
                    <a:pt x="92" y="301"/>
                    <a:pt x="93" y="301"/>
                  </a:cubicBezTo>
                  <a:cubicBezTo>
                    <a:pt x="196" y="301"/>
                    <a:pt x="414" y="104"/>
                    <a:pt x="284" y="11"/>
                  </a:cubicBezTo>
                  <a:cubicBezTo>
                    <a:pt x="272" y="4"/>
                    <a:pt x="259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53"/>
            <p:cNvSpPr/>
            <p:nvPr/>
          </p:nvSpPr>
          <p:spPr>
            <a:xfrm>
              <a:off x="2579725" y="3199350"/>
              <a:ext cx="6350" cy="7800"/>
            </a:xfrm>
            <a:custGeom>
              <a:rect b="b" l="l" r="r" t="t"/>
              <a:pathLst>
                <a:path extrusionOk="0" h="312" w="254">
                  <a:moveTo>
                    <a:pt x="200" y="0"/>
                  </a:moveTo>
                  <a:cubicBezTo>
                    <a:pt x="170" y="0"/>
                    <a:pt x="137" y="15"/>
                    <a:pt x="121" y="28"/>
                  </a:cubicBezTo>
                  <a:cubicBezTo>
                    <a:pt x="77" y="66"/>
                    <a:pt x="45" y="110"/>
                    <a:pt x="20" y="160"/>
                  </a:cubicBezTo>
                  <a:cubicBezTo>
                    <a:pt x="1" y="185"/>
                    <a:pt x="1" y="230"/>
                    <a:pt x="20" y="255"/>
                  </a:cubicBezTo>
                  <a:cubicBezTo>
                    <a:pt x="26" y="267"/>
                    <a:pt x="32" y="280"/>
                    <a:pt x="39" y="286"/>
                  </a:cubicBezTo>
                  <a:cubicBezTo>
                    <a:pt x="50" y="305"/>
                    <a:pt x="65" y="312"/>
                    <a:pt x="82" y="312"/>
                  </a:cubicBezTo>
                  <a:cubicBezTo>
                    <a:pt x="125" y="312"/>
                    <a:pt x="177" y="267"/>
                    <a:pt x="190" y="236"/>
                  </a:cubicBezTo>
                  <a:cubicBezTo>
                    <a:pt x="203" y="198"/>
                    <a:pt x="222" y="167"/>
                    <a:pt x="234" y="129"/>
                  </a:cubicBezTo>
                  <a:cubicBezTo>
                    <a:pt x="234" y="116"/>
                    <a:pt x="241" y="110"/>
                    <a:pt x="234" y="110"/>
                  </a:cubicBezTo>
                  <a:cubicBezTo>
                    <a:pt x="234" y="103"/>
                    <a:pt x="234" y="103"/>
                    <a:pt x="241" y="97"/>
                  </a:cubicBezTo>
                  <a:cubicBezTo>
                    <a:pt x="253" y="78"/>
                    <a:pt x="253" y="47"/>
                    <a:pt x="241" y="22"/>
                  </a:cubicBezTo>
                  <a:lnTo>
                    <a:pt x="241" y="15"/>
                  </a:lnTo>
                  <a:cubicBezTo>
                    <a:pt x="230" y="4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53"/>
            <p:cNvSpPr/>
            <p:nvPr/>
          </p:nvSpPr>
          <p:spPr>
            <a:xfrm>
              <a:off x="2581000" y="2990475"/>
              <a:ext cx="10425" cy="6175"/>
            </a:xfrm>
            <a:custGeom>
              <a:rect b="b" l="l" r="r" t="t"/>
              <a:pathLst>
                <a:path extrusionOk="0" h="247" w="417">
                  <a:moveTo>
                    <a:pt x="272" y="1"/>
                  </a:moveTo>
                  <a:cubicBezTo>
                    <a:pt x="158" y="1"/>
                    <a:pt x="0" y="247"/>
                    <a:pt x="152" y="247"/>
                  </a:cubicBezTo>
                  <a:cubicBezTo>
                    <a:pt x="259" y="247"/>
                    <a:pt x="417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53"/>
            <p:cNvSpPr/>
            <p:nvPr/>
          </p:nvSpPr>
          <p:spPr>
            <a:xfrm>
              <a:off x="2321475" y="3095500"/>
              <a:ext cx="10175" cy="7800"/>
            </a:xfrm>
            <a:custGeom>
              <a:rect b="b" l="l" r="r" t="t"/>
              <a:pathLst>
                <a:path extrusionOk="0" h="312" w="407">
                  <a:moveTo>
                    <a:pt x="286" y="0"/>
                  </a:moveTo>
                  <a:cubicBezTo>
                    <a:pt x="254" y="0"/>
                    <a:pt x="217" y="12"/>
                    <a:pt x="183" y="38"/>
                  </a:cubicBezTo>
                  <a:lnTo>
                    <a:pt x="151" y="76"/>
                  </a:lnTo>
                  <a:cubicBezTo>
                    <a:pt x="95" y="108"/>
                    <a:pt x="0" y="208"/>
                    <a:pt x="88" y="246"/>
                  </a:cubicBezTo>
                  <a:lnTo>
                    <a:pt x="76" y="259"/>
                  </a:lnTo>
                  <a:cubicBezTo>
                    <a:pt x="93" y="297"/>
                    <a:pt x="120" y="312"/>
                    <a:pt x="150" y="312"/>
                  </a:cubicBezTo>
                  <a:cubicBezTo>
                    <a:pt x="230" y="312"/>
                    <a:pt x="337" y="207"/>
                    <a:pt x="360" y="152"/>
                  </a:cubicBezTo>
                  <a:cubicBezTo>
                    <a:pt x="407" y="57"/>
                    <a:pt x="357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53"/>
            <p:cNvSpPr/>
            <p:nvPr/>
          </p:nvSpPr>
          <p:spPr>
            <a:xfrm>
              <a:off x="2343225" y="3082525"/>
              <a:ext cx="10900" cy="10150"/>
            </a:xfrm>
            <a:custGeom>
              <a:rect b="b" l="l" r="r" t="t"/>
              <a:pathLst>
                <a:path extrusionOk="0" h="406" w="436">
                  <a:moveTo>
                    <a:pt x="339" y="0"/>
                  </a:moveTo>
                  <a:cubicBezTo>
                    <a:pt x="269" y="0"/>
                    <a:pt x="172" y="59"/>
                    <a:pt x="139" y="97"/>
                  </a:cubicBezTo>
                  <a:cubicBezTo>
                    <a:pt x="89" y="147"/>
                    <a:pt x="0" y="299"/>
                    <a:pt x="89" y="362"/>
                  </a:cubicBezTo>
                  <a:cubicBezTo>
                    <a:pt x="99" y="393"/>
                    <a:pt x="121" y="406"/>
                    <a:pt x="149" y="406"/>
                  </a:cubicBezTo>
                  <a:cubicBezTo>
                    <a:pt x="227" y="406"/>
                    <a:pt x="349" y="310"/>
                    <a:pt x="373" y="273"/>
                  </a:cubicBezTo>
                  <a:cubicBezTo>
                    <a:pt x="417" y="217"/>
                    <a:pt x="436" y="135"/>
                    <a:pt x="417" y="59"/>
                  </a:cubicBezTo>
                  <a:cubicBezTo>
                    <a:pt x="406" y="16"/>
                    <a:pt x="376" y="0"/>
                    <a:pt x="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53"/>
            <p:cNvSpPr/>
            <p:nvPr/>
          </p:nvSpPr>
          <p:spPr>
            <a:xfrm>
              <a:off x="2320050" y="3073000"/>
              <a:ext cx="11225" cy="8225"/>
            </a:xfrm>
            <a:custGeom>
              <a:rect b="b" l="l" r="r" t="t"/>
              <a:pathLst>
                <a:path extrusionOk="0" h="329" w="449">
                  <a:moveTo>
                    <a:pt x="303" y="0"/>
                  </a:moveTo>
                  <a:cubicBezTo>
                    <a:pt x="267" y="0"/>
                    <a:pt x="230" y="8"/>
                    <a:pt x="196" y="24"/>
                  </a:cubicBezTo>
                  <a:cubicBezTo>
                    <a:pt x="139" y="61"/>
                    <a:pt x="0" y="175"/>
                    <a:pt x="57" y="263"/>
                  </a:cubicBezTo>
                  <a:cubicBezTo>
                    <a:pt x="63" y="276"/>
                    <a:pt x="76" y="295"/>
                    <a:pt x="95" y="301"/>
                  </a:cubicBezTo>
                  <a:cubicBezTo>
                    <a:pt x="101" y="307"/>
                    <a:pt x="114" y="314"/>
                    <a:pt x="120" y="320"/>
                  </a:cubicBezTo>
                  <a:cubicBezTo>
                    <a:pt x="142" y="325"/>
                    <a:pt x="165" y="329"/>
                    <a:pt x="187" y="329"/>
                  </a:cubicBezTo>
                  <a:cubicBezTo>
                    <a:pt x="196" y="329"/>
                    <a:pt x="205" y="328"/>
                    <a:pt x="215" y="326"/>
                  </a:cubicBezTo>
                  <a:cubicBezTo>
                    <a:pt x="240" y="320"/>
                    <a:pt x="265" y="314"/>
                    <a:pt x="284" y="307"/>
                  </a:cubicBezTo>
                  <a:cubicBezTo>
                    <a:pt x="284" y="307"/>
                    <a:pt x="367" y="264"/>
                    <a:pt x="362" y="264"/>
                  </a:cubicBezTo>
                  <a:cubicBezTo>
                    <a:pt x="361" y="264"/>
                    <a:pt x="357" y="265"/>
                    <a:pt x="347" y="270"/>
                  </a:cubicBezTo>
                  <a:cubicBezTo>
                    <a:pt x="385" y="251"/>
                    <a:pt x="410" y="213"/>
                    <a:pt x="417" y="175"/>
                  </a:cubicBezTo>
                  <a:cubicBezTo>
                    <a:pt x="423" y="118"/>
                    <a:pt x="448" y="36"/>
                    <a:pt x="372" y="11"/>
                  </a:cubicBezTo>
                  <a:cubicBezTo>
                    <a:pt x="350" y="4"/>
                    <a:pt x="327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53"/>
            <p:cNvSpPr/>
            <p:nvPr/>
          </p:nvSpPr>
          <p:spPr>
            <a:xfrm>
              <a:off x="2339750" y="3107175"/>
              <a:ext cx="9800" cy="9150"/>
            </a:xfrm>
            <a:custGeom>
              <a:rect b="b" l="l" r="r" t="t"/>
              <a:pathLst>
                <a:path extrusionOk="0" h="366" w="392">
                  <a:moveTo>
                    <a:pt x="284" y="0"/>
                  </a:moveTo>
                  <a:cubicBezTo>
                    <a:pt x="177" y="13"/>
                    <a:pt x="83" y="82"/>
                    <a:pt x="38" y="177"/>
                  </a:cubicBezTo>
                  <a:cubicBezTo>
                    <a:pt x="1" y="252"/>
                    <a:pt x="7" y="366"/>
                    <a:pt x="108" y="366"/>
                  </a:cubicBezTo>
                  <a:cubicBezTo>
                    <a:pt x="215" y="353"/>
                    <a:pt x="310" y="284"/>
                    <a:pt x="354" y="183"/>
                  </a:cubicBezTo>
                  <a:cubicBezTo>
                    <a:pt x="392" y="114"/>
                    <a:pt x="385" y="0"/>
                    <a:pt x="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53"/>
            <p:cNvSpPr/>
            <p:nvPr/>
          </p:nvSpPr>
          <p:spPr>
            <a:xfrm>
              <a:off x="2309000" y="3104550"/>
              <a:ext cx="8075" cy="9675"/>
            </a:xfrm>
            <a:custGeom>
              <a:rect b="b" l="l" r="r" t="t"/>
              <a:pathLst>
                <a:path extrusionOk="0" h="387" w="323">
                  <a:moveTo>
                    <a:pt x="247" y="0"/>
                  </a:moveTo>
                  <a:cubicBezTo>
                    <a:pt x="212" y="0"/>
                    <a:pt x="173" y="18"/>
                    <a:pt x="152" y="36"/>
                  </a:cubicBezTo>
                  <a:cubicBezTo>
                    <a:pt x="70" y="92"/>
                    <a:pt x="13" y="181"/>
                    <a:pt x="7" y="282"/>
                  </a:cubicBezTo>
                  <a:cubicBezTo>
                    <a:pt x="1" y="313"/>
                    <a:pt x="20" y="345"/>
                    <a:pt x="51" y="357"/>
                  </a:cubicBezTo>
                  <a:cubicBezTo>
                    <a:pt x="58" y="360"/>
                    <a:pt x="62" y="362"/>
                    <a:pt x="65" y="362"/>
                  </a:cubicBezTo>
                  <a:cubicBezTo>
                    <a:pt x="66" y="362"/>
                    <a:pt x="66" y="362"/>
                    <a:pt x="66" y="361"/>
                  </a:cubicBezTo>
                  <a:lnTo>
                    <a:pt x="66" y="361"/>
                  </a:lnTo>
                  <a:cubicBezTo>
                    <a:pt x="78" y="379"/>
                    <a:pt x="95" y="387"/>
                    <a:pt x="113" y="387"/>
                  </a:cubicBezTo>
                  <a:cubicBezTo>
                    <a:pt x="164" y="387"/>
                    <a:pt x="227" y="329"/>
                    <a:pt x="240" y="288"/>
                  </a:cubicBezTo>
                  <a:cubicBezTo>
                    <a:pt x="253" y="250"/>
                    <a:pt x="297" y="219"/>
                    <a:pt x="310" y="174"/>
                  </a:cubicBezTo>
                  <a:cubicBezTo>
                    <a:pt x="322" y="130"/>
                    <a:pt x="322" y="86"/>
                    <a:pt x="310" y="42"/>
                  </a:cubicBezTo>
                  <a:cubicBezTo>
                    <a:pt x="299" y="11"/>
                    <a:pt x="274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53"/>
            <p:cNvSpPr/>
            <p:nvPr/>
          </p:nvSpPr>
          <p:spPr>
            <a:xfrm>
              <a:off x="2412925" y="2963600"/>
              <a:ext cx="9475" cy="9250"/>
            </a:xfrm>
            <a:custGeom>
              <a:rect b="b" l="l" r="r" t="t"/>
              <a:pathLst>
                <a:path extrusionOk="0" h="370" w="379">
                  <a:moveTo>
                    <a:pt x="257" y="0"/>
                  </a:moveTo>
                  <a:cubicBezTo>
                    <a:pt x="144" y="0"/>
                    <a:pt x="34" y="136"/>
                    <a:pt x="13" y="237"/>
                  </a:cubicBezTo>
                  <a:cubicBezTo>
                    <a:pt x="1" y="292"/>
                    <a:pt x="18" y="370"/>
                    <a:pt x="87" y="370"/>
                  </a:cubicBezTo>
                  <a:cubicBezTo>
                    <a:pt x="89" y="370"/>
                    <a:pt x="92" y="370"/>
                    <a:pt x="95" y="370"/>
                  </a:cubicBezTo>
                  <a:cubicBezTo>
                    <a:pt x="120" y="370"/>
                    <a:pt x="145" y="363"/>
                    <a:pt x="170" y="357"/>
                  </a:cubicBezTo>
                  <a:cubicBezTo>
                    <a:pt x="259" y="344"/>
                    <a:pt x="372" y="224"/>
                    <a:pt x="353" y="130"/>
                  </a:cubicBezTo>
                  <a:cubicBezTo>
                    <a:pt x="378" y="86"/>
                    <a:pt x="366" y="35"/>
                    <a:pt x="322" y="16"/>
                  </a:cubicBezTo>
                  <a:cubicBezTo>
                    <a:pt x="301" y="5"/>
                    <a:pt x="279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53"/>
            <p:cNvSpPr/>
            <p:nvPr/>
          </p:nvSpPr>
          <p:spPr>
            <a:xfrm>
              <a:off x="2426475" y="2978650"/>
              <a:ext cx="9000" cy="5250"/>
            </a:xfrm>
            <a:custGeom>
              <a:rect b="b" l="l" r="r" t="t"/>
              <a:pathLst>
                <a:path extrusionOk="0" h="210" w="360">
                  <a:moveTo>
                    <a:pt x="234" y="1"/>
                  </a:moveTo>
                  <a:cubicBezTo>
                    <a:pt x="139" y="1"/>
                    <a:pt x="0" y="209"/>
                    <a:pt x="133" y="209"/>
                  </a:cubicBezTo>
                  <a:cubicBezTo>
                    <a:pt x="228" y="209"/>
                    <a:pt x="360" y="1"/>
                    <a:pt x="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53"/>
            <p:cNvSpPr/>
            <p:nvPr/>
          </p:nvSpPr>
          <p:spPr>
            <a:xfrm>
              <a:off x="2436100" y="2965725"/>
              <a:ext cx="11050" cy="6325"/>
            </a:xfrm>
            <a:custGeom>
              <a:rect b="b" l="l" r="r" t="t"/>
              <a:pathLst>
                <a:path extrusionOk="0" h="253" w="442">
                  <a:moveTo>
                    <a:pt x="284" y="1"/>
                  </a:moveTo>
                  <a:cubicBezTo>
                    <a:pt x="170" y="1"/>
                    <a:pt x="0" y="253"/>
                    <a:pt x="158" y="253"/>
                  </a:cubicBezTo>
                  <a:cubicBezTo>
                    <a:pt x="278" y="253"/>
                    <a:pt x="442" y="1"/>
                    <a:pt x="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53"/>
            <p:cNvSpPr/>
            <p:nvPr/>
          </p:nvSpPr>
          <p:spPr>
            <a:xfrm>
              <a:off x="2397550" y="2845825"/>
              <a:ext cx="6850" cy="7450"/>
            </a:xfrm>
            <a:custGeom>
              <a:rect b="b" l="l" r="r" t="t"/>
              <a:pathLst>
                <a:path extrusionOk="0" h="298" w="274">
                  <a:moveTo>
                    <a:pt x="216" y="0"/>
                  </a:moveTo>
                  <a:cubicBezTo>
                    <a:pt x="138" y="0"/>
                    <a:pt x="1" y="90"/>
                    <a:pt x="10" y="186"/>
                  </a:cubicBezTo>
                  <a:lnTo>
                    <a:pt x="16" y="230"/>
                  </a:lnTo>
                  <a:cubicBezTo>
                    <a:pt x="20" y="276"/>
                    <a:pt x="49" y="297"/>
                    <a:pt x="84" y="297"/>
                  </a:cubicBezTo>
                  <a:cubicBezTo>
                    <a:pt x="103" y="297"/>
                    <a:pt x="123" y="292"/>
                    <a:pt x="142" y="281"/>
                  </a:cubicBezTo>
                  <a:cubicBezTo>
                    <a:pt x="211" y="249"/>
                    <a:pt x="256" y="186"/>
                    <a:pt x="268" y="111"/>
                  </a:cubicBezTo>
                  <a:cubicBezTo>
                    <a:pt x="268" y="92"/>
                    <a:pt x="268" y="79"/>
                    <a:pt x="268" y="60"/>
                  </a:cubicBezTo>
                  <a:cubicBezTo>
                    <a:pt x="274" y="18"/>
                    <a:pt x="251" y="0"/>
                    <a:pt x="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53"/>
            <p:cNvSpPr/>
            <p:nvPr/>
          </p:nvSpPr>
          <p:spPr>
            <a:xfrm>
              <a:off x="2421575" y="2844025"/>
              <a:ext cx="7750" cy="7925"/>
            </a:xfrm>
            <a:custGeom>
              <a:rect b="b" l="l" r="r" t="t"/>
              <a:pathLst>
                <a:path extrusionOk="0" h="317" w="310">
                  <a:moveTo>
                    <a:pt x="228" y="1"/>
                  </a:moveTo>
                  <a:cubicBezTo>
                    <a:pt x="130" y="1"/>
                    <a:pt x="25" y="100"/>
                    <a:pt x="14" y="189"/>
                  </a:cubicBezTo>
                  <a:cubicBezTo>
                    <a:pt x="1" y="221"/>
                    <a:pt x="14" y="252"/>
                    <a:pt x="39" y="277"/>
                  </a:cubicBezTo>
                  <a:cubicBezTo>
                    <a:pt x="51" y="305"/>
                    <a:pt x="71" y="317"/>
                    <a:pt x="95" y="317"/>
                  </a:cubicBezTo>
                  <a:cubicBezTo>
                    <a:pt x="174" y="317"/>
                    <a:pt x="294" y="196"/>
                    <a:pt x="304" y="139"/>
                  </a:cubicBezTo>
                  <a:cubicBezTo>
                    <a:pt x="304" y="120"/>
                    <a:pt x="310" y="101"/>
                    <a:pt x="310" y="75"/>
                  </a:cubicBezTo>
                  <a:cubicBezTo>
                    <a:pt x="310" y="44"/>
                    <a:pt x="291" y="19"/>
                    <a:pt x="266" y="6"/>
                  </a:cubicBezTo>
                  <a:cubicBezTo>
                    <a:pt x="253" y="2"/>
                    <a:pt x="241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53"/>
            <p:cNvSpPr/>
            <p:nvPr/>
          </p:nvSpPr>
          <p:spPr>
            <a:xfrm>
              <a:off x="2169950" y="3037900"/>
              <a:ext cx="9800" cy="8000"/>
            </a:xfrm>
            <a:custGeom>
              <a:rect b="b" l="l" r="r" t="t"/>
              <a:pathLst>
                <a:path extrusionOk="0" h="320" w="392">
                  <a:moveTo>
                    <a:pt x="213" y="0"/>
                  </a:moveTo>
                  <a:cubicBezTo>
                    <a:pt x="173" y="0"/>
                    <a:pt x="134" y="16"/>
                    <a:pt x="107" y="46"/>
                  </a:cubicBezTo>
                  <a:cubicBezTo>
                    <a:pt x="50" y="135"/>
                    <a:pt x="0" y="210"/>
                    <a:pt x="88" y="299"/>
                  </a:cubicBezTo>
                  <a:cubicBezTo>
                    <a:pt x="103" y="313"/>
                    <a:pt x="127" y="320"/>
                    <a:pt x="152" y="320"/>
                  </a:cubicBezTo>
                  <a:cubicBezTo>
                    <a:pt x="160" y="320"/>
                    <a:pt x="169" y="319"/>
                    <a:pt x="177" y="318"/>
                  </a:cubicBezTo>
                  <a:lnTo>
                    <a:pt x="233" y="299"/>
                  </a:lnTo>
                  <a:cubicBezTo>
                    <a:pt x="290" y="286"/>
                    <a:pt x="391" y="198"/>
                    <a:pt x="360" y="128"/>
                  </a:cubicBezTo>
                  <a:cubicBezTo>
                    <a:pt x="334" y="72"/>
                    <a:pt x="328" y="34"/>
                    <a:pt x="265" y="9"/>
                  </a:cubicBezTo>
                  <a:cubicBezTo>
                    <a:pt x="248" y="3"/>
                    <a:pt x="230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53"/>
            <p:cNvSpPr/>
            <p:nvPr/>
          </p:nvSpPr>
          <p:spPr>
            <a:xfrm>
              <a:off x="2297650" y="3211000"/>
              <a:ext cx="10125" cy="6925"/>
            </a:xfrm>
            <a:custGeom>
              <a:rect b="b" l="l" r="r" t="t"/>
              <a:pathLst>
                <a:path extrusionOk="0" h="277" w="405">
                  <a:moveTo>
                    <a:pt x="242" y="0"/>
                  </a:moveTo>
                  <a:cubicBezTo>
                    <a:pt x="212" y="0"/>
                    <a:pt x="181" y="10"/>
                    <a:pt x="152" y="29"/>
                  </a:cubicBezTo>
                  <a:cubicBezTo>
                    <a:pt x="64" y="73"/>
                    <a:pt x="1" y="174"/>
                    <a:pt x="32" y="249"/>
                  </a:cubicBezTo>
                  <a:cubicBezTo>
                    <a:pt x="45" y="268"/>
                    <a:pt x="61" y="276"/>
                    <a:pt x="77" y="276"/>
                  </a:cubicBezTo>
                  <a:cubicBezTo>
                    <a:pt x="94" y="276"/>
                    <a:pt x="111" y="268"/>
                    <a:pt x="127" y="256"/>
                  </a:cubicBezTo>
                  <a:cubicBezTo>
                    <a:pt x="203" y="237"/>
                    <a:pt x="266" y="211"/>
                    <a:pt x="329" y="167"/>
                  </a:cubicBezTo>
                  <a:cubicBezTo>
                    <a:pt x="354" y="155"/>
                    <a:pt x="404" y="104"/>
                    <a:pt x="373" y="73"/>
                  </a:cubicBezTo>
                  <a:cubicBezTo>
                    <a:pt x="341" y="25"/>
                    <a:pt x="293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53"/>
            <p:cNvSpPr/>
            <p:nvPr/>
          </p:nvSpPr>
          <p:spPr>
            <a:xfrm>
              <a:off x="2527375" y="3257975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235" y="0"/>
                  </a:moveTo>
                  <a:cubicBezTo>
                    <a:pt x="225" y="0"/>
                    <a:pt x="214" y="1"/>
                    <a:pt x="203" y="4"/>
                  </a:cubicBezTo>
                  <a:cubicBezTo>
                    <a:pt x="133" y="23"/>
                    <a:pt x="70" y="79"/>
                    <a:pt x="39" y="149"/>
                  </a:cubicBezTo>
                  <a:cubicBezTo>
                    <a:pt x="20" y="187"/>
                    <a:pt x="1" y="275"/>
                    <a:pt x="64" y="288"/>
                  </a:cubicBezTo>
                  <a:cubicBezTo>
                    <a:pt x="64" y="281"/>
                    <a:pt x="66" y="278"/>
                    <a:pt x="68" y="278"/>
                  </a:cubicBezTo>
                  <a:cubicBezTo>
                    <a:pt x="70" y="278"/>
                    <a:pt x="73" y="281"/>
                    <a:pt x="77" y="288"/>
                  </a:cubicBezTo>
                  <a:cubicBezTo>
                    <a:pt x="89" y="310"/>
                    <a:pt x="105" y="319"/>
                    <a:pt x="124" y="319"/>
                  </a:cubicBezTo>
                  <a:cubicBezTo>
                    <a:pt x="171" y="319"/>
                    <a:pt x="230" y="257"/>
                    <a:pt x="253" y="212"/>
                  </a:cubicBezTo>
                  <a:cubicBezTo>
                    <a:pt x="291" y="174"/>
                    <a:pt x="310" y="130"/>
                    <a:pt x="316" y="73"/>
                  </a:cubicBezTo>
                  <a:cubicBezTo>
                    <a:pt x="316" y="22"/>
                    <a:pt x="279" y="0"/>
                    <a:pt x="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53"/>
            <p:cNvSpPr/>
            <p:nvPr/>
          </p:nvSpPr>
          <p:spPr>
            <a:xfrm>
              <a:off x="2509400" y="3243425"/>
              <a:ext cx="8075" cy="6750"/>
            </a:xfrm>
            <a:custGeom>
              <a:rect b="b" l="l" r="r" t="t"/>
              <a:pathLst>
                <a:path extrusionOk="0" h="270" w="323">
                  <a:moveTo>
                    <a:pt x="221" y="1"/>
                  </a:moveTo>
                  <a:cubicBezTo>
                    <a:pt x="213" y="1"/>
                    <a:pt x="205" y="2"/>
                    <a:pt x="196" y="6"/>
                  </a:cubicBezTo>
                  <a:cubicBezTo>
                    <a:pt x="133" y="24"/>
                    <a:pt x="77" y="62"/>
                    <a:pt x="39" y="113"/>
                  </a:cubicBezTo>
                  <a:cubicBezTo>
                    <a:pt x="14" y="144"/>
                    <a:pt x="1" y="188"/>
                    <a:pt x="14" y="226"/>
                  </a:cubicBezTo>
                  <a:lnTo>
                    <a:pt x="14" y="233"/>
                  </a:lnTo>
                  <a:cubicBezTo>
                    <a:pt x="25" y="259"/>
                    <a:pt x="50" y="270"/>
                    <a:pt x="77" y="270"/>
                  </a:cubicBezTo>
                  <a:cubicBezTo>
                    <a:pt x="94" y="270"/>
                    <a:pt x="112" y="265"/>
                    <a:pt x="127" y="258"/>
                  </a:cubicBezTo>
                  <a:cubicBezTo>
                    <a:pt x="140" y="258"/>
                    <a:pt x="152" y="252"/>
                    <a:pt x="159" y="245"/>
                  </a:cubicBezTo>
                  <a:cubicBezTo>
                    <a:pt x="209" y="226"/>
                    <a:pt x="253" y="182"/>
                    <a:pt x="266" y="132"/>
                  </a:cubicBezTo>
                  <a:cubicBezTo>
                    <a:pt x="285" y="119"/>
                    <a:pt x="323" y="81"/>
                    <a:pt x="304" y="56"/>
                  </a:cubicBezTo>
                  <a:cubicBezTo>
                    <a:pt x="299" y="47"/>
                    <a:pt x="276" y="22"/>
                    <a:pt x="271" y="22"/>
                  </a:cubicBezTo>
                  <a:cubicBezTo>
                    <a:pt x="270" y="22"/>
                    <a:pt x="271" y="25"/>
                    <a:pt x="275" y="32"/>
                  </a:cubicBezTo>
                  <a:lnTo>
                    <a:pt x="275" y="32"/>
                  </a:lnTo>
                  <a:cubicBezTo>
                    <a:pt x="261" y="12"/>
                    <a:pt x="242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53"/>
            <p:cNvSpPr/>
            <p:nvPr/>
          </p:nvSpPr>
          <p:spPr>
            <a:xfrm>
              <a:off x="2443025" y="3212025"/>
              <a:ext cx="500" cy="650"/>
            </a:xfrm>
            <a:custGeom>
              <a:rect b="b" l="l" r="r" t="t"/>
              <a:pathLst>
                <a:path extrusionOk="0" h="26" w="20">
                  <a:moveTo>
                    <a:pt x="20" y="0"/>
                  </a:moveTo>
                  <a:lnTo>
                    <a:pt x="7" y="13"/>
                  </a:lnTo>
                  <a:cubicBezTo>
                    <a:pt x="7" y="19"/>
                    <a:pt x="1" y="19"/>
                    <a:pt x="1" y="25"/>
                  </a:cubicBezTo>
                  <a:cubicBezTo>
                    <a:pt x="7" y="19"/>
                    <a:pt x="13" y="6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53"/>
            <p:cNvSpPr/>
            <p:nvPr/>
          </p:nvSpPr>
          <p:spPr>
            <a:xfrm>
              <a:off x="2434525" y="3205500"/>
              <a:ext cx="10925" cy="10775"/>
            </a:xfrm>
            <a:custGeom>
              <a:rect b="b" l="l" r="r" t="t"/>
              <a:pathLst>
                <a:path extrusionOk="0" h="431" w="437">
                  <a:moveTo>
                    <a:pt x="302" y="0"/>
                  </a:moveTo>
                  <a:cubicBezTo>
                    <a:pt x="288" y="0"/>
                    <a:pt x="273" y="3"/>
                    <a:pt x="259" y="9"/>
                  </a:cubicBezTo>
                  <a:cubicBezTo>
                    <a:pt x="139" y="40"/>
                    <a:pt x="51" y="135"/>
                    <a:pt x="13" y="255"/>
                  </a:cubicBezTo>
                  <a:cubicBezTo>
                    <a:pt x="0" y="299"/>
                    <a:pt x="6" y="343"/>
                    <a:pt x="38" y="381"/>
                  </a:cubicBezTo>
                  <a:cubicBezTo>
                    <a:pt x="51" y="394"/>
                    <a:pt x="63" y="400"/>
                    <a:pt x="82" y="406"/>
                  </a:cubicBezTo>
                  <a:cubicBezTo>
                    <a:pt x="99" y="423"/>
                    <a:pt x="119" y="430"/>
                    <a:pt x="140" y="430"/>
                  </a:cubicBezTo>
                  <a:cubicBezTo>
                    <a:pt x="207" y="430"/>
                    <a:pt x="286" y="359"/>
                    <a:pt x="325" y="302"/>
                  </a:cubicBezTo>
                  <a:lnTo>
                    <a:pt x="325" y="302"/>
                  </a:lnTo>
                  <a:cubicBezTo>
                    <a:pt x="322" y="305"/>
                    <a:pt x="319" y="309"/>
                    <a:pt x="315" y="312"/>
                  </a:cubicBezTo>
                  <a:cubicBezTo>
                    <a:pt x="320" y="307"/>
                    <a:pt x="323" y="303"/>
                    <a:pt x="327" y="299"/>
                  </a:cubicBezTo>
                  <a:lnTo>
                    <a:pt x="327" y="299"/>
                  </a:lnTo>
                  <a:cubicBezTo>
                    <a:pt x="326" y="300"/>
                    <a:pt x="325" y="301"/>
                    <a:pt x="325" y="302"/>
                  </a:cubicBezTo>
                  <a:lnTo>
                    <a:pt x="325" y="302"/>
                  </a:lnTo>
                  <a:cubicBezTo>
                    <a:pt x="326" y="300"/>
                    <a:pt x="328" y="297"/>
                    <a:pt x="330" y="295"/>
                  </a:cubicBezTo>
                  <a:lnTo>
                    <a:pt x="330" y="295"/>
                  </a:lnTo>
                  <a:cubicBezTo>
                    <a:pt x="329" y="296"/>
                    <a:pt x="328" y="297"/>
                    <a:pt x="327" y="299"/>
                  </a:cubicBezTo>
                  <a:lnTo>
                    <a:pt x="327" y="299"/>
                  </a:lnTo>
                  <a:cubicBezTo>
                    <a:pt x="330" y="294"/>
                    <a:pt x="332" y="290"/>
                    <a:pt x="334" y="286"/>
                  </a:cubicBezTo>
                  <a:lnTo>
                    <a:pt x="334" y="286"/>
                  </a:lnTo>
                  <a:cubicBezTo>
                    <a:pt x="333" y="290"/>
                    <a:pt x="331" y="292"/>
                    <a:pt x="330" y="295"/>
                  </a:cubicBezTo>
                  <a:lnTo>
                    <a:pt x="330" y="295"/>
                  </a:lnTo>
                  <a:cubicBezTo>
                    <a:pt x="335" y="288"/>
                    <a:pt x="340" y="281"/>
                    <a:pt x="347" y="274"/>
                  </a:cubicBezTo>
                  <a:cubicBezTo>
                    <a:pt x="355" y="262"/>
                    <a:pt x="358" y="257"/>
                    <a:pt x="357" y="257"/>
                  </a:cubicBezTo>
                  <a:lnTo>
                    <a:pt x="357" y="257"/>
                  </a:lnTo>
                  <a:cubicBezTo>
                    <a:pt x="357" y="257"/>
                    <a:pt x="356" y="259"/>
                    <a:pt x="353" y="261"/>
                  </a:cubicBezTo>
                  <a:cubicBezTo>
                    <a:pt x="379" y="230"/>
                    <a:pt x="397" y="198"/>
                    <a:pt x="410" y="160"/>
                  </a:cubicBezTo>
                  <a:cubicBezTo>
                    <a:pt x="437" y="80"/>
                    <a:pt x="378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53"/>
            <p:cNvSpPr/>
            <p:nvPr/>
          </p:nvSpPr>
          <p:spPr>
            <a:xfrm>
              <a:off x="2415275" y="3192850"/>
              <a:ext cx="7600" cy="7025"/>
            </a:xfrm>
            <a:custGeom>
              <a:rect b="b" l="l" r="r" t="t"/>
              <a:pathLst>
                <a:path extrusionOk="0" h="281" w="304">
                  <a:moveTo>
                    <a:pt x="214" y="0"/>
                  </a:moveTo>
                  <a:cubicBezTo>
                    <a:pt x="132" y="0"/>
                    <a:pt x="36" y="121"/>
                    <a:pt x="20" y="181"/>
                  </a:cubicBezTo>
                  <a:cubicBezTo>
                    <a:pt x="1" y="252"/>
                    <a:pt x="40" y="281"/>
                    <a:pt x="89" y="281"/>
                  </a:cubicBezTo>
                  <a:cubicBezTo>
                    <a:pt x="123" y="281"/>
                    <a:pt x="162" y="267"/>
                    <a:pt x="190" y="244"/>
                  </a:cubicBezTo>
                  <a:cubicBezTo>
                    <a:pt x="209" y="231"/>
                    <a:pt x="228" y="218"/>
                    <a:pt x="247" y="200"/>
                  </a:cubicBezTo>
                  <a:cubicBezTo>
                    <a:pt x="284" y="168"/>
                    <a:pt x="303" y="111"/>
                    <a:pt x="297" y="61"/>
                  </a:cubicBezTo>
                  <a:cubicBezTo>
                    <a:pt x="291" y="42"/>
                    <a:pt x="272" y="23"/>
                    <a:pt x="253" y="10"/>
                  </a:cubicBezTo>
                  <a:cubicBezTo>
                    <a:pt x="241" y="3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53"/>
            <p:cNvSpPr/>
            <p:nvPr/>
          </p:nvSpPr>
          <p:spPr>
            <a:xfrm>
              <a:off x="2399800" y="3207275"/>
              <a:ext cx="8400" cy="5675"/>
            </a:xfrm>
            <a:custGeom>
              <a:rect b="b" l="l" r="r" t="t"/>
              <a:pathLst>
                <a:path extrusionOk="0" h="227" w="336">
                  <a:moveTo>
                    <a:pt x="191" y="1"/>
                  </a:moveTo>
                  <a:cubicBezTo>
                    <a:pt x="153" y="1"/>
                    <a:pt x="121" y="14"/>
                    <a:pt x="96" y="32"/>
                  </a:cubicBezTo>
                  <a:cubicBezTo>
                    <a:pt x="77" y="51"/>
                    <a:pt x="65" y="70"/>
                    <a:pt x="52" y="83"/>
                  </a:cubicBezTo>
                  <a:cubicBezTo>
                    <a:pt x="0" y="150"/>
                    <a:pt x="21" y="227"/>
                    <a:pt x="86" y="227"/>
                  </a:cubicBezTo>
                  <a:cubicBezTo>
                    <a:pt x="100" y="227"/>
                    <a:pt x="116" y="223"/>
                    <a:pt x="134" y="215"/>
                  </a:cubicBezTo>
                  <a:lnTo>
                    <a:pt x="134" y="215"/>
                  </a:lnTo>
                  <a:cubicBezTo>
                    <a:pt x="129" y="218"/>
                    <a:pt x="128" y="219"/>
                    <a:pt x="130" y="219"/>
                  </a:cubicBezTo>
                  <a:cubicBezTo>
                    <a:pt x="137" y="219"/>
                    <a:pt x="174" y="208"/>
                    <a:pt x="175" y="208"/>
                  </a:cubicBezTo>
                  <a:lnTo>
                    <a:pt x="175" y="208"/>
                  </a:lnTo>
                  <a:cubicBezTo>
                    <a:pt x="175" y="208"/>
                    <a:pt x="174" y="208"/>
                    <a:pt x="172" y="209"/>
                  </a:cubicBezTo>
                  <a:cubicBezTo>
                    <a:pt x="216" y="196"/>
                    <a:pt x="336" y="89"/>
                    <a:pt x="254" y="45"/>
                  </a:cubicBezTo>
                  <a:cubicBezTo>
                    <a:pt x="248" y="45"/>
                    <a:pt x="248" y="39"/>
                    <a:pt x="241" y="39"/>
                  </a:cubicBezTo>
                  <a:cubicBezTo>
                    <a:pt x="235" y="14"/>
                    <a:pt x="216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53"/>
            <p:cNvSpPr/>
            <p:nvPr/>
          </p:nvSpPr>
          <p:spPr>
            <a:xfrm>
              <a:off x="2401450" y="3208225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4" y="1"/>
                  </a:moveTo>
                  <a:cubicBezTo>
                    <a:pt x="24" y="1"/>
                    <a:pt x="18" y="1"/>
                    <a:pt x="18" y="7"/>
                  </a:cubicBezTo>
                  <a:cubicBezTo>
                    <a:pt x="6" y="19"/>
                    <a:pt x="1" y="25"/>
                    <a:pt x="2" y="25"/>
                  </a:cubicBezTo>
                  <a:cubicBezTo>
                    <a:pt x="3" y="25"/>
                    <a:pt x="11" y="17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53"/>
            <p:cNvSpPr/>
            <p:nvPr/>
          </p:nvSpPr>
          <p:spPr>
            <a:xfrm>
              <a:off x="2402025" y="3207925"/>
              <a:ext cx="350" cy="325"/>
            </a:xfrm>
            <a:custGeom>
              <a:rect b="b" l="l" r="r" t="t"/>
              <a:pathLst>
                <a:path extrusionOk="0" h="13" w="14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7" y="6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53"/>
            <p:cNvSpPr/>
            <p:nvPr/>
          </p:nvSpPr>
          <p:spPr>
            <a:xfrm>
              <a:off x="2396675" y="3170000"/>
              <a:ext cx="7600" cy="7725"/>
            </a:xfrm>
            <a:custGeom>
              <a:rect b="b" l="l" r="r" t="t"/>
              <a:pathLst>
                <a:path extrusionOk="0" h="309" w="304">
                  <a:moveTo>
                    <a:pt x="221" y="1"/>
                  </a:moveTo>
                  <a:cubicBezTo>
                    <a:pt x="191" y="1"/>
                    <a:pt x="162" y="12"/>
                    <a:pt x="139" y="35"/>
                  </a:cubicBezTo>
                  <a:cubicBezTo>
                    <a:pt x="51" y="79"/>
                    <a:pt x="0" y="174"/>
                    <a:pt x="13" y="275"/>
                  </a:cubicBezTo>
                  <a:cubicBezTo>
                    <a:pt x="19" y="299"/>
                    <a:pt x="33" y="308"/>
                    <a:pt x="51" y="308"/>
                  </a:cubicBezTo>
                  <a:cubicBezTo>
                    <a:pt x="90" y="308"/>
                    <a:pt x="145" y="265"/>
                    <a:pt x="171" y="231"/>
                  </a:cubicBezTo>
                  <a:cubicBezTo>
                    <a:pt x="209" y="212"/>
                    <a:pt x="234" y="186"/>
                    <a:pt x="259" y="155"/>
                  </a:cubicBezTo>
                  <a:cubicBezTo>
                    <a:pt x="284" y="117"/>
                    <a:pt x="297" y="79"/>
                    <a:pt x="297" y="35"/>
                  </a:cubicBezTo>
                  <a:cubicBezTo>
                    <a:pt x="303" y="29"/>
                    <a:pt x="291" y="22"/>
                    <a:pt x="278" y="16"/>
                  </a:cubicBezTo>
                  <a:cubicBezTo>
                    <a:pt x="260" y="6"/>
                    <a:pt x="241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53"/>
            <p:cNvSpPr/>
            <p:nvPr/>
          </p:nvSpPr>
          <p:spPr>
            <a:xfrm>
              <a:off x="2607175" y="3086025"/>
              <a:ext cx="11850" cy="9500"/>
            </a:xfrm>
            <a:custGeom>
              <a:rect b="b" l="l" r="r" t="t"/>
              <a:pathLst>
                <a:path extrusionOk="0" h="380" w="474">
                  <a:moveTo>
                    <a:pt x="287" y="0"/>
                  </a:moveTo>
                  <a:cubicBezTo>
                    <a:pt x="268" y="0"/>
                    <a:pt x="247" y="5"/>
                    <a:pt x="227" y="14"/>
                  </a:cubicBezTo>
                  <a:cubicBezTo>
                    <a:pt x="221" y="14"/>
                    <a:pt x="208" y="7"/>
                    <a:pt x="202" y="7"/>
                  </a:cubicBezTo>
                  <a:cubicBezTo>
                    <a:pt x="139" y="7"/>
                    <a:pt x="0" y="146"/>
                    <a:pt x="57" y="196"/>
                  </a:cubicBezTo>
                  <a:cubicBezTo>
                    <a:pt x="51" y="209"/>
                    <a:pt x="44" y="228"/>
                    <a:pt x="38" y="247"/>
                  </a:cubicBezTo>
                  <a:cubicBezTo>
                    <a:pt x="11" y="337"/>
                    <a:pt x="72" y="379"/>
                    <a:pt x="141" y="379"/>
                  </a:cubicBezTo>
                  <a:cubicBezTo>
                    <a:pt x="168" y="379"/>
                    <a:pt x="196" y="373"/>
                    <a:pt x="221" y="360"/>
                  </a:cubicBezTo>
                  <a:cubicBezTo>
                    <a:pt x="316" y="316"/>
                    <a:pt x="473" y="152"/>
                    <a:pt x="379" y="39"/>
                  </a:cubicBezTo>
                  <a:cubicBezTo>
                    <a:pt x="354" y="14"/>
                    <a:pt x="322" y="0"/>
                    <a:pt x="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53"/>
            <p:cNvSpPr/>
            <p:nvPr/>
          </p:nvSpPr>
          <p:spPr>
            <a:xfrm>
              <a:off x="2610425" y="3111450"/>
              <a:ext cx="9700" cy="7925"/>
            </a:xfrm>
            <a:custGeom>
              <a:rect b="b" l="l" r="r" t="t"/>
              <a:pathLst>
                <a:path extrusionOk="0" h="317" w="388">
                  <a:moveTo>
                    <a:pt x="123" y="0"/>
                  </a:moveTo>
                  <a:cubicBezTo>
                    <a:pt x="74" y="0"/>
                    <a:pt x="0" y="86"/>
                    <a:pt x="15" y="132"/>
                  </a:cubicBezTo>
                  <a:cubicBezTo>
                    <a:pt x="34" y="189"/>
                    <a:pt x="34" y="264"/>
                    <a:pt x="78" y="296"/>
                  </a:cubicBezTo>
                  <a:cubicBezTo>
                    <a:pt x="96" y="311"/>
                    <a:pt x="117" y="317"/>
                    <a:pt x="139" y="317"/>
                  </a:cubicBezTo>
                  <a:cubicBezTo>
                    <a:pt x="199" y="317"/>
                    <a:pt x="266" y="267"/>
                    <a:pt x="299" y="220"/>
                  </a:cubicBezTo>
                  <a:cubicBezTo>
                    <a:pt x="337" y="157"/>
                    <a:pt x="387" y="119"/>
                    <a:pt x="293" y="88"/>
                  </a:cubicBezTo>
                  <a:cubicBezTo>
                    <a:pt x="223" y="56"/>
                    <a:pt x="211" y="94"/>
                    <a:pt x="154" y="18"/>
                  </a:cubicBezTo>
                  <a:cubicBezTo>
                    <a:pt x="147" y="6"/>
                    <a:pt x="136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53"/>
            <p:cNvSpPr/>
            <p:nvPr/>
          </p:nvSpPr>
          <p:spPr>
            <a:xfrm>
              <a:off x="2640575" y="3094625"/>
              <a:ext cx="11250" cy="9975"/>
            </a:xfrm>
            <a:custGeom>
              <a:rect b="b" l="l" r="r" t="t"/>
              <a:pathLst>
                <a:path extrusionOk="0" h="399" w="450">
                  <a:moveTo>
                    <a:pt x="336" y="0"/>
                  </a:moveTo>
                  <a:cubicBezTo>
                    <a:pt x="283" y="0"/>
                    <a:pt x="224" y="42"/>
                    <a:pt x="197" y="73"/>
                  </a:cubicBezTo>
                  <a:cubicBezTo>
                    <a:pt x="134" y="143"/>
                    <a:pt x="77" y="225"/>
                    <a:pt x="33" y="307"/>
                  </a:cubicBezTo>
                  <a:cubicBezTo>
                    <a:pt x="0" y="358"/>
                    <a:pt x="16" y="399"/>
                    <a:pt x="54" y="399"/>
                  </a:cubicBezTo>
                  <a:cubicBezTo>
                    <a:pt x="68" y="399"/>
                    <a:pt x="84" y="394"/>
                    <a:pt x="102" y="382"/>
                  </a:cubicBezTo>
                  <a:cubicBezTo>
                    <a:pt x="191" y="338"/>
                    <a:pt x="266" y="281"/>
                    <a:pt x="342" y="218"/>
                  </a:cubicBezTo>
                  <a:cubicBezTo>
                    <a:pt x="386" y="180"/>
                    <a:pt x="449" y="79"/>
                    <a:pt x="392" y="23"/>
                  </a:cubicBezTo>
                  <a:cubicBezTo>
                    <a:pt x="376" y="7"/>
                    <a:pt x="357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53"/>
            <p:cNvSpPr/>
            <p:nvPr/>
          </p:nvSpPr>
          <p:spPr>
            <a:xfrm>
              <a:off x="2631100" y="3049625"/>
              <a:ext cx="11575" cy="13400"/>
            </a:xfrm>
            <a:custGeom>
              <a:rect b="b" l="l" r="r" t="t"/>
              <a:pathLst>
                <a:path extrusionOk="0" h="536" w="463">
                  <a:moveTo>
                    <a:pt x="277" y="0"/>
                  </a:moveTo>
                  <a:cubicBezTo>
                    <a:pt x="147" y="0"/>
                    <a:pt x="0" y="198"/>
                    <a:pt x="33" y="303"/>
                  </a:cubicBezTo>
                  <a:cubicBezTo>
                    <a:pt x="71" y="410"/>
                    <a:pt x="191" y="410"/>
                    <a:pt x="235" y="505"/>
                  </a:cubicBezTo>
                  <a:cubicBezTo>
                    <a:pt x="245" y="526"/>
                    <a:pt x="260" y="535"/>
                    <a:pt x="277" y="535"/>
                  </a:cubicBezTo>
                  <a:cubicBezTo>
                    <a:pt x="331" y="535"/>
                    <a:pt x="407" y="454"/>
                    <a:pt x="412" y="416"/>
                  </a:cubicBezTo>
                  <a:cubicBezTo>
                    <a:pt x="437" y="284"/>
                    <a:pt x="462" y="88"/>
                    <a:pt x="330" y="13"/>
                  </a:cubicBezTo>
                  <a:cubicBezTo>
                    <a:pt x="313" y="4"/>
                    <a:pt x="295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53"/>
            <p:cNvSpPr/>
            <p:nvPr/>
          </p:nvSpPr>
          <p:spPr>
            <a:xfrm>
              <a:off x="2620725" y="3066250"/>
              <a:ext cx="11800" cy="12125"/>
            </a:xfrm>
            <a:custGeom>
              <a:rect b="b" l="l" r="r" t="t"/>
              <a:pathLst>
                <a:path extrusionOk="0" h="485" w="472">
                  <a:moveTo>
                    <a:pt x="346" y="0"/>
                  </a:moveTo>
                  <a:cubicBezTo>
                    <a:pt x="310" y="0"/>
                    <a:pt x="272" y="9"/>
                    <a:pt x="240" y="22"/>
                  </a:cubicBezTo>
                  <a:cubicBezTo>
                    <a:pt x="133" y="79"/>
                    <a:pt x="51" y="174"/>
                    <a:pt x="26" y="294"/>
                  </a:cubicBezTo>
                  <a:lnTo>
                    <a:pt x="26" y="300"/>
                  </a:lnTo>
                  <a:cubicBezTo>
                    <a:pt x="26" y="306"/>
                    <a:pt x="20" y="319"/>
                    <a:pt x="20" y="331"/>
                  </a:cubicBezTo>
                  <a:lnTo>
                    <a:pt x="20" y="313"/>
                  </a:lnTo>
                  <a:lnTo>
                    <a:pt x="20" y="313"/>
                  </a:lnTo>
                  <a:cubicBezTo>
                    <a:pt x="1" y="376"/>
                    <a:pt x="1" y="445"/>
                    <a:pt x="76" y="477"/>
                  </a:cubicBezTo>
                  <a:cubicBezTo>
                    <a:pt x="93" y="482"/>
                    <a:pt x="111" y="485"/>
                    <a:pt x="129" y="485"/>
                  </a:cubicBezTo>
                  <a:cubicBezTo>
                    <a:pt x="232" y="485"/>
                    <a:pt x="349" y="400"/>
                    <a:pt x="392" y="319"/>
                  </a:cubicBezTo>
                  <a:cubicBezTo>
                    <a:pt x="436" y="256"/>
                    <a:pt x="461" y="186"/>
                    <a:pt x="467" y="111"/>
                  </a:cubicBezTo>
                  <a:cubicBezTo>
                    <a:pt x="471" y="29"/>
                    <a:pt x="412" y="0"/>
                    <a:pt x="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53"/>
            <p:cNvSpPr/>
            <p:nvPr/>
          </p:nvSpPr>
          <p:spPr>
            <a:xfrm>
              <a:off x="2621350" y="3073725"/>
              <a:ext cx="25" cy="200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53"/>
            <p:cNvSpPr/>
            <p:nvPr/>
          </p:nvSpPr>
          <p:spPr>
            <a:xfrm>
              <a:off x="2601375" y="3048775"/>
              <a:ext cx="8175" cy="7475"/>
            </a:xfrm>
            <a:custGeom>
              <a:rect b="b" l="l" r="r" t="t"/>
              <a:pathLst>
                <a:path extrusionOk="0" h="299" w="327">
                  <a:moveTo>
                    <a:pt x="264" y="1"/>
                  </a:moveTo>
                  <a:cubicBezTo>
                    <a:pt x="262" y="1"/>
                    <a:pt x="260" y="1"/>
                    <a:pt x="257" y="2"/>
                  </a:cubicBezTo>
                  <a:lnTo>
                    <a:pt x="239" y="2"/>
                  </a:lnTo>
                  <a:cubicBezTo>
                    <a:pt x="237" y="2"/>
                    <a:pt x="235" y="2"/>
                    <a:pt x="233" y="2"/>
                  </a:cubicBezTo>
                  <a:cubicBezTo>
                    <a:pt x="150" y="2"/>
                    <a:pt x="0" y="137"/>
                    <a:pt x="49" y="223"/>
                  </a:cubicBezTo>
                  <a:cubicBezTo>
                    <a:pt x="56" y="236"/>
                    <a:pt x="62" y="248"/>
                    <a:pt x="68" y="261"/>
                  </a:cubicBezTo>
                  <a:cubicBezTo>
                    <a:pt x="82" y="288"/>
                    <a:pt x="101" y="298"/>
                    <a:pt x="121" y="298"/>
                  </a:cubicBezTo>
                  <a:cubicBezTo>
                    <a:pt x="181" y="298"/>
                    <a:pt x="256" y="203"/>
                    <a:pt x="270" y="160"/>
                  </a:cubicBezTo>
                  <a:cubicBezTo>
                    <a:pt x="295" y="135"/>
                    <a:pt x="327" y="59"/>
                    <a:pt x="289" y="21"/>
                  </a:cubicBezTo>
                  <a:cubicBezTo>
                    <a:pt x="284" y="11"/>
                    <a:pt x="275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8" name="Google Shape;3688;p53"/>
          <p:cNvSpPr txBox="1"/>
          <p:nvPr>
            <p:ph type="title"/>
          </p:nvPr>
        </p:nvSpPr>
        <p:spPr>
          <a:xfrm>
            <a:off x="2788250" y="804800"/>
            <a:ext cx="3567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grpSp>
        <p:nvGrpSpPr>
          <p:cNvPr id="3689" name="Google Shape;3689;p53"/>
          <p:cNvGrpSpPr/>
          <p:nvPr/>
        </p:nvGrpSpPr>
        <p:grpSpPr>
          <a:xfrm>
            <a:off x="3355833" y="540007"/>
            <a:ext cx="869907" cy="674168"/>
            <a:chOff x="1891175" y="2586225"/>
            <a:chExt cx="212100" cy="164375"/>
          </a:xfrm>
        </p:grpSpPr>
        <p:sp>
          <p:nvSpPr>
            <p:cNvPr id="3690" name="Google Shape;3690;p53"/>
            <p:cNvSpPr/>
            <p:nvPr/>
          </p:nvSpPr>
          <p:spPr>
            <a:xfrm>
              <a:off x="1891175" y="2586225"/>
              <a:ext cx="212100" cy="164375"/>
            </a:xfrm>
            <a:custGeom>
              <a:rect b="b" l="l" r="r" t="t"/>
              <a:pathLst>
                <a:path extrusionOk="0" h="6575" w="8484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53"/>
            <p:cNvSpPr/>
            <p:nvPr/>
          </p:nvSpPr>
          <p:spPr>
            <a:xfrm>
              <a:off x="2039375" y="2650525"/>
              <a:ext cx="7925" cy="6675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53"/>
            <p:cNvSpPr/>
            <p:nvPr/>
          </p:nvSpPr>
          <p:spPr>
            <a:xfrm>
              <a:off x="2050000" y="2649275"/>
              <a:ext cx="12425" cy="7925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53"/>
            <p:cNvSpPr/>
            <p:nvPr/>
          </p:nvSpPr>
          <p:spPr>
            <a:xfrm>
              <a:off x="2056325" y="2663150"/>
              <a:ext cx="7375" cy="6975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53"/>
            <p:cNvSpPr/>
            <p:nvPr/>
          </p:nvSpPr>
          <p:spPr>
            <a:xfrm>
              <a:off x="2043475" y="2665175"/>
              <a:ext cx="7275" cy="4725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53"/>
            <p:cNvSpPr/>
            <p:nvPr/>
          </p:nvSpPr>
          <p:spPr>
            <a:xfrm>
              <a:off x="2052575" y="2616325"/>
              <a:ext cx="6550" cy="6225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53"/>
            <p:cNvSpPr/>
            <p:nvPr/>
          </p:nvSpPr>
          <p:spPr>
            <a:xfrm>
              <a:off x="2028975" y="2712825"/>
              <a:ext cx="7500" cy="5225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53"/>
            <p:cNvSpPr/>
            <p:nvPr/>
          </p:nvSpPr>
          <p:spPr>
            <a:xfrm>
              <a:off x="2056825" y="269220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53"/>
            <p:cNvSpPr/>
            <p:nvPr/>
          </p:nvSpPr>
          <p:spPr>
            <a:xfrm>
              <a:off x="1937200" y="2668200"/>
              <a:ext cx="7450" cy="6975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53"/>
            <p:cNvSpPr/>
            <p:nvPr/>
          </p:nvSpPr>
          <p:spPr>
            <a:xfrm>
              <a:off x="1941250" y="2689950"/>
              <a:ext cx="6225" cy="5375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53"/>
            <p:cNvSpPr/>
            <p:nvPr/>
          </p:nvSpPr>
          <p:spPr>
            <a:xfrm>
              <a:off x="1966225" y="2673725"/>
              <a:ext cx="8500" cy="6850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53"/>
            <p:cNvSpPr/>
            <p:nvPr/>
          </p:nvSpPr>
          <p:spPr>
            <a:xfrm>
              <a:off x="1952675" y="2668575"/>
              <a:ext cx="7900" cy="6200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3"/>
            <p:cNvSpPr/>
            <p:nvPr/>
          </p:nvSpPr>
          <p:spPr>
            <a:xfrm>
              <a:off x="1957875" y="2648400"/>
              <a:ext cx="5800" cy="6475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53"/>
            <p:cNvSpPr/>
            <p:nvPr/>
          </p:nvSpPr>
          <p:spPr>
            <a:xfrm>
              <a:off x="1992175" y="2605350"/>
              <a:ext cx="7975" cy="6275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53"/>
            <p:cNvSpPr/>
            <p:nvPr/>
          </p:nvSpPr>
          <p:spPr>
            <a:xfrm>
              <a:off x="1996975" y="2638150"/>
              <a:ext cx="8700" cy="7325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2014150" y="261245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1990500" y="2704625"/>
              <a:ext cx="9325" cy="5375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53"/>
            <p:cNvSpPr/>
            <p:nvPr/>
          </p:nvSpPr>
          <p:spPr>
            <a:xfrm>
              <a:off x="1986125" y="2724650"/>
              <a:ext cx="7725" cy="7325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53"/>
            <p:cNvSpPr/>
            <p:nvPr/>
          </p:nvSpPr>
          <p:spPr>
            <a:xfrm>
              <a:off x="1997925" y="2729700"/>
              <a:ext cx="10725" cy="8350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9" name="Google Shape;3709;p53"/>
          <p:cNvSpPr/>
          <p:nvPr/>
        </p:nvSpPr>
        <p:spPr>
          <a:xfrm rot="6359763">
            <a:off x="5070358" y="440074"/>
            <a:ext cx="483950" cy="418904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54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General Changes</a:t>
            </a:r>
            <a:endParaRPr b="1"/>
          </a:p>
        </p:txBody>
      </p:sp>
      <p:sp>
        <p:nvSpPr>
          <p:cNvPr id="3715" name="Google Shape;3715;p54"/>
          <p:cNvSpPr txBox="1"/>
          <p:nvPr>
            <p:ph idx="1" type="body"/>
          </p:nvPr>
        </p:nvSpPr>
        <p:spPr>
          <a:xfrm>
            <a:off x="616500" y="1151525"/>
            <a:ext cx="7650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You can now only accept one offer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“Withdraw offer” is now “cancel offer”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intelligent sorting on request page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more collapsing threads; smart ordering is sufficient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Requests now only have one category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Removed # of offers on request card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28"/>
          <p:cNvSpPr/>
          <p:nvPr/>
        </p:nvSpPr>
        <p:spPr>
          <a:xfrm>
            <a:off x="1197875" y="2150975"/>
            <a:ext cx="809158" cy="563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Arbutus Slab"/>
              </a:rPr>
              <a:t>“</a:t>
            </a:r>
          </a:p>
        </p:txBody>
      </p:sp>
      <p:sp>
        <p:nvSpPr>
          <p:cNvPr id="2428" name="Google Shape;2428;p28"/>
          <p:cNvSpPr/>
          <p:nvPr/>
        </p:nvSpPr>
        <p:spPr>
          <a:xfrm rot="10800000">
            <a:off x="7136967" y="2150975"/>
            <a:ext cx="809158" cy="563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rbutus Slab"/>
              </a:rPr>
              <a:t>“</a:t>
            </a:r>
          </a:p>
        </p:txBody>
      </p:sp>
      <p:sp>
        <p:nvSpPr>
          <p:cNvPr id="2429" name="Google Shape;2429;p28"/>
          <p:cNvSpPr txBox="1"/>
          <p:nvPr>
            <p:ph idx="1" type="subTitle"/>
          </p:nvPr>
        </p:nvSpPr>
        <p:spPr>
          <a:xfrm>
            <a:off x="2636225" y="1241450"/>
            <a:ext cx="4007400" cy="25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Everything is for sale</a:t>
            </a:r>
            <a:endParaRPr b="1" sz="4800"/>
          </a:p>
        </p:txBody>
      </p:sp>
      <p:sp>
        <p:nvSpPr>
          <p:cNvPr id="2430" name="Google Shape;2430;p28"/>
          <p:cNvSpPr txBox="1"/>
          <p:nvPr>
            <p:ph type="title"/>
          </p:nvPr>
        </p:nvSpPr>
        <p:spPr>
          <a:xfrm>
            <a:off x="2736275" y="2987150"/>
            <a:ext cx="3807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55"/>
          <p:cNvSpPr txBox="1"/>
          <p:nvPr>
            <p:ph idx="6"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Tools</a:t>
            </a:r>
            <a:endParaRPr b="1"/>
          </a:p>
        </p:txBody>
      </p:sp>
      <p:sp>
        <p:nvSpPr>
          <p:cNvPr id="3721" name="Google Shape;3721;p55"/>
          <p:cNvSpPr txBox="1"/>
          <p:nvPr>
            <p:ph idx="1" type="subTitle"/>
          </p:nvPr>
        </p:nvSpPr>
        <p:spPr>
          <a:xfrm>
            <a:off x="937850" y="3325600"/>
            <a:ext cx="1672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Vue.js</a:t>
            </a:r>
            <a:endParaRPr/>
          </a:p>
        </p:txBody>
      </p:sp>
      <p:sp>
        <p:nvSpPr>
          <p:cNvPr id="3722" name="Google Shape;3722;p55"/>
          <p:cNvSpPr txBox="1"/>
          <p:nvPr>
            <p:ph idx="2" type="subTitle"/>
          </p:nvPr>
        </p:nvSpPr>
        <p:spPr>
          <a:xfrm>
            <a:off x="3663000" y="332560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</a:t>
            </a:r>
            <a:endParaRPr/>
          </a:p>
        </p:txBody>
      </p:sp>
      <p:sp>
        <p:nvSpPr>
          <p:cNvPr id="3723" name="Google Shape;3723;p55"/>
          <p:cNvSpPr txBox="1"/>
          <p:nvPr>
            <p:ph idx="4" type="subTitle"/>
          </p:nvPr>
        </p:nvSpPr>
        <p:spPr>
          <a:xfrm>
            <a:off x="6460750" y="332560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</a:t>
            </a:r>
            <a:endParaRPr/>
          </a:p>
        </p:txBody>
      </p:sp>
      <p:sp>
        <p:nvSpPr>
          <p:cNvPr id="3724" name="Google Shape;3724;p55"/>
          <p:cNvSpPr/>
          <p:nvPr/>
        </p:nvSpPr>
        <p:spPr>
          <a:xfrm flipH="1">
            <a:off x="3006102" y="1681450"/>
            <a:ext cx="46674" cy="2278556"/>
          </a:xfrm>
          <a:custGeom>
            <a:rect b="b" l="l" r="r" t="t"/>
            <a:pathLst>
              <a:path extrusionOk="0" h="52879" w="1042">
                <a:moveTo>
                  <a:pt x="379" y="1"/>
                </a:moveTo>
                <a:cubicBezTo>
                  <a:pt x="405" y="2631"/>
                  <a:pt x="468" y="5305"/>
                  <a:pt x="524" y="7897"/>
                </a:cubicBezTo>
                <a:cubicBezTo>
                  <a:pt x="676" y="14482"/>
                  <a:pt x="827" y="21299"/>
                  <a:pt x="531" y="27997"/>
                </a:cubicBezTo>
                <a:cubicBezTo>
                  <a:pt x="474" y="29316"/>
                  <a:pt x="398" y="30646"/>
                  <a:pt x="329" y="31939"/>
                </a:cubicBezTo>
                <a:cubicBezTo>
                  <a:pt x="171" y="34866"/>
                  <a:pt x="1" y="37893"/>
                  <a:pt x="1" y="40914"/>
                </a:cubicBezTo>
                <a:cubicBezTo>
                  <a:pt x="1" y="43910"/>
                  <a:pt x="146" y="49340"/>
                  <a:pt x="379" y="52878"/>
                </a:cubicBezTo>
                <a:lnTo>
                  <a:pt x="587" y="52872"/>
                </a:lnTo>
                <a:cubicBezTo>
                  <a:pt x="354" y="49340"/>
                  <a:pt x="215" y="43916"/>
                  <a:pt x="215" y="40920"/>
                </a:cubicBezTo>
                <a:cubicBezTo>
                  <a:pt x="215" y="37906"/>
                  <a:pt x="386" y="34878"/>
                  <a:pt x="543" y="31958"/>
                </a:cubicBezTo>
                <a:cubicBezTo>
                  <a:pt x="613" y="30665"/>
                  <a:pt x="688" y="29328"/>
                  <a:pt x="745" y="28010"/>
                </a:cubicBezTo>
                <a:cubicBezTo>
                  <a:pt x="1042" y="21306"/>
                  <a:pt x="884" y="14488"/>
                  <a:pt x="739" y="7891"/>
                </a:cubicBezTo>
                <a:cubicBezTo>
                  <a:pt x="682" y="5305"/>
                  <a:pt x="619" y="2625"/>
                  <a:pt x="5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55"/>
          <p:cNvSpPr/>
          <p:nvPr/>
        </p:nvSpPr>
        <p:spPr>
          <a:xfrm flipH="1">
            <a:off x="6066977" y="1681450"/>
            <a:ext cx="46674" cy="2278556"/>
          </a:xfrm>
          <a:custGeom>
            <a:rect b="b" l="l" r="r" t="t"/>
            <a:pathLst>
              <a:path extrusionOk="0" h="52879" w="1042">
                <a:moveTo>
                  <a:pt x="379" y="1"/>
                </a:moveTo>
                <a:cubicBezTo>
                  <a:pt x="405" y="2631"/>
                  <a:pt x="468" y="5305"/>
                  <a:pt x="524" y="7897"/>
                </a:cubicBezTo>
                <a:cubicBezTo>
                  <a:pt x="676" y="14482"/>
                  <a:pt x="827" y="21299"/>
                  <a:pt x="531" y="27997"/>
                </a:cubicBezTo>
                <a:cubicBezTo>
                  <a:pt x="474" y="29316"/>
                  <a:pt x="398" y="30646"/>
                  <a:pt x="329" y="31939"/>
                </a:cubicBezTo>
                <a:cubicBezTo>
                  <a:pt x="171" y="34866"/>
                  <a:pt x="1" y="37893"/>
                  <a:pt x="1" y="40914"/>
                </a:cubicBezTo>
                <a:cubicBezTo>
                  <a:pt x="1" y="43910"/>
                  <a:pt x="146" y="49340"/>
                  <a:pt x="379" y="52878"/>
                </a:cubicBezTo>
                <a:lnTo>
                  <a:pt x="587" y="52872"/>
                </a:lnTo>
                <a:cubicBezTo>
                  <a:pt x="354" y="49340"/>
                  <a:pt x="215" y="43916"/>
                  <a:pt x="215" y="40920"/>
                </a:cubicBezTo>
                <a:cubicBezTo>
                  <a:pt x="215" y="37906"/>
                  <a:pt x="386" y="34878"/>
                  <a:pt x="543" y="31958"/>
                </a:cubicBezTo>
                <a:cubicBezTo>
                  <a:pt x="613" y="30665"/>
                  <a:pt x="688" y="29328"/>
                  <a:pt x="745" y="28010"/>
                </a:cubicBezTo>
                <a:cubicBezTo>
                  <a:pt x="1042" y="21306"/>
                  <a:pt x="884" y="14488"/>
                  <a:pt x="739" y="7891"/>
                </a:cubicBezTo>
                <a:cubicBezTo>
                  <a:pt x="682" y="5305"/>
                  <a:pt x="619" y="2625"/>
                  <a:pt x="5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6" name="Google Shape;37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52" y="1681441"/>
            <a:ext cx="1672800" cy="144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7" name="Google Shape;372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125" y="1681450"/>
            <a:ext cx="1491750" cy="14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Google Shape;37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350" y="1610700"/>
            <a:ext cx="1633251" cy="163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p56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Implemented Features</a:t>
            </a:r>
            <a:endParaRPr b="1"/>
          </a:p>
        </p:txBody>
      </p:sp>
      <p:sp>
        <p:nvSpPr>
          <p:cNvPr id="3734" name="Google Shape;3734;p56"/>
          <p:cNvSpPr txBox="1"/>
          <p:nvPr>
            <p:ph idx="1" type="body"/>
          </p:nvPr>
        </p:nvSpPr>
        <p:spPr>
          <a:xfrm>
            <a:off x="616500" y="1151525"/>
            <a:ext cx="7650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Account creation and management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Creating requests, including images (task 1)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Posting offers (task 2)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Viewing and responding to offers (task 3)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Notifications, for the most part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Adding items to the watchlist &amp; editing (task 4)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persistence while the user is logged in.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On-device compression of images!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8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57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Unimplemented</a:t>
            </a:r>
            <a:r>
              <a:rPr b="1" lang="en"/>
              <a:t> Features</a:t>
            </a:r>
            <a:endParaRPr b="1"/>
          </a:p>
        </p:txBody>
      </p:sp>
      <p:sp>
        <p:nvSpPr>
          <p:cNvPr id="3740" name="Google Shape;3740;p57"/>
          <p:cNvSpPr txBox="1"/>
          <p:nvPr>
            <p:ph idx="1" type="body"/>
          </p:nvPr>
        </p:nvSpPr>
        <p:spPr>
          <a:xfrm>
            <a:off x="616500" y="1151525"/>
            <a:ext cx="7650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Comprehensive default “demo” content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Native notifications (TBD)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Animation tweaks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Simulate having one’s offer accepted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Small bug fixes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Detailed README so others can run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58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Plan to Finish</a:t>
            </a:r>
            <a:endParaRPr b="1"/>
          </a:p>
        </p:txBody>
      </p:sp>
      <p:sp>
        <p:nvSpPr>
          <p:cNvPr id="3746" name="Google Shape;3746;p58"/>
          <p:cNvSpPr txBox="1"/>
          <p:nvPr>
            <p:ph idx="1" type="body"/>
          </p:nvPr>
        </p:nvSpPr>
        <p:spPr>
          <a:xfrm>
            <a:off x="616500" y="1151525"/>
            <a:ext cx="7650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“Bugathon” this weekend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Writing more demo content this weekend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2400"/>
              <a:t>We’re in a good place!</a:t>
            </a:r>
            <a:endParaRPr i="1"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0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p59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Wizard of Oz Techniques</a:t>
            </a:r>
            <a:endParaRPr b="1"/>
          </a:p>
        </p:txBody>
      </p:sp>
      <p:sp>
        <p:nvSpPr>
          <p:cNvPr id="3752" name="Google Shape;3752;p59"/>
          <p:cNvSpPr txBox="1"/>
          <p:nvPr>
            <p:ph idx="1" type="body"/>
          </p:nvPr>
        </p:nvSpPr>
        <p:spPr>
          <a:xfrm>
            <a:off x="616500" y="1151525"/>
            <a:ext cx="5505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“Simulate an offer” → get a vague offer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When you post an offer, seller will “magically” respond and/or accept/decline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“autodetect” the user’s location to be Stanford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Number of users notified is random; same for requests/month in watchlist.</a:t>
            </a:r>
            <a:endParaRPr sz="2000"/>
          </a:p>
        </p:txBody>
      </p:sp>
      <p:pic>
        <p:nvPicPr>
          <p:cNvPr id="3753" name="Google Shape;37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700" y="534788"/>
            <a:ext cx="1882501" cy="40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60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Hard-Coded Data</a:t>
            </a:r>
            <a:endParaRPr b="1"/>
          </a:p>
        </p:txBody>
      </p:sp>
      <p:sp>
        <p:nvSpPr>
          <p:cNvPr id="3759" name="Google Shape;3759;p60"/>
          <p:cNvSpPr txBox="1"/>
          <p:nvPr>
            <p:ph idx="1" type="body"/>
          </p:nvPr>
        </p:nvSpPr>
        <p:spPr>
          <a:xfrm>
            <a:off x="616500" y="1151525"/>
            <a:ext cx="5505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starter content is all hard-coded, but also interactive.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Fake interactions are hard-coded (but randomized).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It’s all local; there is no server here. (Though incorporating wouldn’t be too hard).</a:t>
            </a:r>
            <a:endParaRPr sz="2000"/>
          </a:p>
        </p:txBody>
      </p:sp>
      <p:pic>
        <p:nvPicPr>
          <p:cNvPr id="3760" name="Google Shape;37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25" y="2475700"/>
            <a:ext cx="2717700" cy="195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4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61"/>
          <p:cNvSpPr txBox="1"/>
          <p:nvPr>
            <p:ph idx="2" type="title"/>
          </p:nvPr>
        </p:nvSpPr>
        <p:spPr>
          <a:xfrm>
            <a:off x="2760750" y="2649100"/>
            <a:ext cx="362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Live Demo</a:t>
            </a:r>
            <a:endParaRPr b="1"/>
          </a:p>
        </p:txBody>
      </p:sp>
      <p:grpSp>
        <p:nvGrpSpPr>
          <p:cNvPr id="3766" name="Google Shape;3766;p61"/>
          <p:cNvGrpSpPr/>
          <p:nvPr/>
        </p:nvGrpSpPr>
        <p:grpSpPr>
          <a:xfrm>
            <a:off x="3660815" y="395029"/>
            <a:ext cx="1893479" cy="1853381"/>
            <a:chOff x="2112850" y="2786000"/>
            <a:chExt cx="582000" cy="569675"/>
          </a:xfrm>
        </p:grpSpPr>
        <p:sp>
          <p:nvSpPr>
            <p:cNvPr id="3767" name="Google Shape;3767;p61"/>
            <p:cNvSpPr/>
            <p:nvPr/>
          </p:nvSpPr>
          <p:spPr>
            <a:xfrm>
              <a:off x="2112850" y="2786000"/>
              <a:ext cx="582000" cy="569675"/>
            </a:xfrm>
            <a:custGeom>
              <a:rect b="b" l="l" r="r" t="t"/>
              <a:pathLst>
                <a:path extrusionOk="0" h="22787" w="23280">
                  <a:moveTo>
                    <a:pt x="12716" y="1"/>
                  </a:moveTo>
                  <a:cubicBezTo>
                    <a:pt x="4968" y="1"/>
                    <a:pt x="1" y="5943"/>
                    <a:pt x="1" y="12393"/>
                  </a:cubicBezTo>
                  <a:cubicBezTo>
                    <a:pt x="1" y="16543"/>
                    <a:pt x="2871" y="20214"/>
                    <a:pt x="6560" y="21860"/>
                  </a:cubicBezTo>
                  <a:cubicBezTo>
                    <a:pt x="7970" y="22489"/>
                    <a:pt x="9473" y="22787"/>
                    <a:pt x="10974" y="22787"/>
                  </a:cubicBezTo>
                  <a:cubicBezTo>
                    <a:pt x="13757" y="22787"/>
                    <a:pt x="16531" y="21763"/>
                    <a:pt x="18682" y="19936"/>
                  </a:cubicBezTo>
                  <a:cubicBezTo>
                    <a:pt x="22233" y="16921"/>
                    <a:pt x="23280" y="12223"/>
                    <a:pt x="21829" y="7865"/>
                  </a:cubicBezTo>
                  <a:cubicBezTo>
                    <a:pt x="20669" y="4383"/>
                    <a:pt x="17723" y="347"/>
                    <a:pt x="13952" y="50"/>
                  </a:cubicBezTo>
                  <a:cubicBezTo>
                    <a:pt x="13533" y="17"/>
                    <a:pt x="13120" y="1"/>
                    <a:pt x="12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61"/>
            <p:cNvSpPr/>
            <p:nvPr/>
          </p:nvSpPr>
          <p:spPr>
            <a:xfrm>
              <a:off x="2514625" y="2867375"/>
              <a:ext cx="14825" cy="13150"/>
            </a:xfrm>
            <a:custGeom>
              <a:rect b="b" l="l" r="r" t="t"/>
              <a:pathLst>
                <a:path extrusionOk="0" h="526" w="593">
                  <a:moveTo>
                    <a:pt x="387" y="1"/>
                  </a:moveTo>
                  <a:cubicBezTo>
                    <a:pt x="367" y="1"/>
                    <a:pt x="347" y="4"/>
                    <a:pt x="328" y="12"/>
                  </a:cubicBezTo>
                  <a:cubicBezTo>
                    <a:pt x="170" y="43"/>
                    <a:pt x="6" y="220"/>
                    <a:pt x="6" y="384"/>
                  </a:cubicBezTo>
                  <a:cubicBezTo>
                    <a:pt x="0" y="453"/>
                    <a:pt x="51" y="516"/>
                    <a:pt x="126" y="516"/>
                  </a:cubicBezTo>
                  <a:cubicBezTo>
                    <a:pt x="143" y="523"/>
                    <a:pt x="160" y="525"/>
                    <a:pt x="178" y="525"/>
                  </a:cubicBezTo>
                  <a:cubicBezTo>
                    <a:pt x="267" y="525"/>
                    <a:pt x="365" y="454"/>
                    <a:pt x="423" y="397"/>
                  </a:cubicBezTo>
                  <a:cubicBezTo>
                    <a:pt x="511" y="315"/>
                    <a:pt x="593" y="169"/>
                    <a:pt x="505" y="50"/>
                  </a:cubicBezTo>
                  <a:cubicBezTo>
                    <a:pt x="474" y="19"/>
                    <a:pt x="431" y="1"/>
                    <a:pt x="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61"/>
            <p:cNvSpPr/>
            <p:nvPr/>
          </p:nvSpPr>
          <p:spPr>
            <a:xfrm>
              <a:off x="2542850" y="2880250"/>
              <a:ext cx="19100" cy="12800"/>
            </a:xfrm>
            <a:custGeom>
              <a:rect b="b" l="l" r="r" t="t"/>
              <a:pathLst>
                <a:path extrusionOk="0" h="512" w="764">
                  <a:moveTo>
                    <a:pt x="520" y="1"/>
                  </a:moveTo>
                  <a:cubicBezTo>
                    <a:pt x="445" y="1"/>
                    <a:pt x="374" y="28"/>
                    <a:pt x="315" y="77"/>
                  </a:cubicBezTo>
                  <a:lnTo>
                    <a:pt x="290" y="83"/>
                  </a:lnTo>
                  <a:cubicBezTo>
                    <a:pt x="214" y="109"/>
                    <a:pt x="0" y="304"/>
                    <a:pt x="151" y="373"/>
                  </a:cubicBezTo>
                  <a:lnTo>
                    <a:pt x="158" y="373"/>
                  </a:lnTo>
                  <a:cubicBezTo>
                    <a:pt x="170" y="405"/>
                    <a:pt x="189" y="430"/>
                    <a:pt x="214" y="449"/>
                  </a:cubicBezTo>
                  <a:cubicBezTo>
                    <a:pt x="227" y="468"/>
                    <a:pt x="246" y="474"/>
                    <a:pt x="265" y="487"/>
                  </a:cubicBezTo>
                  <a:cubicBezTo>
                    <a:pt x="252" y="482"/>
                    <a:pt x="246" y="480"/>
                    <a:pt x="245" y="480"/>
                  </a:cubicBezTo>
                  <a:lnTo>
                    <a:pt x="245" y="480"/>
                  </a:lnTo>
                  <a:cubicBezTo>
                    <a:pt x="242" y="480"/>
                    <a:pt x="278" y="495"/>
                    <a:pt x="296" y="500"/>
                  </a:cubicBezTo>
                  <a:cubicBezTo>
                    <a:pt x="315" y="508"/>
                    <a:pt x="335" y="512"/>
                    <a:pt x="355" y="512"/>
                  </a:cubicBezTo>
                  <a:cubicBezTo>
                    <a:pt x="457" y="512"/>
                    <a:pt x="571" y="416"/>
                    <a:pt x="618" y="342"/>
                  </a:cubicBezTo>
                  <a:cubicBezTo>
                    <a:pt x="669" y="279"/>
                    <a:pt x="763" y="52"/>
                    <a:pt x="612" y="14"/>
                  </a:cubicBezTo>
                  <a:cubicBezTo>
                    <a:pt x="581" y="5"/>
                    <a:pt x="550" y="1"/>
                    <a:pt x="5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61"/>
            <p:cNvSpPr/>
            <p:nvPr/>
          </p:nvSpPr>
          <p:spPr>
            <a:xfrm>
              <a:off x="2533825" y="2913250"/>
              <a:ext cx="13600" cy="11525"/>
            </a:xfrm>
            <a:custGeom>
              <a:rect b="b" l="l" r="r" t="t"/>
              <a:pathLst>
                <a:path extrusionOk="0" h="461" w="544">
                  <a:moveTo>
                    <a:pt x="385" y="0"/>
                  </a:moveTo>
                  <a:cubicBezTo>
                    <a:pt x="217" y="0"/>
                    <a:pt x="1" y="205"/>
                    <a:pt x="58" y="378"/>
                  </a:cubicBezTo>
                  <a:lnTo>
                    <a:pt x="65" y="391"/>
                  </a:lnTo>
                  <a:cubicBezTo>
                    <a:pt x="82" y="431"/>
                    <a:pt x="120" y="461"/>
                    <a:pt x="165" y="461"/>
                  </a:cubicBezTo>
                  <a:cubicBezTo>
                    <a:pt x="170" y="461"/>
                    <a:pt x="174" y="460"/>
                    <a:pt x="178" y="460"/>
                  </a:cubicBezTo>
                  <a:cubicBezTo>
                    <a:pt x="222" y="460"/>
                    <a:pt x="273" y="447"/>
                    <a:pt x="317" y="428"/>
                  </a:cubicBezTo>
                  <a:cubicBezTo>
                    <a:pt x="418" y="378"/>
                    <a:pt x="493" y="283"/>
                    <a:pt x="531" y="176"/>
                  </a:cubicBezTo>
                  <a:cubicBezTo>
                    <a:pt x="544" y="126"/>
                    <a:pt x="531" y="69"/>
                    <a:pt x="493" y="37"/>
                  </a:cubicBezTo>
                  <a:cubicBezTo>
                    <a:pt x="487" y="31"/>
                    <a:pt x="481" y="31"/>
                    <a:pt x="475" y="25"/>
                  </a:cubicBezTo>
                  <a:cubicBezTo>
                    <a:pt x="462" y="18"/>
                    <a:pt x="443" y="12"/>
                    <a:pt x="430" y="6"/>
                  </a:cubicBezTo>
                  <a:cubicBezTo>
                    <a:pt x="416" y="2"/>
                    <a:pt x="401" y="0"/>
                    <a:pt x="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61"/>
            <p:cNvSpPr/>
            <p:nvPr/>
          </p:nvSpPr>
          <p:spPr>
            <a:xfrm>
              <a:off x="2526050" y="2899950"/>
              <a:ext cx="9250" cy="7250"/>
            </a:xfrm>
            <a:custGeom>
              <a:rect b="b" l="l" r="r" t="t"/>
              <a:pathLst>
                <a:path extrusionOk="0" h="290" w="370">
                  <a:moveTo>
                    <a:pt x="211" y="0"/>
                  </a:moveTo>
                  <a:cubicBezTo>
                    <a:pt x="134" y="0"/>
                    <a:pt x="56" y="87"/>
                    <a:pt x="29" y="147"/>
                  </a:cubicBezTo>
                  <a:cubicBezTo>
                    <a:pt x="1" y="203"/>
                    <a:pt x="18" y="290"/>
                    <a:pt x="89" y="290"/>
                  </a:cubicBezTo>
                  <a:cubicBezTo>
                    <a:pt x="97" y="290"/>
                    <a:pt x="107" y="288"/>
                    <a:pt x="117" y="286"/>
                  </a:cubicBezTo>
                  <a:cubicBezTo>
                    <a:pt x="161" y="273"/>
                    <a:pt x="199" y="254"/>
                    <a:pt x="237" y="235"/>
                  </a:cubicBezTo>
                  <a:cubicBezTo>
                    <a:pt x="243" y="222"/>
                    <a:pt x="256" y="216"/>
                    <a:pt x="262" y="204"/>
                  </a:cubicBezTo>
                  <a:cubicBezTo>
                    <a:pt x="262" y="204"/>
                    <a:pt x="275" y="204"/>
                    <a:pt x="294" y="191"/>
                  </a:cubicBezTo>
                  <a:cubicBezTo>
                    <a:pt x="313" y="178"/>
                    <a:pt x="369" y="128"/>
                    <a:pt x="338" y="103"/>
                  </a:cubicBezTo>
                  <a:cubicBezTo>
                    <a:pt x="331" y="84"/>
                    <a:pt x="319" y="65"/>
                    <a:pt x="306" y="46"/>
                  </a:cubicBezTo>
                  <a:cubicBezTo>
                    <a:pt x="287" y="27"/>
                    <a:pt x="268" y="21"/>
                    <a:pt x="249" y="8"/>
                  </a:cubicBezTo>
                  <a:cubicBezTo>
                    <a:pt x="237" y="3"/>
                    <a:pt x="224" y="0"/>
                    <a:pt x="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61"/>
            <p:cNvSpPr/>
            <p:nvPr/>
          </p:nvSpPr>
          <p:spPr>
            <a:xfrm>
              <a:off x="2562075" y="2902500"/>
              <a:ext cx="9650" cy="5700"/>
            </a:xfrm>
            <a:custGeom>
              <a:rect b="b" l="l" r="r" t="t"/>
              <a:pathLst>
                <a:path extrusionOk="0" h="228" w="386">
                  <a:moveTo>
                    <a:pt x="246" y="1"/>
                  </a:moveTo>
                  <a:cubicBezTo>
                    <a:pt x="146" y="1"/>
                    <a:pt x="0" y="228"/>
                    <a:pt x="139" y="228"/>
                  </a:cubicBezTo>
                  <a:cubicBezTo>
                    <a:pt x="240" y="228"/>
                    <a:pt x="385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61"/>
            <p:cNvSpPr/>
            <p:nvPr/>
          </p:nvSpPr>
          <p:spPr>
            <a:xfrm>
              <a:off x="2566500" y="2926875"/>
              <a:ext cx="7275" cy="7500"/>
            </a:xfrm>
            <a:custGeom>
              <a:rect b="b" l="l" r="r" t="t"/>
              <a:pathLst>
                <a:path extrusionOk="0" h="300" w="291">
                  <a:moveTo>
                    <a:pt x="106" y="0"/>
                  </a:moveTo>
                  <a:cubicBezTo>
                    <a:pt x="68" y="0"/>
                    <a:pt x="20" y="58"/>
                    <a:pt x="32" y="92"/>
                  </a:cubicBezTo>
                  <a:cubicBezTo>
                    <a:pt x="32" y="110"/>
                    <a:pt x="32" y="123"/>
                    <a:pt x="38" y="136"/>
                  </a:cubicBezTo>
                  <a:cubicBezTo>
                    <a:pt x="32" y="148"/>
                    <a:pt x="25" y="161"/>
                    <a:pt x="19" y="173"/>
                  </a:cubicBezTo>
                  <a:cubicBezTo>
                    <a:pt x="0" y="205"/>
                    <a:pt x="0" y="249"/>
                    <a:pt x="19" y="281"/>
                  </a:cubicBezTo>
                  <a:cubicBezTo>
                    <a:pt x="32" y="293"/>
                    <a:pt x="51" y="300"/>
                    <a:pt x="69" y="300"/>
                  </a:cubicBezTo>
                  <a:cubicBezTo>
                    <a:pt x="164" y="293"/>
                    <a:pt x="290" y="186"/>
                    <a:pt x="259" y="85"/>
                  </a:cubicBezTo>
                  <a:cubicBezTo>
                    <a:pt x="252" y="66"/>
                    <a:pt x="240" y="54"/>
                    <a:pt x="227" y="35"/>
                  </a:cubicBezTo>
                  <a:cubicBezTo>
                    <a:pt x="220" y="23"/>
                    <a:pt x="205" y="21"/>
                    <a:pt x="191" y="21"/>
                  </a:cubicBezTo>
                  <a:cubicBezTo>
                    <a:pt x="181" y="21"/>
                    <a:pt x="172" y="22"/>
                    <a:pt x="164" y="22"/>
                  </a:cubicBezTo>
                  <a:cubicBezTo>
                    <a:pt x="145" y="22"/>
                    <a:pt x="133" y="16"/>
                    <a:pt x="120" y="3"/>
                  </a:cubicBezTo>
                  <a:cubicBezTo>
                    <a:pt x="115" y="1"/>
                    <a:pt x="111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61"/>
            <p:cNvSpPr/>
            <p:nvPr/>
          </p:nvSpPr>
          <p:spPr>
            <a:xfrm>
              <a:off x="2509400" y="2927425"/>
              <a:ext cx="9175" cy="5225"/>
            </a:xfrm>
            <a:custGeom>
              <a:rect b="b" l="l" r="r" t="t"/>
              <a:pathLst>
                <a:path extrusionOk="0" h="209" w="367">
                  <a:moveTo>
                    <a:pt x="234" y="0"/>
                  </a:moveTo>
                  <a:cubicBezTo>
                    <a:pt x="140" y="0"/>
                    <a:pt x="1" y="208"/>
                    <a:pt x="133" y="208"/>
                  </a:cubicBezTo>
                  <a:cubicBezTo>
                    <a:pt x="228" y="208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61"/>
            <p:cNvSpPr/>
            <p:nvPr/>
          </p:nvSpPr>
          <p:spPr>
            <a:xfrm>
              <a:off x="2490500" y="2899600"/>
              <a:ext cx="8000" cy="9550"/>
            </a:xfrm>
            <a:custGeom>
              <a:rect b="b" l="l" r="r" t="t"/>
              <a:pathLst>
                <a:path extrusionOk="0" h="382" w="320">
                  <a:moveTo>
                    <a:pt x="227" y="1"/>
                  </a:moveTo>
                  <a:cubicBezTo>
                    <a:pt x="203" y="1"/>
                    <a:pt x="178" y="7"/>
                    <a:pt x="158" y="16"/>
                  </a:cubicBezTo>
                  <a:cubicBezTo>
                    <a:pt x="82" y="54"/>
                    <a:pt x="0" y="148"/>
                    <a:pt x="19" y="243"/>
                  </a:cubicBezTo>
                  <a:cubicBezTo>
                    <a:pt x="44" y="325"/>
                    <a:pt x="114" y="350"/>
                    <a:pt x="177" y="375"/>
                  </a:cubicBezTo>
                  <a:cubicBezTo>
                    <a:pt x="186" y="379"/>
                    <a:pt x="195" y="381"/>
                    <a:pt x="204" y="381"/>
                  </a:cubicBezTo>
                  <a:cubicBezTo>
                    <a:pt x="264" y="381"/>
                    <a:pt x="319" y="298"/>
                    <a:pt x="303" y="249"/>
                  </a:cubicBezTo>
                  <a:cubicBezTo>
                    <a:pt x="297" y="192"/>
                    <a:pt x="297" y="129"/>
                    <a:pt x="309" y="72"/>
                  </a:cubicBezTo>
                  <a:cubicBezTo>
                    <a:pt x="309" y="20"/>
                    <a:pt x="270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61"/>
            <p:cNvSpPr/>
            <p:nvPr/>
          </p:nvSpPr>
          <p:spPr>
            <a:xfrm>
              <a:off x="2497900" y="2833725"/>
              <a:ext cx="8550" cy="6950"/>
            </a:xfrm>
            <a:custGeom>
              <a:rect b="b" l="l" r="r" t="t"/>
              <a:pathLst>
                <a:path extrusionOk="0" h="278" w="342">
                  <a:moveTo>
                    <a:pt x="254" y="1"/>
                  </a:moveTo>
                  <a:cubicBezTo>
                    <a:pt x="212" y="1"/>
                    <a:pt x="166" y="19"/>
                    <a:pt x="139" y="40"/>
                  </a:cubicBezTo>
                  <a:cubicBezTo>
                    <a:pt x="89" y="77"/>
                    <a:pt x="1" y="178"/>
                    <a:pt x="64" y="241"/>
                  </a:cubicBezTo>
                  <a:lnTo>
                    <a:pt x="64" y="248"/>
                  </a:lnTo>
                  <a:cubicBezTo>
                    <a:pt x="70" y="270"/>
                    <a:pt x="83" y="278"/>
                    <a:pt x="98" y="278"/>
                  </a:cubicBezTo>
                  <a:cubicBezTo>
                    <a:pt x="114" y="278"/>
                    <a:pt x="133" y="270"/>
                    <a:pt x="152" y="260"/>
                  </a:cubicBezTo>
                  <a:cubicBezTo>
                    <a:pt x="234" y="248"/>
                    <a:pt x="303" y="197"/>
                    <a:pt x="335" y="122"/>
                  </a:cubicBezTo>
                  <a:cubicBezTo>
                    <a:pt x="341" y="109"/>
                    <a:pt x="341" y="103"/>
                    <a:pt x="341" y="90"/>
                  </a:cubicBezTo>
                  <a:cubicBezTo>
                    <a:pt x="341" y="23"/>
                    <a:pt x="301" y="1"/>
                    <a:pt x="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61"/>
            <p:cNvSpPr/>
            <p:nvPr/>
          </p:nvSpPr>
          <p:spPr>
            <a:xfrm>
              <a:off x="2523800" y="2839375"/>
              <a:ext cx="6125" cy="5675"/>
            </a:xfrm>
            <a:custGeom>
              <a:rect b="b" l="l" r="r" t="t"/>
              <a:pathLst>
                <a:path extrusionOk="0" h="227" w="245">
                  <a:moveTo>
                    <a:pt x="177" y="1"/>
                  </a:moveTo>
                  <a:cubicBezTo>
                    <a:pt x="149" y="1"/>
                    <a:pt x="119" y="9"/>
                    <a:pt x="100" y="28"/>
                  </a:cubicBezTo>
                  <a:cubicBezTo>
                    <a:pt x="68" y="47"/>
                    <a:pt x="11" y="97"/>
                    <a:pt x="18" y="142"/>
                  </a:cubicBezTo>
                  <a:cubicBezTo>
                    <a:pt x="0" y="202"/>
                    <a:pt x="28" y="226"/>
                    <a:pt x="67" y="226"/>
                  </a:cubicBezTo>
                  <a:cubicBezTo>
                    <a:pt x="97" y="226"/>
                    <a:pt x="135" y="211"/>
                    <a:pt x="163" y="186"/>
                  </a:cubicBezTo>
                  <a:cubicBezTo>
                    <a:pt x="194" y="154"/>
                    <a:pt x="220" y="116"/>
                    <a:pt x="232" y="79"/>
                  </a:cubicBezTo>
                  <a:cubicBezTo>
                    <a:pt x="245" y="47"/>
                    <a:pt x="232" y="15"/>
                    <a:pt x="201" y="3"/>
                  </a:cubicBezTo>
                  <a:cubicBezTo>
                    <a:pt x="193" y="1"/>
                    <a:pt x="185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61"/>
            <p:cNvSpPr/>
            <p:nvPr/>
          </p:nvSpPr>
          <p:spPr>
            <a:xfrm>
              <a:off x="2489375" y="2861825"/>
              <a:ext cx="10275" cy="6025"/>
            </a:xfrm>
            <a:custGeom>
              <a:rect b="b" l="l" r="r" t="t"/>
              <a:pathLst>
                <a:path extrusionOk="0" h="241" w="411">
                  <a:moveTo>
                    <a:pt x="266" y="0"/>
                  </a:moveTo>
                  <a:cubicBezTo>
                    <a:pt x="152" y="0"/>
                    <a:pt x="1" y="240"/>
                    <a:pt x="146" y="240"/>
                  </a:cubicBezTo>
                  <a:cubicBezTo>
                    <a:pt x="260" y="240"/>
                    <a:pt x="411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61"/>
            <p:cNvSpPr/>
            <p:nvPr/>
          </p:nvSpPr>
          <p:spPr>
            <a:xfrm>
              <a:off x="2363250" y="3280525"/>
              <a:ext cx="15475" cy="11575"/>
            </a:xfrm>
            <a:custGeom>
              <a:rect b="b" l="l" r="r" t="t"/>
              <a:pathLst>
                <a:path extrusionOk="0" h="463" w="619">
                  <a:moveTo>
                    <a:pt x="335" y="1"/>
                  </a:moveTo>
                  <a:cubicBezTo>
                    <a:pt x="216" y="1"/>
                    <a:pt x="87" y="145"/>
                    <a:pt x="45" y="231"/>
                  </a:cubicBezTo>
                  <a:cubicBezTo>
                    <a:pt x="1" y="318"/>
                    <a:pt x="23" y="462"/>
                    <a:pt x="133" y="462"/>
                  </a:cubicBezTo>
                  <a:cubicBezTo>
                    <a:pt x="150" y="462"/>
                    <a:pt x="169" y="459"/>
                    <a:pt x="190" y="451"/>
                  </a:cubicBezTo>
                  <a:lnTo>
                    <a:pt x="284" y="420"/>
                  </a:lnTo>
                  <a:cubicBezTo>
                    <a:pt x="391" y="376"/>
                    <a:pt x="618" y="105"/>
                    <a:pt x="429" y="29"/>
                  </a:cubicBezTo>
                  <a:lnTo>
                    <a:pt x="398" y="16"/>
                  </a:lnTo>
                  <a:cubicBezTo>
                    <a:pt x="377" y="6"/>
                    <a:pt x="356" y="1"/>
                    <a:pt x="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61"/>
            <p:cNvSpPr/>
            <p:nvPr/>
          </p:nvSpPr>
          <p:spPr>
            <a:xfrm>
              <a:off x="2397600" y="3266225"/>
              <a:ext cx="11400" cy="9075"/>
            </a:xfrm>
            <a:custGeom>
              <a:rect b="b" l="l" r="r" t="t"/>
              <a:pathLst>
                <a:path extrusionOk="0" h="363" w="456">
                  <a:moveTo>
                    <a:pt x="258" y="1"/>
                  </a:moveTo>
                  <a:cubicBezTo>
                    <a:pt x="138" y="1"/>
                    <a:pt x="0" y="189"/>
                    <a:pt x="20" y="298"/>
                  </a:cubicBezTo>
                  <a:cubicBezTo>
                    <a:pt x="24" y="344"/>
                    <a:pt x="48" y="362"/>
                    <a:pt x="76" y="362"/>
                  </a:cubicBezTo>
                  <a:cubicBezTo>
                    <a:pt x="90" y="362"/>
                    <a:pt x="106" y="357"/>
                    <a:pt x="121" y="349"/>
                  </a:cubicBezTo>
                  <a:cubicBezTo>
                    <a:pt x="247" y="349"/>
                    <a:pt x="455" y="172"/>
                    <a:pt x="348" y="46"/>
                  </a:cubicBezTo>
                  <a:cubicBezTo>
                    <a:pt x="322" y="14"/>
                    <a:pt x="291" y="1"/>
                    <a:pt x="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61"/>
            <p:cNvSpPr/>
            <p:nvPr/>
          </p:nvSpPr>
          <p:spPr>
            <a:xfrm>
              <a:off x="2406600" y="3298475"/>
              <a:ext cx="9025" cy="9925"/>
            </a:xfrm>
            <a:custGeom>
              <a:rect b="b" l="l" r="r" t="t"/>
              <a:pathLst>
                <a:path extrusionOk="0" h="397" w="361">
                  <a:moveTo>
                    <a:pt x="172" y="1"/>
                  </a:moveTo>
                  <a:cubicBezTo>
                    <a:pt x="112" y="1"/>
                    <a:pt x="20" y="84"/>
                    <a:pt x="51" y="137"/>
                  </a:cubicBezTo>
                  <a:cubicBezTo>
                    <a:pt x="95" y="206"/>
                    <a:pt x="1" y="314"/>
                    <a:pt x="89" y="377"/>
                  </a:cubicBezTo>
                  <a:cubicBezTo>
                    <a:pt x="109" y="391"/>
                    <a:pt x="129" y="397"/>
                    <a:pt x="148" y="397"/>
                  </a:cubicBezTo>
                  <a:cubicBezTo>
                    <a:pt x="219" y="397"/>
                    <a:pt x="287" y="322"/>
                    <a:pt x="316" y="263"/>
                  </a:cubicBezTo>
                  <a:cubicBezTo>
                    <a:pt x="348" y="219"/>
                    <a:pt x="360" y="162"/>
                    <a:pt x="341" y="106"/>
                  </a:cubicBezTo>
                  <a:cubicBezTo>
                    <a:pt x="316" y="30"/>
                    <a:pt x="253" y="49"/>
                    <a:pt x="203" y="11"/>
                  </a:cubicBezTo>
                  <a:cubicBezTo>
                    <a:pt x="194" y="4"/>
                    <a:pt x="184" y="1"/>
                    <a:pt x="1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61"/>
            <p:cNvSpPr/>
            <p:nvPr/>
          </p:nvSpPr>
          <p:spPr>
            <a:xfrm>
              <a:off x="2381225" y="3306425"/>
              <a:ext cx="7375" cy="7050"/>
            </a:xfrm>
            <a:custGeom>
              <a:rect b="b" l="l" r="r" t="t"/>
              <a:pathLst>
                <a:path extrusionOk="0" h="282" w="295">
                  <a:moveTo>
                    <a:pt x="212" y="0"/>
                  </a:moveTo>
                  <a:cubicBezTo>
                    <a:pt x="196" y="0"/>
                    <a:pt x="178" y="5"/>
                    <a:pt x="158" y="15"/>
                  </a:cubicBezTo>
                  <a:cubicBezTo>
                    <a:pt x="89" y="46"/>
                    <a:pt x="0" y="147"/>
                    <a:pt x="57" y="223"/>
                  </a:cubicBezTo>
                  <a:cubicBezTo>
                    <a:pt x="57" y="235"/>
                    <a:pt x="63" y="242"/>
                    <a:pt x="70" y="248"/>
                  </a:cubicBezTo>
                  <a:cubicBezTo>
                    <a:pt x="81" y="272"/>
                    <a:pt x="99" y="281"/>
                    <a:pt x="119" y="281"/>
                  </a:cubicBezTo>
                  <a:cubicBezTo>
                    <a:pt x="168" y="281"/>
                    <a:pt x="231" y="225"/>
                    <a:pt x="240" y="185"/>
                  </a:cubicBezTo>
                  <a:cubicBezTo>
                    <a:pt x="253" y="166"/>
                    <a:pt x="259" y="141"/>
                    <a:pt x="265" y="122"/>
                  </a:cubicBezTo>
                  <a:cubicBezTo>
                    <a:pt x="295" y="53"/>
                    <a:pt x="267" y="0"/>
                    <a:pt x="2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61"/>
            <p:cNvSpPr/>
            <p:nvPr/>
          </p:nvSpPr>
          <p:spPr>
            <a:xfrm>
              <a:off x="2386100" y="3294175"/>
              <a:ext cx="7550" cy="5525"/>
            </a:xfrm>
            <a:custGeom>
              <a:rect b="b" l="l" r="r" t="t"/>
              <a:pathLst>
                <a:path extrusionOk="0" h="221" w="302">
                  <a:moveTo>
                    <a:pt x="220" y="1"/>
                  </a:moveTo>
                  <a:cubicBezTo>
                    <a:pt x="206" y="1"/>
                    <a:pt x="189" y="4"/>
                    <a:pt x="171" y="13"/>
                  </a:cubicBezTo>
                  <a:lnTo>
                    <a:pt x="127" y="32"/>
                  </a:lnTo>
                  <a:cubicBezTo>
                    <a:pt x="89" y="51"/>
                    <a:pt x="1" y="139"/>
                    <a:pt x="51" y="183"/>
                  </a:cubicBezTo>
                  <a:lnTo>
                    <a:pt x="77" y="202"/>
                  </a:lnTo>
                  <a:cubicBezTo>
                    <a:pt x="92" y="215"/>
                    <a:pt x="109" y="220"/>
                    <a:pt x="127" y="220"/>
                  </a:cubicBezTo>
                  <a:cubicBezTo>
                    <a:pt x="186" y="220"/>
                    <a:pt x="248" y="157"/>
                    <a:pt x="272" y="114"/>
                  </a:cubicBezTo>
                  <a:cubicBezTo>
                    <a:pt x="302" y="49"/>
                    <a:pt x="273" y="1"/>
                    <a:pt x="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61"/>
            <p:cNvSpPr/>
            <p:nvPr/>
          </p:nvSpPr>
          <p:spPr>
            <a:xfrm>
              <a:off x="2356000" y="3305350"/>
              <a:ext cx="7700" cy="4300"/>
            </a:xfrm>
            <a:custGeom>
              <a:rect b="b" l="l" r="r" t="t"/>
              <a:pathLst>
                <a:path extrusionOk="0" h="172" w="308">
                  <a:moveTo>
                    <a:pt x="229" y="0"/>
                  </a:moveTo>
                  <a:cubicBezTo>
                    <a:pt x="227" y="0"/>
                    <a:pt x="224" y="0"/>
                    <a:pt x="221" y="1"/>
                  </a:cubicBezTo>
                  <a:cubicBezTo>
                    <a:pt x="196" y="1"/>
                    <a:pt x="171" y="7"/>
                    <a:pt x="145" y="13"/>
                  </a:cubicBezTo>
                  <a:cubicBezTo>
                    <a:pt x="101" y="26"/>
                    <a:pt x="0" y="121"/>
                    <a:pt x="76" y="159"/>
                  </a:cubicBezTo>
                  <a:cubicBezTo>
                    <a:pt x="95" y="165"/>
                    <a:pt x="114" y="171"/>
                    <a:pt x="139" y="171"/>
                  </a:cubicBezTo>
                  <a:cubicBezTo>
                    <a:pt x="142" y="172"/>
                    <a:pt x="145" y="172"/>
                    <a:pt x="148" y="172"/>
                  </a:cubicBezTo>
                  <a:cubicBezTo>
                    <a:pt x="236" y="172"/>
                    <a:pt x="308" y="0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61"/>
            <p:cNvSpPr/>
            <p:nvPr/>
          </p:nvSpPr>
          <p:spPr>
            <a:xfrm>
              <a:off x="2328550" y="3272800"/>
              <a:ext cx="5075" cy="5650"/>
            </a:xfrm>
            <a:custGeom>
              <a:rect b="b" l="l" r="r" t="t"/>
              <a:pathLst>
                <a:path extrusionOk="0" h="226" w="203">
                  <a:moveTo>
                    <a:pt x="138" y="1"/>
                  </a:moveTo>
                  <a:cubicBezTo>
                    <a:pt x="76" y="1"/>
                    <a:pt x="29" y="72"/>
                    <a:pt x="13" y="130"/>
                  </a:cubicBezTo>
                  <a:cubicBezTo>
                    <a:pt x="1" y="155"/>
                    <a:pt x="20" y="187"/>
                    <a:pt x="45" y="187"/>
                  </a:cubicBezTo>
                  <a:cubicBezTo>
                    <a:pt x="32" y="193"/>
                    <a:pt x="32" y="199"/>
                    <a:pt x="45" y="212"/>
                  </a:cubicBezTo>
                  <a:cubicBezTo>
                    <a:pt x="50" y="222"/>
                    <a:pt x="57" y="225"/>
                    <a:pt x="65" y="225"/>
                  </a:cubicBezTo>
                  <a:cubicBezTo>
                    <a:pt x="87" y="225"/>
                    <a:pt x="114" y="194"/>
                    <a:pt x="114" y="180"/>
                  </a:cubicBezTo>
                  <a:cubicBezTo>
                    <a:pt x="127" y="142"/>
                    <a:pt x="152" y="111"/>
                    <a:pt x="165" y="73"/>
                  </a:cubicBezTo>
                  <a:cubicBezTo>
                    <a:pt x="184" y="54"/>
                    <a:pt x="203" y="29"/>
                    <a:pt x="177" y="10"/>
                  </a:cubicBezTo>
                  <a:cubicBezTo>
                    <a:pt x="164" y="4"/>
                    <a:pt x="151" y="1"/>
                    <a:pt x="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61"/>
            <p:cNvSpPr/>
            <p:nvPr/>
          </p:nvSpPr>
          <p:spPr>
            <a:xfrm>
              <a:off x="2355700" y="3232825"/>
              <a:ext cx="9150" cy="8075"/>
            </a:xfrm>
            <a:custGeom>
              <a:rect b="b" l="l" r="r" t="t"/>
              <a:pathLst>
                <a:path extrusionOk="0" h="323" w="366">
                  <a:moveTo>
                    <a:pt x="261" y="0"/>
                  </a:moveTo>
                  <a:cubicBezTo>
                    <a:pt x="115" y="0"/>
                    <a:pt x="1" y="143"/>
                    <a:pt x="50" y="291"/>
                  </a:cubicBezTo>
                  <a:cubicBezTo>
                    <a:pt x="58" y="310"/>
                    <a:pt x="70" y="317"/>
                    <a:pt x="84" y="317"/>
                  </a:cubicBezTo>
                  <a:cubicBezTo>
                    <a:pt x="121" y="317"/>
                    <a:pt x="171" y="264"/>
                    <a:pt x="190" y="229"/>
                  </a:cubicBezTo>
                  <a:lnTo>
                    <a:pt x="190" y="229"/>
                  </a:lnTo>
                  <a:lnTo>
                    <a:pt x="151" y="322"/>
                  </a:lnTo>
                  <a:cubicBezTo>
                    <a:pt x="183" y="316"/>
                    <a:pt x="214" y="303"/>
                    <a:pt x="239" y="284"/>
                  </a:cubicBezTo>
                  <a:cubicBezTo>
                    <a:pt x="277" y="253"/>
                    <a:pt x="315" y="215"/>
                    <a:pt x="334" y="165"/>
                  </a:cubicBezTo>
                  <a:cubicBezTo>
                    <a:pt x="365" y="102"/>
                    <a:pt x="365" y="1"/>
                    <a:pt x="271" y="1"/>
                  </a:cubicBezTo>
                  <a:cubicBezTo>
                    <a:pt x="268" y="1"/>
                    <a:pt x="264" y="0"/>
                    <a:pt x="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61"/>
            <p:cNvSpPr/>
            <p:nvPr/>
          </p:nvSpPr>
          <p:spPr>
            <a:xfrm>
              <a:off x="2370500" y="3246550"/>
              <a:ext cx="15325" cy="9000"/>
            </a:xfrm>
            <a:custGeom>
              <a:rect b="b" l="l" r="r" t="t"/>
              <a:pathLst>
                <a:path extrusionOk="0" h="360" w="613">
                  <a:moveTo>
                    <a:pt x="392" y="0"/>
                  </a:moveTo>
                  <a:cubicBezTo>
                    <a:pt x="228" y="0"/>
                    <a:pt x="0" y="360"/>
                    <a:pt x="221" y="360"/>
                  </a:cubicBezTo>
                  <a:cubicBezTo>
                    <a:pt x="379" y="360"/>
                    <a:pt x="612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61"/>
            <p:cNvSpPr/>
            <p:nvPr/>
          </p:nvSpPr>
          <p:spPr>
            <a:xfrm>
              <a:off x="2351475" y="3260000"/>
              <a:ext cx="8950" cy="6725"/>
            </a:xfrm>
            <a:custGeom>
              <a:rect b="b" l="l" r="r" t="t"/>
              <a:pathLst>
                <a:path extrusionOk="0" h="269" w="358">
                  <a:moveTo>
                    <a:pt x="196" y="1"/>
                  </a:moveTo>
                  <a:cubicBezTo>
                    <a:pt x="141" y="1"/>
                    <a:pt x="91" y="47"/>
                    <a:pt x="55" y="106"/>
                  </a:cubicBezTo>
                  <a:cubicBezTo>
                    <a:pt x="11" y="172"/>
                    <a:pt x="0" y="269"/>
                    <a:pt x="81" y="269"/>
                  </a:cubicBezTo>
                  <a:cubicBezTo>
                    <a:pt x="92" y="269"/>
                    <a:pt x="104" y="267"/>
                    <a:pt x="118" y="263"/>
                  </a:cubicBezTo>
                  <a:cubicBezTo>
                    <a:pt x="181" y="251"/>
                    <a:pt x="358" y="93"/>
                    <a:pt x="263" y="24"/>
                  </a:cubicBezTo>
                  <a:cubicBezTo>
                    <a:pt x="240" y="8"/>
                    <a:pt x="218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61"/>
            <p:cNvSpPr/>
            <p:nvPr/>
          </p:nvSpPr>
          <p:spPr>
            <a:xfrm>
              <a:off x="2332150" y="3244125"/>
              <a:ext cx="8100" cy="6550"/>
            </a:xfrm>
            <a:custGeom>
              <a:rect b="b" l="l" r="r" t="t"/>
              <a:pathLst>
                <a:path extrusionOk="0" h="262" w="324">
                  <a:moveTo>
                    <a:pt x="221" y="0"/>
                  </a:moveTo>
                  <a:cubicBezTo>
                    <a:pt x="156" y="0"/>
                    <a:pt x="54" y="98"/>
                    <a:pt x="40" y="135"/>
                  </a:cubicBezTo>
                  <a:cubicBezTo>
                    <a:pt x="1" y="213"/>
                    <a:pt x="42" y="261"/>
                    <a:pt x="101" y="261"/>
                  </a:cubicBezTo>
                  <a:cubicBezTo>
                    <a:pt x="127" y="261"/>
                    <a:pt x="157" y="251"/>
                    <a:pt x="185" y="230"/>
                  </a:cubicBezTo>
                  <a:cubicBezTo>
                    <a:pt x="185" y="224"/>
                    <a:pt x="185" y="217"/>
                    <a:pt x="185" y="211"/>
                  </a:cubicBezTo>
                  <a:cubicBezTo>
                    <a:pt x="229" y="205"/>
                    <a:pt x="324" y="104"/>
                    <a:pt x="279" y="72"/>
                  </a:cubicBezTo>
                  <a:cubicBezTo>
                    <a:pt x="279" y="66"/>
                    <a:pt x="273" y="53"/>
                    <a:pt x="273" y="47"/>
                  </a:cubicBezTo>
                  <a:cubicBezTo>
                    <a:pt x="265" y="13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61"/>
            <p:cNvSpPr/>
            <p:nvPr/>
          </p:nvSpPr>
          <p:spPr>
            <a:xfrm>
              <a:off x="2297800" y="3277825"/>
              <a:ext cx="6575" cy="6275"/>
            </a:xfrm>
            <a:custGeom>
              <a:rect b="b" l="l" r="r" t="t"/>
              <a:pathLst>
                <a:path extrusionOk="0" h="251" w="263">
                  <a:moveTo>
                    <a:pt x="187" y="1"/>
                  </a:moveTo>
                  <a:cubicBezTo>
                    <a:pt x="178" y="1"/>
                    <a:pt x="169" y="2"/>
                    <a:pt x="159" y="4"/>
                  </a:cubicBezTo>
                  <a:cubicBezTo>
                    <a:pt x="133" y="11"/>
                    <a:pt x="108" y="17"/>
                    <a:pt x="89" y="36"/>
                  </a:cubicBezTo>
                  <a:lnTo>
                    <a:pt x="83" y="42"/>
                  </a:lnTo>
                  <a:cubicBezTo>
                    <a:pt x="58" y="55"/>
                    <a:pt x="39" y="80"/>
                    <a:pt x="26" y="105"/>
                  </a:cubicBezTo>
                  <a:cubicBezTo>
                    <a:pt x="20" y="105"/>
                    <a:pt x="20" y="112"/>
                    <a:pt x="20" y="118"/>
                  </a:cubicBezTo>
                  <a:cubicBezTo>
                    <a:pt x="14" y="124"/>
                    <a:pt x="14" y="131"/>
                    <a:pt x="7" y="137"/>
                  </a:cubicBezTo>
                  <a:cubicBezTo>
                    <a:pt x="1" y="150"/>
                    <a:pt x="1" y="162"/>
                    <a:pt x="1" y="175"/>
                  </a:cubicBezTo>
                  <a:cubicBezTo>
                    <a:pt x="1" y="181"/>
                    <a:pt x="1" y="181"/>
                    <a:pt x="1" y="187"/>
                  </a:cubicBezTo>
                  <a:lnTo>
                    <a:pt x="1" y="194"/>
                  </a:lnTo>
                  <a:cubicBezTo>
                    <a:pt x="1" y="200"/>
                    <a:pt x="1" y="206"/>
                    <a:pt x="1" y="213"/>
                  </a:cubicBezTo>
                  <a:cubicBezTo>
                    <a:pt x="1" y="219"/>
                    <a:pt x="7" y="219"/>
                    <a:pt x="14" y="225"/>
                  </a:cubicBezTo>
                  <a:cubicBezTo>
                    <a:pt x="14" y="231"/>
                    <a:pt x="20" y="231"/>
                    <a:pt x="20" y="238"/>
                  </a:cubicBezTo>
                  <a:cubicBezTo>
                    <a:pt x="33" y="244"/>
                    <a:pt x="45" y="250"/>
                    <a:pt x="58" y="250"/>
                  </a:cubicBezTo>
                  <a:cubicBezTo>
                    <a:pt x="77" y="250"/>
                    <a:pt x="96" y="250"/>
                    <a:pt x="108" y="238"/>
                  </a:cubicBezTo>
                  <a:cubicBezTo>
                    <a:pt x="127" y="238"/>
                    <a:pt x="140" y="225"/>
                    <a:pt x="152" y="219"/>
                  </a:cubicBezTo>
                  <a:cubicBezTo>
                    <a:pt x="197" y="194"/>
                    <a:pt x="228" y="150"/>
                    <a:pt x="241" y="105"/>
                  </a:cubicBezTo>
                  <a:cubicBezTo>
                    <a:pt x="263" y="51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61"/>
            <p:cNvSpPr/>
            <p:nvPr/>
          </p:nvSpPr>
          <p:spPr>
            <a:xfrm>
              <a:off x="2307175" y="3310050"/>
              <a:ext cx="13375" cy="10400"/>
            </a:xfrm>
            <a:custGeom>
              <a:rect b="b" l="l" r="r" t="t"/>
              <a:pathLst>
                <a:path extrusionOk="0" h="416" w="535">
                  <a:moveTo>
                    <a:pt x="367" y="0"/>
                  </a:moveTo>
                  <a:cubicBezTo>
                    <a:pt x="288" y="0"/>
                    <a:pt x="200" y="73"/>
                    <a:pt x="149" y="128"/>
                  </a:cubicBezTo>
                  <a:cubicBezTo>
                    <a:pt x="61" y="222"/>
                    <a:pt x="0" y="415"/>
                    <a:pt x="156" y="415"/>
                  </a:cubicBezTo>
                  <a:cubicBezTo>
                    <a:pt x="168" y="415"/>
                    <a:pt x="180" y="414"/>
                    <a:pt x="194" y="412"/>
                  </a:cubicBezTo>
                  <a:cubicBezTo>
                    <a:pt x="244" y="399"/>
                    <a:pt x="288" y="380"/>
                    <a:pt x="332" y="349"/>
                  </a:cubicBezTo>
                  <a:cubicBezTo>
                    <a:pt x="408" y="292"/>
                    <a:pt x="534" y="128"/>
                    <a:pt x="446" y="34"/>
                  </a:cubicBezTo>
                  <a:cubicBezTo>
                    <a:pt x="422" y="10"/>
                    <a:pt x="395" y="0"/>
                    <a:pt x="3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61"/>
            <p:cNvSpPr/>
            <p:nvPr/>
          </p:nvSpPr>
          <p:spPr>
            <a:xfrm>
              <a:off x="2323200" y="3296900"/>
              <a:ext cx="8500" cy="7400"/>
            </a:xfrm>
            <a:custGeom>
              <a:rect b="b" l="l" r="r" t="t"/>
              <a:pathLst>
                <a:path extrusionOk="0" h="296" w="340">
                  <a:moveTo>
                    <a:pt x="227" y="1"/>
                  </a:moveTo>
                  <a:cubicBezTo>
                    <a:pt x="197" y="1"/>
                    <a:pt x="163" y="12"/>
                    <a:pt x="133" y="36"/>
                  </a:cubicBezTo>
                  <a:lnTo>
                    <a:pt x="63" y="93"/>
                  </a:lnTo>
                  <a:cubicBezTo>
                    <a:pt x="32" y="112"/>
                    <a:pt x="0" y="150"/>
                    <a:pt x="13" y="194"/>
                  </a:cubicBezTo>
                  <a:lnTo>
                    <a:pt x="26" y="244"/>
                  </a:lnTo>
                  <a:cubicBezTo>
                    <a:pt x="39" y="281"/>
                    <a:pt x="62" y="295"/>
                    <a:pt x="90" y="295"/>
                  </a:cubicBezTo>
                  <a:cubicBezTo>
                    <a:pt x="168" y="295"/>
                    <a:pt x="278" y="185"/>
                    <a:pt x="297" y="143"/>
                  </a:cubicBezTo>
                  <a:cubicBezTo>
                    <a:pt x="340" y="53"/>
                    <a:pt x="292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61"/>
            <p:cNvSpPr/>
            <p:nvPr/>
          </p:nvSpPr>
          <p:spPr>
            <a:xfrm>
              <a:off x="2449175" y="3273200"/>
              <a:ext cx="14375" cy="12150"/>
            </a:xfrm>
            <a:custGeom>
              <a:rect b="b" l="l" r="r" t="t"/>
              <a:pathLst>
                <a:path extrusionOk="0" h="486" w="575">
                  <a:moveTo>
                    <a:pt x="379" y="0"/>
                  </a:moveTo>
                  <a:cubicBezTo>
                    <a:pt x="240" y="0"/>
                    <a:pt x="108" y="120"/>
                    <a:pt x="45" y="240"/>
                  </a:cubicBezTo>
                  <a:cubicBezTo>
                    <a:pt x="1" y="335"/>
                    <a:pt x="1" y="486"/>
                    <a:pt x="146" y="486"/>
                  </a:cubicBezTo>
                  <a:lnTo>
                    <a:pt x="196" y="486"/>
                  </a:lnTo>
                  <a:cubicBezTo>
                    <a:pt x="341" y="486"/>
                    <a:pt x="474" y="366"/>
                    <a:pt x="530" y="246"/>
                  </a:cubicBezTo>
                  <a:cubicBezTo>
                    <a:pt x="575" y="152"/>
                    <a:pt x="575" y="0"/>
                    <a:pt x="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61"/>
            <p:cNvSpPr/>
            <p:nvPr/>
          </p:nvSpPr>
          <p:spPr>
            <a:xfrm>
              <a:off x="2392575" y="3327275"/>
              <a:ext cx="17275" cy="15025"/>
            </a:xfrm>
            <a:custGeom>
              <a:rect b="b" l="l" r="r" t="t"/>
              <a:pathLst>
                <a:path extrusionOk="0" h="601" w="691">
                  <a:moveTo>
                    <a:pt x="509" y="1"/>
                  </a:moveTo>
                  <a:cubicBezTo>
                    <a:pt x="492" y="1"/>
                    <a:pt x="474" y="3"/>
                    <a:pt x="455" y="7"/>
                  </a:cubicBezTo>
                  <a:cubicBezTo>
                    <a:pt x="322" y="45"/>
                    <a:pt x="202" y="127"/>
                    <a:pt x="127" y="240"/>
                  </a:cubicBezTo>
                  <a:cubicBezTo>
                    <a:pt x="64" y="310"/>
                    <a:pt x="0" y="436"/>
                    <a:pt x="45" y="530"/>
                  </a:cubicBezTo>
                  <a:cubicBezTo>
                    <a:pt x="69" y="583"/>
                    <a:pt x="115" y="600"/>
                    <a:pt x="165" y="600"/>
                  </a:cubicBezTo>
                  <a:cubicBezTo>
                    <a:pt x="206" y="600"/>
                    <a:pt x="251" y="589"/>
                    <a:pt x="291" y="574"/>
                  </a:cubicBezTo>
                  <a:cubicBezTo>
                    <a:pt x="310" y="568"/>
                    <a:pt x="328" y="556"/>
                    <a:pt x="354" y="543"/>
                  </a:cubicBezTo>
                  <a:cubicBezTo>
                    <a:pt x="366" y="537"/>
                    <a:pt x="379" y="530"/>
                    <a:pt x="392" y="524"/>
                  </a:cubicBezTo>
                  <a:cubicBezTo>
                    <a:pt x="524" y="461"/>
                    <a:pt x="625" y="347"/>
                    <a:pt x="663" y="209"/>
                  </a:cubicBezTo>
                  <a:cubicBezTo>
                    <a:pt x="690" y="88"/>
                    <a:pt x="622" y="1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61"/>
            <p:cNvSpPr/>
            <p:nvPr/>
          </p:nvSpPr>
          <p:spPr>
            <a:xfrm>
              <a:off x="2438625" y="3318600"/>
              <a:ext cx="10275" cy="9525"/>
            </a:xfrm>
            <a:custGeom>
              <a:rect b="b" l="l" r="r" t="t"/>
              <a:pathLst>
                <a:path extrusionOk="0" h="381" w="411">
                  <a:moveTo>
                    <a:pt x="265" y="1"/>
                  </a:moveTo>
                  <a:cubicBezTo>
                    <a:pt x="227" y="1"/>
                    <a:pt x="189" y="13"/>
                    <a:pt x="158" y="38"/>
                  </a:cubicBezTo>
                  <a:cubicBezTo>
                    <a:pt x="149" y="43"/>
                    <a:pt x="103" y="74"/>
                    <a:pt x="105" y="74"/>
                  </a:cubicBezTo>
                  <a:cubicBezTo>
                    <a:pt x="106" y="74"/>
                    <a:pt x="110" y="72"/>
                    <a:pt x="119" y="66"/>
                  </a:cubicBezTo>
                  <a:lnTo>
                    <a:pt x="119" y="66"/>
                  </a:lnTo>
                  <a:cubicBezTo>
                    <a:pt x="51" y="112"/>
                    <a:pt x="6" y="196"/>
                    <a:pt x="0" y="284"/>
                  </a:cubicBezTo>
                  <a:lnTo>
                    <a:pt x="0" y="322"/>
                  </a:lnTo>
                  <a:cubicBezTo>
                    <a:pt x="0" y="365"/>
                    <a:pt x="27" y="381"/>
                    <a:pt x="66" y="381"/>
                  </a:cubicBezTo>
                  <a:cubicBezTo>
                    <a:pt x="73" y="381"/>
                    <a:pt x="81" y="380"/>
                    <a:pt x="88" y="379"/>
                  </a:cubicBezTo>
                  <a:lnTo>
                    <a:pt x="139" y="373"/>
                  </a:lnTo>
                  <a:cubicBezTo>
                    <a:pt x="215" y="354"/>
                    <a:pt x="278" y="303"/>
                    <a:pt x="315" y="240"/>
                  </a:cubicBezTo>
                  <a:cubicBezTo>
                    <a:pt x="353" y="196"/>
                    <a:pt x="410" y="76"/>
                    <a:pt x="341" y="32"/>
                  </a:cubicBezTo>
                  <a:cubicBezTo>
                    <a:pt x="322" y="7"/>
                    <a:pt x="297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61"/>
            <p:cNvSpPr/>
            <p:nvPr/>
          </p:nvSpPr>
          <p:spPr>
            <a:xfrm>
              <a:off x="2434525" y="3300075"/>
              <a:ext cx="7900" cy="7925"/>
            </a:xfrm>
            <a:custGeom>
              <a:rect b="b" l="l" r="r" t="t"/>
              <a:pathLst>
                <a:path extrusionOk="0" h="317" w="316">
                  <a:moveTo>
                    <a:pt x="239" y="0"/>
                  </a:moveTo>
                  <a:cubicBezTo>
                    <a:pt x="218" y="0"/>
                    <a:pt x="193" y="8"/>
                    <a:pt x="170" y="16"/>
                  </a:cubicBezTo>
                  <a:cubicBezTo>
                    <a:pt x="126" y="35"/>
                    <a:pt x="82" y="73"/>
                    <a:pt x="57" y="117"/>
                  </a:cubicBezTo>
                  <a:cubicBezTo>
                    <a:pt x="13" y="161"/>
                    <a:pt x="0" y="231"/>
                    <a:pt x="32" y="281"/>
                  </a:cubicBezTo>
                  <a:cubicBezTo>
                    <a:pt x="58" y="308"/>
                    <a:pt x="86" y="317"/>
                    <a:pt x="114" y="317"/>
                  </a:cubicBezTo>
                  <a:cubicBezTo>
                    <a:pt x="140" y="317"/>
                    <a:pt x="165" y="309"/>
                    <a:pt x="189" y="300"/>
                  </a:cubicBezTo>
                  <a:cubicBezTo>
                    <a:pt x="240" y="288"/>
                    <a:pt x="271" y="250"/>
                    <a:pt x="290" y="206"/>
                  </a:cubicBezTo>
                  <a:cubicBezTo>
                    <a:pt x="309" y="155"/>
                    <a:pt x="315" y="92"/>
                    <a:pt x="297" y="42"/>
                  </a:cubicBezTo>
                  <a:cubicBezTo>
                    <a:pt x="286" y="11"/>
                    <a:pt x="265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61"/>
            <p:cNvSpPr/>
            <p:nvPr/>
          </p:nvSpPr>
          <p:spPr>
            <a:xfrm>
              <a:off x="2421900" y="3270325"/>
              <a:ext cx="9025" cy="8575"/>
            </a:xfrm>
            <a:custGeom>
              <a:rect b="b" l="l" r="r" t="t"/>
              <a:pathLst>
                <a:path extrusionOk="0" h="343" w="361">
                  <a:moveTo>
                    <a:pt x="222" y="1"/>
                  </a:moveTo>
                  <a:cubicBezTo>
                    <a:pt x="158" y="1"/>
                    <a:pt x="95" y="61"/>
                    <a:pt x="64" y="109"/>
                  </a:cubicBezTo>
                  <a:cubicBezTo>
                    <a:pt x="19" y="147"/>
                    <a:pt x="1" y="204"/>
                    <a:pt x="1" y="267"/>
                  </a:cubicBezTo>
                  <a:cubicBezTo>
                    <a:pt x="1" y="304"/>
                    <a:pt x="32" y="342"/>
                    <a:pt x="76" y="342"/>
                  </a:cubicBezTo>
                  <a:cubicBezTo>
                    <a:pt x="114" y="342"/>
                    <a:pt x="146" y="330"/>
                    <a:pt x="177" y="311"/>
                  </a:cubicBezTo>
                  <a:lnTo>
                    <a:pt x="202" y="304"/>
                  </a:lnTo>
                  <a:cubicBezTo>
                    <a:pt x="259" y="286"/>
                    <a:pt x="360" y="191"/>
                    <a:pt x="297" y="134"/>
                  </a:cubicBezTo>
                  <a:lnTo>
                    <a:pt x="297" y="122"/>
                  </a:lnTo>
                  <a:cubicBezTo>
                    <a:pt x="310" y="77"/>
                    <a:pt x="310" y="27"/>
                    <a:pt x="259" y="8"/>
                  </a:cubicBezTo>
                  <a:cubicBezTo>
                    <a:pt x="247" y="3"/>
                    <a:pt x="234" y="1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61"/>
            <p:cNvSpPr/>
            <p:nvPr/>
          </p:nvSpPr>
          <p:spPr>
            <a:xfrm>
              <a:off x="2323575" y="3228500"/>
              <a:ext cx="8950" cy="8350"/>
            </a:xfrm>
            <a:custGeom>
              <a:rect b="b" l="l" r="r" t="t"/>
              <a:pathLst>
                <a:path extrusionOk="0" h="334" w="358">
                  <a:moveTo>
                    <a:pt x="256" y="1"/>
                  </a:moveTo>
                  <a:cubicBezTo>
                    <a:pt x="216" y="1"/>
                    <a:pt x="172" y="21"/>
                    <a:pt x="143" y="41"/>
                  </a:cubicBezTo>
                  <a:cubicBezTo>
                    <a:pt x="67" y="92"/>
                    <a:pt x="17" y="167"/>
                    <a:pt x="4" y="262"/>
                  </a:cubicBezTo>
                  <a:cubicBezTo>
                    <a:pt x="0" y="315"/>
                    <a:pt x="43" y="334"/>
                    <a:pt x="88" y="334"/>
                  </a:cubicBezTo>
                  <a:cubicBezTo>
                    <a:pt x="112" y="334"/>
                    <a:pt x="138" y="328"/>
                    <a:pt x="156" y="319"/>
                  </a:cubicBezTo>
                  <a:cubicBezTo>
                    <a:pt x="212" y="293"/>
                    <a:pt x="257" y="249"/>
                    <a:pt x="282" y="199"/>
                  </a:cubicBezTo>
                  <a:cubicBezTo>
                    <a:pt x="288" y="199"/>
                    <a:pt x="288" y="193"/>
                    <a:pt x="294" y="193"/>
                  </a:cubicBezTo>
                  <a:cubicBezTo>
                    <a:pt x="326" y="148"/>
                    <a:pt x="358" y="66"/>
                    <a:pt x="313" y="22"/>
                  </a:cubicBezTo>
                  <a:cubicBezTo>
                    <a:pt x="298" y="7"/>
                    <a:pt x="277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61"/>
            <p:cNvSpPr/>
            <p:nvPr/>
          </p:nvSpPr>
          <p:spPr>
            <a:xfrm>
              <a:off x="2240900" y="2961175"/>
              <a:ext cx="15000" cy="12125"/>
            </a:xfrm>
            <a:custGeom>
              <a:rect b="b" l="l" r="r" t="t"/>
              <a:pathLst>
                <a:path extrusionOk="0" h="485" w="600">
                  <a:moveTo>
                    <a:pt x="460" y="0"/>
                  </a:moveTo>
                  <a:cubicBezTo>
                    <a:pt x="428" y="0"/>
                    <a:pt x="394" y="8"/>
                    <a:pt x="366" y="19"/>
                  </a:cubicBezTo>
                  <a:cubicBezTo>
                    <a:pt x="265" y="38"/>
                    <a:pt x="177" y="94"/>
                    <a:pt x="120" y="183"/>
                  </a:cubicBezTo>
                  <a:cubicBezTo>
                    <a:pt x="63" y="258"/>
                    <a:pt x="0" y="429"/>
                    <a:pt x="126" y="473"/>
                  </a:cubicBezTo>
                  <a:cubicBezTo>
                    <a:pt x="150" y="481"/>
                    <a:pt x="173" y="485"/>
                    <a:pt x="195" y="485"/>
                  </a:cubicBezTo>
                  <a:cubicBezTo>
                    <a:pt x="296" y="485"/>
                    <a:pt x="389" y="414"/>
                    <a:pt x="461" y="347"/>
                  </a:cubicBezTo>
                  <a:cubicBezTo>
                    <a:pt x="530" y="290"/>
                    <a:pt x="599" y="164"/>
                    <a:pt x="568" y="69"/>
                  </a:cubicBezTo>
                  <a:cubicBezTo>
                    <a:pt x="549" y="17"/>
                    <a:pt x="506" y="0"/>
                    <a:pt x="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61"/>
            <p:cNvSpPr/>
            <p:nvPr/>
          </p:nvSpPr>
          <p:spPr>
            <a:xfrm>
              <a:off x="2273225" y="2934725"/>
              <a:ext cx="11650" cy="9900"/>
            </a:xfrm>
            <a:custGeom>
              <a:rect b="b" l="l" r="r" t="t"/>
              <a:pathLst>
                <a:path extrusionOk="0" h="396" w="466">
                  <a:moveTo>
                    <a:pt x="329" y="1"/>
                  </a:moveTo>
                  <a:cubicBezTo>
                    <a:pt x="304" y="1"/>
                    <a:pt x="276" y="8"/>
                    <a:pt x="246" y="23"/>
                  </a:cubicBezTo>
                  <a:cubicBezTo>
                    <a:pt x="133" y="74"/>
                    <a:pt x="0" y="232"/>
                    <a:pt x="82" y="358"/>
                  </a:cubicBezTo>
                  <a:cubicBezTo>
                    <a:pt x="77" y="349"/>
                    <a:pt x="73" y="345"/>
                    <a:pt x="73" y="345"/>
                  </a:cubicBezTo>
                  <a:lnTo>
                    <a:pt x="73" y="345"/>
                  </a:lnTo>
                  <a:cubicBezTo>
                    <a:pt x="73" y="345"/>
                    <a:pt x="78" y="353"/>
                    <a:pt x="88" y="370"/>
                  </a:cubicBezTo>
                  <a:cubicBezTo>
                    <a:pt x="95" y="389"/>
                    <a:pt x="114" y="396"/>
                    <a:pt x="133" y="396"/>
                  </a:cubicBezTo>
                  <a:lnTo>
                    <a:pt x="158" y="396"/>
                  </a:lnTo>
                  <a:cubicBezTo>
                    <a:pt x="246" y="389"/>
                    <a:pt x="322" y="345"/>
                    <a:pt x="372" y="269"/>
                  </a:cubicBezTo>
                  <a:cubicBezTo>
                    <a:pt x="385" y="244"/>
                    <a:pt x="397" y="219"/>
                    <a:pt x="416" y="194"/>
                  </a:cubicBezTo>
                  <a:cubicBezTo>
                    <a:pt x="465" y="86"/>
                    <a:pt x="415" y="1"/>
                    <a:pt x="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61"/>
            <p:cNvSpPr/>
            <p:nvPr/>
          </p:nvSpPr>
          <p:spPr>
            <a:xfrm>
              <a:off x="2300025" y="2950150"/>
              <a:ext cx="10575" cy="10000"/>
            </a:xfrm>
            <a:custGeom>
              <a:rect b="b" l="l" r="r" t="t"/>
              <a:pathLst>
                <a:path extrusionOk="0" h="400" w="423">
                  <a:moveTo>
                    <a:pt x="318" y="1"/>
                  </a:moveTo>
                  <a:cubicBezTo>
                    <a:pt x="283" y="1"/>
                    <a:pt x="244" y="13"/>
                    <a:pt x="215" y="25"/>
                  </a:cubicBezTo>
                  <a:cubicBezTo>
                    <a:pt x="229" y="17"/>
                    <a:pt x="236" y="14"/>
                    <a:pt x="233" y="14"/>
                  </a:cubicBezTo>
                  <a:cubicBezTo>
                    <a:pt x="231" y="14"/>
                    <a:pt x="225" y="16"/>
                    <a:pt x="215" y="18"/>
                  </a:cubicBezTo>
                  <a:cubicBezTo>
                    <a:pt x="164" y="31"/>
                    <a:pt x="120" y="62"/>
                    <a:pt x="82" y="100"/>
                  </a:cubicBezTo>
                  <a:cubicBezTo>
                    <a:pt x="38" y="132"/>
                    <a:pt x="7" y="189"/>
                    <a:pt x="7" y="245"/>
                  </a:cubicBezTo>
                  <a:cubicBezTo>
                    <a:pt x="0" y="271"/>
                    <a:pt x="7" y="296"/>
                    <a:pt x="19" y="321"/>
                  </a:cubicBezTo>
                  <a:cubicBezTo>
                    <a:pt x="27" y="379"/>
                    <a:pt x="61" y="400"/>
                    <a:pt x="103" y="400"/>
                  </a:cubicBezTo>
                  <a:cubicBezTo>
                    <a:pt x="192" y="400"/>
                    <a:pt x="322" y="309"/>
                    <a:pt x="360" y="258"/>
                  </a:cubicBezTo>
                  <a:cubicBezTo>
                    <a:pt x="404" y="201"/>
                    <a:pt x="423" y="132"/>
                    <a:pt x="410" y="62"/>
                  </a:cubicBezTo>
                  <a:cubicBezTo>
                    <a:pt x="394" y="16"/>
                    <a:pt x="358" y="1"/>
                    <a:pt x="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61"/>
            <p:cNvSpPr/>
            <p:nvPr/>
          </p:nvSpPr>
          <p:spPr>
            <a:xfrm>
              <a:off x="2278550" y="2981475"/>
              <a:ext cx="8400" cy="8450"/>
            </a:xfrm>
            <a:custGeom>
              <a:rect b="b" l="l" r="r" t="t"/>
              <a:pathLst>
                <a:path extrusionOk="0" h="338" w="336">
                  <a:moveTo>
                    <a:pt x="258" y="1"/>
                  </a:moveTo>
                  <a:cubicBezTo>
                    <a:pt x="161" y="1"/>
                    <a:pt x="1" y="122"/>
                    <a:pt x="14" y="228"/>
                  </a:cubicBezTo>
                  <a:cubicBezTo>
                    <a:pt x="20" y="247"/>
                    <a:pt x="20" y="266"/>
                    <a:pt x="27" y="292"/>
                  </a:cubicBezTo>
                  <a:cubicBezTo>
                    <a:pt x="40" y="326"/>
                    <a:pt x="67" y="338"/>
                    <a:pt x="98" y="338"/>
                  </a:cubicBezTo>
                  <a:cubicBezTo>
                    <a:pt x="142" y="338"/>
                    <a:pt x="193" y="314"/>
                    <a:pt x="222" y="292"/>
                  </a:cubicBezTo>
                  <a:cubicBezTo>
                    <a:pt x="298" y="247"/>
                    <a:pt x="336" y="159"/>
                    <a:pt x="329" y="71"/>
                  </a:cubicBezTo>
                  <a:lnTo>
                    <a:pt x="329" y="71"/>
                  </a:lnTo>
                  <a:lnTo>
                    <a:pt x="329" y="77"/>
                  </a:lnTo>
                  <a:cubicBezTo>
                    <a:pt x="329" y="23"/>
                    <a:pt x="300" y="1"/>
                    <a:pt x="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61"/>
            <p:cNvSpPr/>
            <p:nvPr/>
          </p:nvSpPr>
          <p:spPr>
            <a:xfrm>
              <a:off x="2273050" y="2962375"/>
              <a:ext cx="8225" cy="7750"/>
            </a:xfrm>
            <a:custGeom>
              <a:rect b="b" l="l" r="r" t="t"/>
              <a:pathLst>
                <a:path extrusionOk="0" h="310" w="329">
                  <a:moveTo>
                    <a:pt x="237" y="1"/>
                  </a:moveTo>
                  <a:cubicBezTo>
                    <a:pt x="217" y="1"/>
                    <a:pt x="195" y="7"/>
                    <a:pt x="171" y="15"/>
                  </a:cubicBezTo>
                  <a:lnTo>
                    <a:pt x="165" y="15"/>
                  </a:lnTo>
                  <a:cubicBezTo>
                    <a:pt x="64" y="59"/>
                    <a:pt x="1" y="223"/>
                    <a:pt x="70" y="261"/>
                  </a:cubicBezTo>
                  <a:lnTo>
                    <a:pt x="70" y="267"/>
                  </a:lnTo>
                  <a:cubicBezTo>
                    <a:pt x="83" y="298"/>
                    <a:pt x="103" y="310"/>
                    <a:pt x="125" y="310"/>
                  </a:cubicBezTo>
                  <a:cubicBezTo>
                    <a:pt x="190" y="310"/>
                    <a:pt x="278" y="207"/>
                    <a:pt x="297" y="160"/>
                  </a:cubicBezTo>
                  <a:cubicBezTo>
                    <a:pt x="310" y="128"/>
                    <a:pt x="329" y="78"/>
                    <a:pt x="304" y="40"/>
                  </a:cubicBezTo>
                  <a:cubicBezTo>
                    <a:pt x="286" y="11"/>
                    <a:pt x="263" y="1"/>
                    <a:pt x="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61"/>
            <p:cNvSpPr/>
            <p:nvPr/>
          </p:nvSpPr>
          <p:spPr>
            <a:xfrm>
              <a:off x="2258550" y="2977650"/>
              <a:ext cx="10900" cy="9625"/>
            </a:xfrm>
            <a:custGeom>
              <a:rect b="b" l="l" r="r" t="t"/>
              <a:pathLst>
                <a:path extrusionOk="0" h="385" w="436">
                  <a:moveTo>
                    <a:pt x="293" y="0"/>
                  </a:moveTo>
                  <a:cubicBezTo>
                    <a:pt x="222" y="0"/>
                    <a:pt x="151" y="32"/>
                    <a:pt x="108" y="91"/>
                  </a:cubicBezTo>
                  <a:cubicBezTo>
                    <a:pt x="51" y="148"/>
                    <a:pt x="1" y="236"/>
                    <a:pt x="38" y="312"/>
                  </a:cubicBezTo>
                  <a:lnTo>
                    <a:pt x="26" y="306"/>
                  </a:lnTo>
                  <a:lnTo>
                    <a:pt x="26" y="306"/>
                  </a:lnTo>
                  <a:cubicBezTo>
                    <a:pt x="32" y="312"/>
                    <a:pt x="38" y="318"/>
                    <a:pt x="45" y="325"/>
                  </a:cubicBezTo>
                  <a:cubicBezTo>
                    <a:pt x="45" y="331"/>
                    <a:pt x="45" y="337"/>
                    <a:pt x="45" y="337"/>
                  </a:cubicBezTo>
                  <a:cubicBezTo>
                    <a:pt x="51" y="344"/>
                    <a:pt x="51" y="350"/>
                    <a:pt x="57" y="356"/>
                  </a:cubicBezTo>
                  <a:cubicBezTo>
                    <a:pt x="76" y="375"/>
                    <a:pt x="103" y="384"/>
                    <a:pt x="131" y="384"/>
                  </a:cubicBezTo>
                  <a:cubicBezTo>
                    <a:pt x="151" y="384"/>
                    <a:pt x="171" y="379"/>
                    <a:pt x="190" y="369"/>
                  </a:cubicBezTo>
                  <a:lnTo>
                    <a:pt x="209" y="363"/>
                  </a:lnTo>
                  <a:cubicBezTo>
                    <a:pt x="310" y="344"/>
                    <a:pt x="436" y="211"/>
                    <a:pt x="398" y="104"/>
                  </a:cubicBezTo>
                  <a:cubicBezTo>
                    <a:pt x="392" y="72"/>
                    <a:pt x="385" y="22"/>
                    <a:pt x="329" y="3"/>
                  </a:cubicBezTo>
                  <a:cubicBezTo>
                    <a:pt x="317" y="1"/>
                    <a:pt x="305" y="0"/>
                    <a:pt x="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61"/>
            <p:cNvSpPr/>
            <p:nvPr/>
          </p:nvSpPr>
          <p:spPr>
            <a:xfrm>
              <a:off x="2279200" y="3001650"/>
              <a:ext cx="9025" cy="8100"/>
            </a:xfrm>
            <a:custGeom>
              <a:rect b="b" l="l" r="r" t="t"/>
              <a:pathLst>
                <a:path extrusionOk="0" h="324" w="361">
                  <a:moveTo>
                    <a:pt x="263" y="1"/>
                  </a:moveTo>
                  <a:cubicBezTo>
                    <a:pt x="251" y="1"/>
                    <a:pt x="237" y="3"/>
                    <a:pt x="222" y="8"/>
                  </a:cubicBezTo>
                  <a:cubicBezTo>
                    <a:pt x="127" y="33"/>
                    <a:pt x="1" y="109"/>
                    <a:pt x="7" y="222"/>
                  </a:cubicBezTo>
                  <a:lnTo>
                    <a:pt x="108" y="323"/>
                  </a:lnTo>
                  <a:cubicBezTo>
                    <a:pt x="203" y="311"/>
                    <a:pt x="285" y="254"/>
                    <a:pt x="322" y="166"/>
                  </a:cubicBezTo>
                  <a:cubicBezTo>
                    <a:pt x="361" y="95"/>
                    <a:pt x="342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61"/>
            <p:cNvSpPr/>
            <p:nvPr/>
          </p:nvSpPr>
          <p:spPr>
            <a:xfrm>
              <a:off x="2310750" y="298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61"/>
            <p:cNvSpPr/>
            <p:nvPr/>
          </p:nvSpPr>
          <p:spPr>
            <a:xfrm>
              <a:off x="2310575" y="2983875"/>
              <a:ext cx="6175" cy="6550"/>
            </a:xfrm>
            <a:custGeom>
              <a:rect b="b" l="l" r="r" t="t"/>
              <a:pathLst>
                <a:path extrusionOk="0" h="262" w="247">
                  <a:moveTo>
                    <a:pt x="165" y="0"/>
                  </a:moveTo>
                  <a:cubicBezTo>
                    <a:pt x="83" y="6"/>
                    <a:pt x="13" y="76"/>
                    <a:pt x="1" y="158"/>
                  </a:cubicBezTo>
                  <a:cubicBezTo>
                    <a:pt x="1" y="173"/>
                    <a:pt x="5" y="185"/>
                    <a:pt x="7" y="199"/>
                  </a:cubicBezTo>
                  <a:lnTo>
                    <a:pt x="7" y="199"/>
                  </a:lnTo>
                  <a:cubicBezTo>
                    <a:pt x="3" y="235"/>
                    <a:pt x="20" y="261"/>
                    <a:pt x="52" y="261"/>
                  </a:cubicBezTo>
                  <a:cubicBezTo>
                    <a:pt x="57" y="261"/>
                    <a:pt x="64" y="260"/>
                    <a:pt x="70" y="259"/>
                  </a:cubicBezTo>
                  <a:cubicBezTo>
                    <a:pt x="171" y="233"/>
                    <a:pt x="247" y="139"/>
                    <a:pt x="234" y="32"/>
                  </a:cubicBezTo>
                  <a:cubicBezTo>
                    <a:pt x="228" y="13"/>
                    <a:pt x="203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61"/>
            <p:cNvSpPr/>
            <p:nvPr/>
          </p:nvSpPr>
          <p:spPr>
            <a:xfrm>
              <a:off x="2310750" y="298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61"/>
            <p:cNvSpPr/>
            <p:nvPr/>
          </p:nvSpPr>
          <p:spPr>
            <a:xfrm>
              <a:off x="2243600" y="2930400"/>
              <a:ext cx="7575" cy="6350"/>
            </a:xfrm>
            <a:custGeom>
              <a:rect b="b" l="l" r="r" t="t"/>
              <a:pathLst>
                <a:path extrusionOk="0" h="254" w="303">
                  <a:moveTo>
                    <a:pt x="214" y="0"/>
                  </a:moveTo>
                  <a:cubicBezTo>
                    <a:pt x="197" y="0"/>
                    <a:pt x="179" y="6"/>
                    <a:pt x="163" y="14"/>
                  </a:cubicBezTo>
                  <a:cubicBezTo>
                    <a:pt x="169" y="14"/>
                    <a:pt x="81" y="66"/>
                    <a:pt x="98" y="66"/>
                  </a:cubicBezTo>
                  <a:cubicBezTo>
                    <a:pt x="99" y="66"/>
                    <a:pt x="101" y="65"/>
                    <a:pt x="103" y="65"/>
                  </a:cubicBezTo>
                  <a:lnTo>
                    <a:pt x="103" y="65"/>
                  </a:lnTo>
                  <a:cubicBezTo>
                    <a:pt x="70" y="75"/>
                    <a:pt x="1" y="141"/>
                    <a:pt x="37" y="178"/>
                  </a:cubicBezTo>
                  <a:cubicBezTo>
                    <a:pt x="44" y="215"/>
                    <a:pt x="56" y="253"/>
                    <a:pt x="100" y="253"/>
                  </a:cubicBezTo>
                  <a:cubicBezTo>
                    <a:pt x="176" y="241"/>
                    <a:pt x="239" y="196"/>
                    <a:pt x="271" y="127"/>
                  </a:cubicBezTo>
                  <a:cubicBezTo>
                    <a:pt x="290" y="89"/>
                    <a:pt x="302" y="26"/>
                    <a:pt x="245" y="7"/>
                  </a:cubicBezTo>
                  <a:cubicBezTo>
                    <a:pt x="236" y="2"/>
                    <a:pt x="225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61"/>
            <p:cNvSpPr/>
            <p:nvPr/>
          </p:nvSpPr>
          <p:spPr>
            <a:xfrm>
              <a:off x="2210300" y="2955175"/>
              <a:ext cx="9475" cy="6475"/>
            </a:xfrm>
            <a:custGeom>
              <a:rect b="b" l="l" r="r" t="t"/>
              <a:pathLst>
                <a:path extrusionOk="0" h="259" w="379">
                  <a:moveTo>
                    <a:pt x="256" y="0"/>
                  </a:moveTo>
                  <a:cubicBezTo>
                    <a:pt x="245" y="0"/>
                    <a:pt x="233" y="2"/>
                    <a:pt x="221" y="6"/>
                  </a:cubicBezTo>
                  <a:cubicBezTo>
                    <a:pt x="158" y="38"/>
                    <a:pt x="1" y="259"/>
                    <a:pt x="158" y="259"/>
                  </a:cubicBezTo>
                  <a:cubicBezTo>
                    <a:pt x="228" y="246"/>
                    <a:pt x="291" y="208"/>
                    <a:pt x="335" y="145"/>
                  </a:cubicBezTo>
                  <a:cubicBezTo>
                    <a:pt x="379" y="80"/>
                    <a:pt x="328" y="0"/>
                    <a:pt x="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61"/>
            <p:cNvSpPr/>
            <p:nvPr/>
          </p:nvSpPr>
          <p:spPr>
            <a:xfrm>
              <a:off x="2218825" y="2997700"/>
              <a:ext cx="8050" cy="7225"/>
            </a:xfrm>
            <a:custGeom>
              <a:rect b="b" l="l" r="r" t="t"/>
              <a:pathLst>
                <a:path extrusionOk="0" h="289" w="322">
                  <a:moveTo>
                    <a:pt x="117" y="1"/>
                  </a:moveTo>
                  <a:cubicBezTo>
                    <a:pt x="94" y="1"/>
                    <a:pt x="62" y="31"/>
                    <a:pt x="57" y="46"/>
                  </a:cubicBezTo>
                  <a:cubicBezTo>
                    <a:pt x="25" y="122"/>
                    <a:pt x="0" y="166"/>
                    <a:pt x="32" y="248"/>
                  </a:cubicBezTo>
                  <a:cubicBezTo>
                    <a:pt x="41" y="280"/>
                    <a:pt x="63" y="289"/>
                    <a:pt x="89" y="289"/>
                  </a:cubicBezTo>
                  <a:cubicBezTo>
                    <a:pt x="99" y="289"/>
                    <a:pt x="110" y="288"/>
                    <a:pt x="120" y="286"/>
                  </a:cubicBezTo>
                  <a:cubicBezTo>
                    <a:pt x="202" y="267"/>
                    <a:pt x="265" y="210"/>
                    <a:pt x="297" y="134"/>
                  </a:cubicBezTo>
                  <a:cubicBezTo>
                    <a:pt x="322" y="97"/>
                    <a:pt x="322" y="59"/>
                    <a:pt x="284" y="46"/>
                  </a:cubicBezTo>
                  <a:cubicBezTo>
                    <a:pt x="266" y="37"/>
                    <a:pt x="247" y="31"/>
                    <a:pt x="231" y="31"/>
                  </a:cubicBezTo>
                  <a:cubicBezTo>
                    <a:pt x="225" y="31"/>
                    <a:pt x="220" y="32"/>
                    <a:pt x="215" y="34"/>
                  </a:cubicBezTo>
                  <a:cubicBezTo>
                    <a:pt x="211" y="41"/>
                    <a:pt x="207" y="44"/>
                    <a:pt x="201" y="44"/>
                  </a:cubicBezTo>
                  <a:cubicBezTo>
                    <a:pt x="197" y="44"/>
                    <a:pt x="191" y="42"/>
                    <a:pt x="183" y="40"/>
                  </a:cubicBezTo>
                  <a:cubicBezTo>
                    <a:pt x="164" y="34"/>
                    <a:pt x="145" y="21"/>
                    <a:pt x="133" y="8"/>
                  </a:cubicBezTo>
                  <a:cubicBezTo>
                    <a:pt x="129" y="3"/>
                    <a:pt x="123" y="1"/>
                    <a:pt x="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61"/>
            <p:cNvSpPr/>
            <p:nvPr/>
          </p:nvSpPr>
          <p:spPr>
            <a:xfrm>
              <a:off x="2241200" y="2984950"/>
              <a:ext cx="9025" cy="7375"/>
            </a:xfrm>
            <a:custGeom>
              <a:rect b="b" l="l" r="r" t="t"/>
              <a:pathLst>
                <a:path extrusionOk="0" h="295" w="361">
                  <a:moveTo>
                    <a:pt x="256" y="1"/>
                  </a:moveTo>
                  <a:cubicBezTo>
                    <a:pt x="246" y="1"/>
                    <a:pt x="237" y="3"/>
                    <a:pt x="228" y="7"/>
                  </a:cubicBezTo>
                  <a:cubicBezTo>
                    <a:pt x="196" y="20"/>
                    <a:pt x="171" y="26"/>
                    <a:pt x="146" y="39"/>
                  </a:cubicBezTo>
                  <a:cubicBezTo>
                    <a:pt x="95" y="64"/>
                    <a:pt x="1" y="165"/>
                    <a:pt x="58" y="222"/>
                  </a:cubicBezTo>
                  <a:cubicBezTo>
                    <a:pt x="70" y="241"/>
                    <a:pt x="83" y="253"/>
                    <a:pt x="102" y="266"/>
                  </a:cubicBezTo>
                  <a:cubicBezTo>
                    <a:pt x="109" y="269"/>
                    <a:pt x="116" y="270"/>
                    <a:pt x="123" y="270"/>
                  </a:cubicBezTo>
                  <a:cubicBezTo>
                    <a:pt x="135" y="270"/>
                    <a:pt x="147" y="267"/>
                    <a:pt x="158" y="267"/>
                  </a:cubicBezTo>
                  <a:cubicBezTo>
                    <a:pt x="168" y="267"/>
                    <a:pt x="177" y="269"/>
                    <a:pt x="184" y="279"/>
                  </a:cubicBezTo>
                  <a:cubicBezTo>
                    <a:pt x="194" y="290"/>
                    <a:pt x="206" y="295"/>
                    <a:pt x="218" y="295"/>
                  </a:cubicBezTo>
                  <a:cubicBezTo>
                    <a:pt x="269" y="295"/>
                    <a:pt x="331" y="219"/>
                    <a:pt x="341" y="184"/>
                  </a:cubicBezTo>
                  <a:cubicBezTo>
                    <a:pt x="360" y="127"/>
                    <a:pt x="348" y="64"/>
                    <a:pt x="304" y="20"/>
                  </a:cubicBezTo>
                  <a:cubicBezTo>
                    <a:pt x="291" y="8"/>
                    <a:pt x="274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61"/>
            <p:cNvSpPr/>
            <p:nvPr/>
          </p:nvSpPr>
          <p:spPr>
            <a:xfrm>
              <a:off x="2208400" y="2977725"/>
              <a:ext cx="9975" cy="9550"/>
            </a:xfrm>
            <a:custGeom>
              <a:rect b="b" l="l" r="r" t="t"/>
              <a:pathLst>
                <a:path extrusionOk="0" h="382" w="399">
                  <a:moveTo>
                    <a:pt x="253" y="1"/>
                  </a:moveTo>
                  <a:cubicBezTo>
                    <a:pt x="222" y="1"/>
                    <a:pt x="189" y="10"/>
                    <a:pt x="171" y="19"/>
                  </a:cubicBezTo>
                  <a:cubicBezTo>
                    <a:pt x="77" y="63"/>
                    <a:pt x="14" y="145"/>
                    <a:pt x="1" y="246"/>
                  </a:cubicBezTo>
                  <a:cubicBezTo>
                    <a:pt x="1" y="278"/>
                    <a:pt x="1" y="303"/>
                    <a:pt x="14" y="328"/>
                  </a:cubicBezTo>
                  <a:cubicBezTo>
                    <a:pt x="30" y="367"/>
                    <a:pt x="63" y="382"/>
                    <a:pt x="100" y="382"/>
                  </a:cubicBezTo>
                  <a:cubicBezTo>
                    <a:pt x="145" y="382"/>
                    <a:pt x="196" y="359"/>
                    <a:pt x="228" y="334"/>
                  </a:cubicBezTo>
                  <a:lnTo>
                    <a:pt x="247" y="322"/>
                  </a:lnTo>
                  <a:cubicBezTo>
                    <a:pt x="272" y="296"/>
                    <a:pt x="398" y="170"/>
                    <a:pt x="342" y="114"/>
                  </a:cubicBezTo>
                  <a:cubicBezTo>
                    <a:pt x="342" y="101"/>
                    <a:pt x="342" y="95"/>
                    <a:pt x="342" y="82"/>
                  </a:cubicBezTo>
                  <a:lnTo>
                    <a:pt x="329" y="50"/>
                  </a:lnTo>
                  <a:lnTo>
                    <a:pt x="329" y="44"/>
                  </a:lnTo>
                  <a:cubicBezTo>
                    <a:pt x="319" y="11"/>
                    <a:pt x="287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61"/>
            <p:cNvSpPr/>
            <p:nvPr/>
          </p:nvSpPr>
          <p:spPr>
            <a:xfrm>
              <a:off x="2211100" y="2918075"/>
              <a:ext cx="8700" cy="7750"/>
            </a:xfrm>
            <a:custGeom>
              <a:rect b="b" l="l" r="r" t="t"/>
              <a:pathLst>
                <a:path extrusionOk="0" h="310" w="348">
                  <a:moveTo>
                    <a:pt x="248" y="1"/>
                  </a:moveTo>
                  <a:cubicBezTo>
                    <a:pt x="227" y="1"/>
                    <a:pt x="205" y="7"/>
                    <a:pt x="183" y="15"/>
                  </a:cubicBezTo>
                  <a:cubicBezTo>
                    <a:pt x="95" y="52"/>
                    <a:pt x="0" y="147"/>
                    <a:pt x="13" y="254"/>
                  </a:cubicBezTo>
                  <a:cubicBezTo>
                    <a:pt x="19" y="295"/>
                    <a:pt x="37" y="310"/>
                    <a:pt x="62" y="310"/>
                  </a:cubicBezTo>
                  <a:cubicBezTo>
                    <a:pt x="90" y="310"/>
                    <a:pt x="127" y="288"/>
                    <a:pt x="158" y="261"/>
                  </a:cubicBezTo>
                  <a:cubicBezTo>
                    <a:pt x="196" y="248"/>
                    <a:pt x="234" y="223"/>
                    <a:pt x="259" y="198"/>
                  </a:cubicBezTo>
                  <a:cubicBezTo>
                    <a:pt x="290" y="166"/>
                    <a:pt x="347" y="109"/>
                    <a:pt x="328" y="65"/>
                  </a:cubicBezTo>
                  <a:cubicBezTo>
                    <a:pt x="328" y="59"/>
                    <a:pt x="315" y="46"/>
                    <a:pt x="315" y="40"/>
                  </a:cubicBezTo>
                  <a:cubicBezTo>
                    <a:pt x="301" y="11"/>
                    <a:pt x="276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61"/>
            <p:cNvSpPr/>
            <p:nvPr/>
          </p:nvSpPr>
          <p:spPr>
            <a:xfrm>
              <a:off x="2275900" y="2895025"/>
              <a:ext cx="10275" cy="6300"/>
            </a:xfrm>
            <a:custGeom>
              <a:rect b="b" l="l" r="r" t="t"/>
              <a:pathLst>
                <a:path extrusionOk="0" h="252" w="411">
                  <a:moveTo>
                    <a:pt x="314" y="1"/>
                  </a:moveTo>
                  <a:cubicBezTo>
                    <a:pt x="290" y="1"/>
                    <a:pt x="263" y="7"/>
                    <a:pt x="240" y="16"/>
                  </a:cubicBezTo>
                  <a:cubicBezTo>
                    <a:pt x="177" y="22"/>
                    <a:pt x="0" y="218"/>
                    <a:pt x="126" y="243"/>
                  </a:cubicBezTo>
                  <a:cubicBezTo>
                    <a:pt x="149" y="248"/>
                    <a:pt x="172" y="251"/>
                    <a:pt x="196" y="251"/>
                  </a:cubicBezTo>
                  <a:cubicBezTo>
                    <a:pt x="304" y="251"/>
                    <a:pt x="410" y="191"/>
                    <a:pt x="410" y="66"/>
                  </a:cubicBezTo>
                  <a:cubicBezTo>
                    <a:pt x="410" y="32"/>
                    <a:pt x="384" y="2"/>
                    <a:pt x="351" y="2"/>
                  </a:cubicBezTo>
                  <a:cubicBezTo>
                    <a:pt x="347" y="2"/>
                    <a:pt x="344" y="3"/>
                    <a:pt x="341" y="3"/>
                  </a:cubicBezTo>
                  <a:cubicBezTo>
                    <a:pt x="332" y="2"/>
                    <a:pt x="324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61"/>
            <p:cNvSpPr/>
            <p:nvPr/>
          </p:nvSpPr>
          <p:spPr>
            <a:xfrm>
              <a:off x="2300175" y="2907775"/>
              <a:ext cx="8850" cy="6025"/>
            </a:xfrm>
            <a:custGeom>
              <a:rect b="b" l="l" r="r" t="t"/>
              <a:pathLst>
                <a:path extrusionOk="0" h="241" w="354">
                  <a:moveTo>
                    <a:pt x="283" y="0"/>
                  </a:moveTo>
                  <a:cubicBezTo>
                    <a:pt x="260" y="0"/>
                    <a:pt x="233" y="9"/>
                    <a:pt x="211" y="21"/>
                  </a:cubicBezTo>
                  <a:lnTo>
                    <a:pt x="211" y="21"/>
                  </a:lnTo>
                  <a:cubicBezTo>
                    <a:pt x="212" y="20"/>
                    <a:pt x="211" y="20"/>
                    <a:pt x="210" y="20"/>
                  </a:cubicBezTo>
                  <a:cubicBezTo>
                    <a:pt x="207" y="20"/>
                    <a:pt x="196" y="23"/>
                    <a:pt x="177" y="29"/>
                  </a:cubicBezTo>
                  <a:cubicBezTo>
                    <a:pt x="139" y="48"/>
                    <a:pt x="1" y="174"/>
                    <a:pt x="95" y="206"/>
                  </a:cubicBezTo>
                  <a:cubicBezTo>
                    <a:pt x="108" y="206"/>
                    <a:pt x="120" y="212"/>
                    <a:pt x="127" y="219"/>
                  </a:cubicBezTo>
                  <a:cubicBezTo>
                    <a:pt x="137" y="234"/>
                    <a:pt x="152" y="240"/>
                    <a:pt x="170" y="240"/>
                  </a:cubicBezTo>
                  <a:cubicBezTo>
                    <a:pt x="214" y="240"/>
                    <a:pt x="271" y="199"/>
                    <a:pt x="284" y="181"/>
                  </a:cubicBezTo>
                  <a:cubicBezTo>
                    <a:pt x="297" y="168"/>
                    <a:pt x="316" y="155"/>
                    <a:pt x="329" y="149"/>
                  </a:cubicBezTo>
                  <a:cubicBezTo>
                    <a:pt x="347" y="130"/>
                    <a:pt x="354" y="105"/>
                    <a:pt x="354" y="80"/>
                  </a:cubicBezTo>
                  <a:cubicBezTo>
                    <a:pt x="354" y="66"/>
                    <a:pt x="354" y="58"/>
                    <a:pt x="348" y="58"/>
                  </a:cubicBezTo>
                  <a:cubicBezTo>
                    <a:pt x="347" y="58"/>
                    <a:pt x="344" y="59"/>
                    <a:pt x="341" y="61"/>
                  </a:cubicBezTo>
                  <a:cubicBezTo>
                    <a:pt x="338" y="16"/>
                    <a:pt x="313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61"/>
            <p:cNvSpPr/>
            <p:nvPr/>
          </p:nvSpPr>
          <p:spPr>
            <a:xfrm>
              <a:off x="2338100" y="2895775"/>
              <a:ext cx="13975" cy="9250"/>
            </a:xfrm>
            <a:custGeom>
              <a:rect b="b" l="l" r="r" t="t"/>
              <a:pathLst>
                <a:path extrusionOk="0" h="370" w="559">
                  <a:moveTo>
                    <a:pt x="329" y="0"/>
                  </a:moveTo>
                  <a:cubicBezTo>
                    <a:pt x="293" y="0"/>
                    <a:pt x="258" y="8"/>
                    <a:pt x="228" y="26"/>
                  </a:cubicBezTo>
                  <a:lnTo>
                    <a:pt x="228" y="26"/>
                  </a:lnTo>
                  <a:cubicBezTo>
                    <a:pt x="235" y="21"/>
                    <a:pt x="236" y="19"/>
                    <a:pt x="235" y="19"/>
                  </a:cubicBezTo>
                  <a:cubicBezTo>
                    <a:pt x="229" y="19"/>
                    <a:pt x="156" y="65"/>
                    <a:pt x="142" y="74"/>
                  </a:cubicBezTo>
                  <a:cubicBezTo>
                    <a:pt x="117" y="93"/>
                    <a:pt x="98" y="112"/>
                    <a:pt x="79" y="131"/>
                  </a:cubicBezTo>
                  <a:cubicBezTo>
                    <a:pt x="73" y="143"/>
                    <a:pt x="73" y="150"/>
                    <a:pt x="67" y="150"/>
                  </a:cubicBezTo>
                  <a:lnTo>
                    <a:pt x="60" y="162"/>
                  </a:lnTo>
                  <a:cubicBezTo>
                    <a:pt x="41" y="181"/>
                    <a:pt x="22" y="207"/>
                    <a:pt x="16" y="232"/>
                  </a:cubicBezTo>
                  <a:cubicBezTo>
                    <a:pt x="0" y="258"/>
                    <a:pt x="2" y="293"/>
                    <a:pt x="29" y="293"/>
                  </a:cubicBezTo>
                  <a:cubicBezTo>
                    <a:pt x="34" y="293"/>
                    <a:pt x="40" y="292"/>
                    <a:pt x="48" y="289"/>
                  </a:cubicBezTo>
                  <a:lnTo>
                    <a:pt x="60" y="282"/>
                  </a:lnTo>
                  <a:lnTo>
                    <a:pt x="67" y="282"/>
                  </a:lnTo>
                  <a:cubicBezTo>
                    <a:pt x="72" y="334"/>
                    <a:pt x="120" y="369"/>
                    <a:pt x="168" y="369"/>
                  </a:cubicBezTo>
                  <a:cubicBezTo>
                    <a:pt x="179" y="369"/>
                    <a:pt x="189" y="368"/>
                    <a:pt x="199" y="364"/>
                  </a:cubicBezTo>
                  <a:cubicBezTo>
                    <a:pt x="300" y="339"/>
                    <a:pt x="559" y="74"/>
                    <a:pt x="376" y="5"/>
                  </a:cubicBezTo>
                  <a:cubicBezTo>
                    <a:pt x="360" y="2"/>
                    <a:pt x="345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61"/>
            <p:cNvSpPr/>
            <p:nvPr/>
          </p:nvSpPr>
          <p:spPr>
            <a:xfrm>
              <a:off x="2333300" y="2930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61"/>
            <p:cNvSpPr/>
            <p:nvPr/>
          </p:nvSpPr>
          <p:spPr>
            <a:xfrm>
              <a:off x="2330800" y="2927150"/>
              <a:ext cx="9600" cy="8525"/>
            </a:xfrm>
            <a:custGeom>
              <a:rect b="b" l="l" r="r" t="t"/>
              <a:pathLst>
                <a:path extrusionOk="0" h="341" w="384">
                  <a:moveTo>
                    <a:pt x="119" y="106"/>
                  </a:moveTo>
                  <a:lnTo>
                    <a:pt x="119" y="106"/>
                  </a:lnTo>
                  <a:cubicBezTo>
                    <a:pt x="116" y="109"/>
                    <a:pt x="113" y="112"/>
                    <a:pt x="110" y="116"/>
                  </a:cubicBezTo>
                  <a:lnTo>
                    <a:pt x="110" y="116"/>
                  </a:lnTo>
                  <a:cubicBezTo>
                    <a:pt x="113" y="112"/>
                    <a:pt x="116" y="109"/>
                    <a:pt x="119" y="106"/>
                  </a:cubicBezTo>
                  <a:close/>
                  <a:moveTo>
                    <a:pt x="253" y="0"/>
                  </a:moveTo>
                  <a:cubicBezTo>
                    <a:pt x="195" y="0"/>
                    <a:pt x="116" y="84"/>
                    <a:pt x="106" y="118"/>
                  </a:cubicBezTo>
                  <a:cubicBezTo>
                    <a:pt x="101" y="118"/>
                    <a:pt x="100" y="123"/>
                    <a:pt x="100" y="128"/>
                  </a:cubicBezTo>
                  <a:lnTo>
                    <a:pt x="100" y="128"/>
                  </a:lnTo>
                  <a:cubicBezTo>
                    <a:pt x="55" y="186"/>
                    <a:pt x="0" y="300"/>
                    <a:pt x="94" y="333"/>
                  </a:cubicBezTo>
                  <a:cubicBezTo>
                    <a:pt x="107" y="338"/>
                    <a:pt x="120" y="340"/>
                    <a:pt x="134" y="340"/>
                  </a:cubicBezTo>
                  <a:cubicBezTo>
                    <a:pt x="203" y="340"/>
                    <a:pt x="271" y="278"/>
                    <a:pt x="308" y="226"/>
                  </a:cubicBezTo>
                  <a:cubicBezTo>
                    <a:pt x="365" y="156"/>
                    <a:pt x="384" y="36"/>
                    <a:pt x="277" y="30"/>
                  </a:cubicBezTo>
                  <a:cubicBezTo>
                    <a:pt x="295" y="30"/>
                    <a:pt x="302" y="34"/>
                    <a:pt x="303" y="34"/>
                  </a:cubicBezTo>
                  <a:cubicBezTo>
                    <a:pt x="304" y="34"/>
                    <a:pt x="301" y="32"/>
                    <a:pt x="296" y="24"/>
                  </a:cubicBezTo>
                  <a:cubicBezTo>
                    <a:pt x="284" y="7"/>
                    <a:pt x="269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61"/>
            <p:cNvSpPr/>
            <p:nvPr/>
          </p:nvSpPr>
          <p:spPr>
            <a:xfrm>
              <a:off x="2315000" y="2916325"/>
              <a:ext cx="7750" cy="6075"/>
            </a:xfrm>
            <a:custGeom>
              <a:rect b="b" l="l" r="r" t="t"/>
              <a:pathLst>
                <a:path extrusionOk="0" h="243" w="310">
                  <a:moveTo>
                    <a:pt x="231" y="0"/>
                  </a:moveTo>
                  <a:cubicBezTo>
                    <a:pt x="225" y="0"/>
                    <a:pt x="220" y="1"/>
                    <a:pt x="215" y="3"/>
                  </a:cubicBezTo>
                  <a:cubicBezTo>
                    <a:pt x="202" y="9"/>
                    <a:pt x="196" y="9"/>
                    <a:pt x="183" y="9"/>
                  </a:cubicBezTo>
                  <a:cubicBezTo>
                    <a:pt x="114" y="15"/>
                    <a:pt x="51" y="59"/>
                    <a:pt x="26" y="122"/>
                  </a:cubicBezTo>
                  <a:cubicBezTo>
                    <a:pt x="0" y="173"/>
                    <a:pt x="7" y="236"/>
                    <a:pt x="70" y="242"/>
                  </a:cubicBezTo>
                  <a:lnTo>
                    <a:pt x="127" y="242"/>
                  </a:lnTo>
                  <a:cubicBezTo>
                    <a:pt x="202" y="236"/>
                    <a:pt x="309" y="154"/>
                    <a:pt x="303" y="59"/>
                  </a:cubicBezTo>
                  <a:cubicBezTo>
                    <a:pt x="303" y="53"/>
                    <a:pt x="303" y="47"/>
                    <a:pt x="303" y="40"/>
                  </a:cubicBezTo>
                  <a:cubicBezTo>
                    <a:pt x="309" y="28"/>
                    <a:pt x="297" y="15"/>
                    <a:pt x="284" y="15"/>
                  </a:cubicBezTo>
                  <a:cubicBezTo>
                    <a:pt x="266" y="6"/>
                    <a:pt x="247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61"/>
            <p:cNvSpPr/>
            <p:nvPr/>
          </p:nvSpPr>
          <p:spPr>
            <a:xfrm>
              <a:off x="2316275" y="2884350"/>
              <a:ext cx="9625" cy="8475"/>
            </a:xfrm>
            <a:custGeom>
              <a:rect b="b" l="l" r="r" t="t"/>
              <a:pathLst>
                <a:path extrusionOk="0" h="339" w="385">
                  <a:moveTo>
                    <a:pt x="278" y="0"/>
                  </a:moveTo>
                  <a:cubicBezTo>
                    <a:pt x="167" y="0"/>
                    <a:pt x="1" y="201"/>
                    <a:pt x="126" y="266"/>
                  </a:cubicBezTo>
                  <a:cubicBezTo>
                    <a:pt x="145" y="279"/>
                    <a:pt x="221" y="291"/>
                    <a:pt x="233" y="317"/>
                  </a:cubicBezTo>
                  <a:cubicBezTo>
                    <a:pt x="238" y="333"/>
                    <a:pt x="247" y="339"/>
                    <a:pt x="257" y="339"/>
                  </a:cubicBezTo>
                  <a:cubicBezTo>
                    <a:pt x="289" y="339"/>
                    <a:pt x="337" y="284"/>
                    <a:pt x="347" y="260"/>
                  </a:cubicBezTo>
                  <a:cubicBezTo>
                    <a:pt x="347" y="254"/>
                    <a:pt x="347" y="247"/>
                    <a:pt x="353" y="241"/>
                  </a:cubicBezTo>
                  <a:cubicBezTo>
                    <a:pt x="385" y="178"/>
                    <a:pt x="385" y="102"/>
                    <a:pt x="347" y="45"/>
                  </a:cubicBezTo>
                  <a:cubicBezTo>
                    <a:pt x="331" y="13"/>
                    <a:pt x="306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61"/>
            <p:cNvSpPr/>
            <p:nvPr/>
          </p:nvSpPr>
          <p:spPr>
            <a:xfrm>
              <a:off x="2548975" y="3103875"/>
              <a:ext cx="9500" cy="7575"/>
            </a:xfrm>
            <a:custGeom>
              <a:rect b="b" l="l" r="r" t="t"/>
              <a:pathLst>
                <a:path extrusionOk="0" h="303" w="380">
                  <a:moveTo>
                    <a:pt x="191" y="1"/>
                  </a:moveTo>
                  <a:cubicBezTo>
                    <a:pt x="106" y="1"/>
                    <a:pt x="6" y="132"/>
                    <a:pt x="1" y="214"/>
                  </a:cubicBezTo>
                  <a:cubicBezTo>
                    <a:pt x="1" y="246"/>
                    <a:pt x="20" y="271"/>
                    <a:pt x="45" y="283"/>
                  </a:cubicBezTo>
                  <a:cubicBezTo>
                    <a:pt x="70" y="296"/>
                    <a:pt x="97" y="303"/>
                    <a:pt x="125" y="303"/>
                  </a:cubicBezTo>
                  <a:cubicBezTo>
                    <a:pt x="140" y="303"/>
                    <a:pt x="156" y="300"/>
                    <a:pt x="171" y="296"/>
                  </a:cubicBezTo>
                  <a:cubicBezTo>
                    <a:pt x="253" y="271"/>
                    <a:pt x="379" y="151"/>
                    <a:pt x="310" y="63"/>
                  </a:cubicBezTo>
                  <a:cubicBezTo>
                    <a:pt x="304" y="50"/>
                    <a:pt x="291" y="44"/>
                    <a:pt x="278" y="31"/>
                  </a:cubicBezTo>
                  <a:cubicBezTo>
                    <a:pt x="272" y="25"/>
                    <a:pt x="260" y="12"/>
                    <a:pt x="247" y="12"/>
                  </a:cubicBezTo>
                  <a:cubicBezTo>
                    <a:pt x="230" y="7"/>
                    <a:pt x="221" y="3"/>
                    <a:pt x="219" y="3"/>
                  </a:cubicBezTo>
                  <a:cubicBezTo>
                    <a:pt x="217" y="3"/>
                    <a:pt x="226" y="8"/>
                    <a:pt x="247" y="19"/>
                  </a:cubicBezTo>
                  <a:lnTo>
                    <a:pt x="247" y="25"/>
                  </a:lnTo>
                  <a:cubicBezTo>
                    <a:pt x="230" y="8"/>
                    <a:pt x="211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61"/>
            <p:cNvSpPr/>
            <p:nvPr/>
          </p:nvSpPr>
          <p:spPr>
            <a:xfrm>
              <a:off x="2545675" y="3136225"/>
              <a:ext cx="8375" cy="6600"/>
            </a:xfrm>
            <a:custGeom>
              <a:rect b="b" l="l" r="r" t="t"/>
              <a:pathLst>
                <a:path extrusionOk="0" h="264" w="335">
                  <a:moveTo>
                    <a:pt x="179" y="1"/>
                  </a:moveTo>
                  <a:cubicBezTo>
                    <a:pt x="139" y="1"/>
                    <a:pt x="75" y="70"/>
                    <a:pt x="70" y="93"/>
                  </a:cubicBezTo>
                  <a:cubicBezTo>
                    <a:pt x="70" y="106"/>
                    <a:pt x="64" y="112"/>
                    <a:pt x="57" y="118"/>
                  </a:cubicBezTo>
                  <a:cubicBezTo>
                    <a:pt x="0" y="180"/>
                    <a:pt x="24" y="264"/>
                    <a:pt x="94" y="264"/>
                  </a:cubicBezTo>
                  <a:cubicBezTo>
                    <a:pt x="109" y="264"/>
                    <a:pt x="126" y="260"/>
                    <a:pt x="146" y="251"/>
                  </a:cubicBezTo>
                  <a:cubicBezTo>
                    <a:pt x="190" y="232"/>
                    <a:pt x="335" y="62"/>
                    <a:pt x="221" y="36"/>
                  </a:cubicBezTo>
                  <a:cubicBezTo>
                    <a:pt x="215" y="36"/>
                    <a:pt x="209" y="36"/>
                    <a:pt x="209" y="30"/>
                  </a:cubicBezTo>
                  <a:cubicBezTo>
                    <a:pt x="204" y="9"/>
                    <a:pt x="193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61"/>
            <p:cNvSpPr/>
            <p:nvPr/>
          </p:nvSpPr>
          <p:spPr>
            <a:xfrm>
              <a:off x="2527700" y="3116625"/>
              <a:ext cx="9325" cy="8725"/>
            </a:xfrm>
            <a:custGeom>
              <a:rect b="b" l="l" r="r" t="t"/>
              <a:pathLst>
                <a:path extrusionOk="0" h="349" w="373">
                  <a:moveTo>
                    <a:pt x="260" y="1"/>
                  </a:moveTo>
                  <a:cubicBezTo>
                    <a:pt x="208" y="1"/>
                    <a:pt x="143" y="45"/>
                    <a:pt x="114" y="70"/>
                  </a:cubicBezTo>
                  <a:lnTo>
                    <a:pt x="95" y="89"/>
                  </a:lnTo>
                  <a:cubicBezTo>
                    <a:pt x="51" y="127"/>
                    <a:pt x="1" y="209"/>
                    <a:pt x="26" y="272"/>
                  </a:cubicBezTo>
                  <a:cubicBezTo>
                    <a:pt x="48" y="321"/>
                    <a:pt x="93" y="348"/>
                    <a:pt x="142" y="348"/>
                  </a:cubicBezTo>
                  <a:cubicBezTo>
                    <a:pt x="162" y="348"/>
                    <a:pt x="182" y="344"/>
                    <a:pt x="202" y="335"/>
                  </a:cubicBezTo>
                  <a:cubicBezTo>
                    <a:pt x="259" y="309"/>
                    <a:pt x="373" y="215"/>
                    <a:pt x="322" y="146"/>
                  </a:cubicBezTo>
                  <a:cubicBezTo>
                    <a:pt x="322" y="139"/>
                    <a:pt x="322" y="133"/>
                    <a:pt x="329" y="127"/>
                  </a:cubicBezTo>
                  <a:cubicBezTo>
                    <a:pt x="335" y="95"/>
                    <a:pt x="329" y="70"/>
                    <a:pt x="322" y="45"/>
                  </a:cubicBezTo>
                  <a:cubicBezTo>
                    <a:pt x="309" y="12"/>
                    <a:pt x="286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61"/>
            <p:cNvSpPr/>
            <p:nvPr/>
          </p:nvSpPr>
          <p:spPr>
            <a:xfrm>
              <a:off x="2526750" y="3071975"/>
              <a:ext cx="11075" cy="8550"/>
            </a:xfrm>
            <a:custGeom>
              <a:rect b="b" l="l" r="r" t="t"/>
              <a:pathLst>
                <a:path extrusionOk="0" h="342" w="443">
                  <a:moveTo>
                    <a:pt x="338" y="1"/>
                  </a:moveTo>
                  <a:cubicBezTo>
                    <a:pt x="326" y="1"/>
                    <a:pt x="314" y="2"/>
                    <a:pt x="303" y="2"/>
                  </a:cubicBezTo>
                  <a:lnTo>
                    <a:pt x="278" y="8"/>
                  </a:lnTo>
                  <a:cubicBezTo>
                    <a:pt x="203" y="27"/>
                    <a:pt x="1" y="235"/>
                    <a:pt x="146" y="292"/>
                  </a:cubicBezTo>
                  <a:cubicBezTo>
                    <a:pt x="190" y="304"/>
                    <a:pt x="234" y="292"/>
                    <a:pt x="259" y="323"/>
                  </a:cubicBezTo>
                  <a:cubicBezTo>
                    <a:pt x="270" y="336"/>
                    <a:pt x="283" y="342"/>
                    <a:pt x="296" y="342"/>
                  </a:cubicBezTo>
                  <a:cubicBezTo>
                    <a:pt x="348" y="342"/>
                    <a:pt x="412" y="264"/>
                    <a:pt x="417" y="229"/>
                  </a:cubicBezTo>
                  <a:cubicBezTo>
                    <a:pt x="442" y="159"/>
                    <a:pt x="436" y="84"/>
                    <a:pt x="398" y="21"/>
                  </a:cubicBezTo>
                  <a:cubicBezTo>
                    <a:pt x="385" y="4"/>
                    <a:pt x="362" y="1"/>
                    <a:pt x="3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61"/>
            <p:cNvSpPr/>
            <p:nvPr/>
          </p:nvSpPr>
          <p:spPr>
            <a:xfrm>
              <a:off x="2475050" y="3098700"/>
              <a:ext cx="8675" cy="8900"/>
            </a:xfrm>
            <a:custGeom>
              <a:rect b="b" l="l" r="r" t="t"/>
              <a:pathLst>
                <a:path extrusionOk="0" h="356" w="347">
                  <a:moveTo>
                    <a:pt x="262" y="1"/>
                  </a:moveTo>
                  <a:cubicBezTo>
                    <a:pt x="254" y="1"/>
                    <a:pt x="247" y="2"/>
                    <a:pt x="240" y="5"/>
                  </a:cubicBezTo>
                  <a:cubicBezTo>
                    <a:pt x="183" y="24"/>
                    <a:pt x="126" y="49"/>
                    <a:pt x="82" y="93"/>
                  </a:cubicBezTo>
                  <a:cubicBezTo>
                    <a:pt x="32" y="137"/>
                    <a:pt x="0" y="200"/>
                    <a:pt x="0" y="263"/>
                  </a:cubicBezTo>
                  <a:cubicBezTo>
                    <a:pt x="0" y="317"/>
                    <a:pt x="42" y="356"/>
                    <a:pt x="87" y="356"/>
                  </a:cubicBezTo>
                  <a:cubicBezTo>
                    <a:pt x="100" y="356"/>
                    <a:pt x="113" y="352"/>
                    <a:pt x="126" y="345"/>
                  </a:cubicBezTo>
                  <a:cubicBezTo>
                    <a:pt x="214" y="320"/>
                    <a:pt x="284" y="263"/>
                    <a:pt x="322" y="181"/>
                  </a:cubicBezTo>
                  <a:cubicBezTo>
                    <a:pt x="347" y="137"/>
                    <a:pt x="347" y="80"/>
                    <a:pt x="315" y="36"/>
                  </a:cubicBezTo>
                  <a:cubicBezTo>
                    <a:pt x="309" y="30"/>
                    <a:pt x="303" y="24"/>
                    <a:pt x="296" y="17"/>
                  </a:cubicBezTo>
                  <a:cubicBezTo>
                    <a:pt x="288" y="5"/>
                    <a:pt x="275" y="1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61"/>
            <p:cNvSpPr/>
            <p:nvPr/>
          </p:nvSpPr>
          <p:spPr>
            <a:xfrm>
              <a:off x="2475975" y="3151000"/>
              <a:ext cx="10225" cy="9550"/>
            </a:xfrm>
            <a:custGeom>
              <a:rect b="b" l="l" r="r" t="t"/>
              <a:pathLst>
                <a:path extrusionOk="0" h="382" w="409">
                  <a:moveTo>
                    <a:pt x="288" y="0"/>
                  </a:moveTo>
                  <a:cubicBezTo>
                    <a:pt x="240" y="0"/>
                    <a:pt x="185" y="20"/>
                    <a:pt x="146" y="51"/>
                  </a:cubicBezTo>
                  <a:cubicBezTo>
                    <a:pt x="127" y="63"/>
                    <a:pt x="108" y="76"/>
                    <a:pt x="89" y="95"/>
                  </a:cubicBezTo>
                  <a:cubicBezTo>
                    <a:pt x="83" y="101"/>
                    <a:pt x="77" y="108"/>
                    <a:pt x="70" y="120"/>
                  </a:cubicBezTo>
                  <a:lnTo>
                    <a:pt x="51" y="139"/>
                  </a:lnTo>
                  <a:cubicBezTo>
                    <a:pt x="32" y="164"/>
                    <a:pt x="13" y="202"/>
                    <a:pt x="7" y="234"/>
                  </a:cubicBezTo>
                  <a:cubicBezTo>
                    <a:pt x="1" y="253"/>
                    <a:pt x="1" y="272"/>
                    <a:pt x="1" y="284"/>
                  </a:cubicBezTo>
                  <a:cubicBezTo>
                    <a:pt x="1" y="290"/>
                    <a:pt x="1" y="290"/>
                    <a:pt x="1" y="297"/>
                  </a:cubicBezTo>
                  <a:cubicBezTo>
                    <a:pt x="1" y="309"/>
                    <a:pt x="7" y="322"/>
                    <a:pt x="13" y="335"/>
                  </a:cubicBezTo>
                  <a:cubicBezTo>
                    <a:pt x="20" y="347"/>
                    <a:pt x="32" y="354"/>
                    <a:pt x="39" y="360"/>
                  </a:cubicBezTo>
                  <a:lnTo>
                    <a:pt x="51" y="366"/>
                  </a:lnTo>
                  <a:lnTo>
                    <a:pt x="58" y="372"/>
                  </a:lnTo>
                  <a:cubicBezTo>
                    <a:pt x="75" y="379"/>
                    <a:pt x="93" y="382"/>
                    <a:pt x="111" y="382"/>
                  </a:cubicBezTo>
                  <a:cubicBezTo>
                    <a:pt x="234" y="382"/>
                    <a:pt x="357" y="244"/>
                    <a:pt x="379" y="139"/>
                  </a:cubicBezTo>
                  <a:cubicBezTo>
                    <a:pt x="409" y="39"/>
                    <a:pt x="35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61"/>
            <p:cNvSpPr/>
            <p:nvPr/>
          </p:nvSpPr>
          <p:spPr>
            <a:xfrm>
              <a:off x="2503900" y="3120100"/>
              <a:ext cx="11125" cy="8475"/>
            </a:xfrm>
            <a:custGeom>
              <a:rect b="b" l="l" r="r" t="t"/>
              <a:pathLst>
                <a:path extrusionOk="0" h="339" w="445">
                  <a:moveTo>
                    <a:pt x="329" y="1"/>
                  </a:moveTo>
                  <a:cubicBezTo>
                    <a:pt x="309" y="1"/>
                    <a:pt x="285" y="7"/>
                    <a:pt x="259" y="19"/>
                  </a:cubicBezTo>
                  <a:cubicBezTo>
                    <a:pt x="196" y="51"/>
                    <a:pt x="0" y="259"/>
                    <a:pt x="152" y="309"/>
                  </a:cubicBezTo>
                  <a:lnTo>
                    <a:pt x="152" y="303"/>
                  </a:lnTo>
                  <a:cubicBezTo>
                    <a:pt x="166" y="328"/>
                    <a:pt x="187" y="339"/>
                    <a:pt x="210" y="339"/>
                  </a:cubicBezTo>
                  <a:cubicBezTo>
                    <a:pt x="266" y="339"/>
                    <a:pt x="335" y="277"/>
                    <a:pt x="353" y="227"/>
                  </a:cubicBezTo>
                  <a:cubicBezTo>
                    <a:pt x="360" y="215"/>
                    <a:pt x="366" y="208"/>
                    <a:pt x="372" y="196"/>
                  </a:cubicBezTo>
                  <a:cubicBezTo>
                    <a:pt x="445" y="113"/>
                    <a:pt x="420" y="1"/>
                    <a:pt x="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61"/>
            <p:cNvSpPr/>
            <p:nvPr/>
          </p:nvSpPr>
          <p:spPr>
            <a:xfrm>
              <a:off x="2497025" y="3104150"/>
              <a:ext cx="7850" cy="4875"/>
            </a:xfrm>
            <a:custGeom>
              <a:rect b="b" l="l" r="r" t="t"/>
              <a:pathLst>
                <a:path extrusionOk="0" h="195" w="314">
                  <a:moveTo>
                    <a:pt x="193" y="1"/>
                  </a:moveTo>
                  <a:cubicBezTo>
                    <a:pt x="122" y="1"/>
                    <a:pt x="59" y="50"/>
                    <a:pt x="36" y="121"/>
                  </a:cubicBezTo>
                  <a:cubicBezTo>
                    <a:pt x="29" y="134"/>
                    <a:pt x="23" y="146"/>
                    <a:pt x="10" y="159"/>
                  </a:cubicBezTo>
                  <a:cubicBezTo>
                    <a:pt x="0" y="179"/>
                    <a:pt x="14" y="194"/>
                    <a:pt x="29" y="194"/>
                  </a:cubicBezTo>
                  <a:cubicBezTo>
                    <a:pt x="33" y="194"/>
                    <a:pt x="38" y="193"/>
                    <a:pt x="42" y="190"/>
                  </a:cubicBezTo>
                  <a:cubicBezTo>
                    <a:pt x="54" y="184"/>
                    <a:pt x="69" y="183"/>
                    <a:pt x="84" y="183"/>
                  </a:cubicBezTo>
                  <a:cubicBezTo>
                    <a:pt x="100" y="183"/>
                    <a:pt x="118" y="184"/>
                    <a:pt x="136" y="184"/>
                  </a:cubicBezTo>
                  <a:cubicBezTo>
                    <a:pt x="206" y="171"/>
                    <a:pt x="313" y="8"/>
                    <a:pt x="206" y="1"/>
                  </a:cubicBezTo>
                  <a:cubicBezTo>
                    <a:pt x="202" y="1"/>
                    <a:pt x="197" y="1"/>
                    <a:pt x="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61"/>
            <p:cNvSpPr/>
            <p:nvPr/>
          </p:nvSpPr>
          <p:spPr>
            <a:xfrm>
              <a:off x="2511000" y="3099075"/>
              <a:ext cx="7000" cy="7925"/>
            </a:xfrm>
            <a:custGeom>
              <a:rect b="b" l="l" r="r" t="t"/>
              <a:pathLst>
                <a:path extrusionOk="0" h="317" w="280">
                  <a:moveTo>
                    <a:pt x="226" y="0"/>
                  </a:moveTo>
                  <a:cubicBezTo>
                    <a:pt x="207" y="0"/>
                    <a:pt x="185" y="7"/>
                    <a:pt x="164" y="21"/>
                  </a:cubicBezTo>
                  <a:lnTo>
                    <a:pt x="101" y="59"/>
                  </a:lnTo>
                  <a:cubicBezTo>
                    <a:pt x="44" y="91"/>
                    <a:pt x="6" y="154"/>
                    <a:pt x="0" y="223"/>
                  </a:cubicBezTo>
                  <a:lnTo>
                    <a:pt x="0" y="242"/>
                  </a:lnTo>
                  <a:cubicBezTo>
                    <a:pt x="6" y="286"/>
                    <a:pt x="25" y="311"/>
                    <a:pt x="69" y="311"/>
                  </a:cubicBezTo>
                  <a:cubicBezTo>
                    <a:pt x="82" y="315"/>
                    <a:pt x="93" y="316"/>
                    <a:pt x="104" y="316"/>
                  </a:cubicBezTo>
                  <a:cubicBezTo>
                    <a:pt x="115" y="316"/>
                    <a:pt x="126" y="315"/>
                    <a:pt x="139" y="311"/>
                  </a:cubicBezTo>
                  <a:cubicBezTo>
                    <a:pt x="202" y="299"/>
                    <a:pt x="246" y="242"/>
                    <a:pt x="252" y="179"/>
                  </a:cubicBezTo>
                  <a:cubicBezTo>
                    <a:pt x="252" y="173"/>
                    <a:pt x="252" y="166"/>
                    <a:pt x="259" y="166"/>
                  </a:cubicBezTo>
                  <a:cubicBezTo>
                    <a:pt x="278" y="129"/>
                    <a:pt x="278" y="97"/>
                    <a:pt x="271" y="59"/>
                  </a:cubicBezTo>
                  <a:cubicBezTo>
                    <a:pt x="279" y="20"/>
                    <a:pt x="257" y="0"/>
                    <a:pt x="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61"/>
            <p:cNvSpPr/>
            <p:nvPr/>
          </p:nvSpPr>
          <p:spPr>
            <a:xfrm>
              <a:off x="2510675" y="3150650"/>
              <a:ext cx="11375" cy="9525"/>
            </a:xfrm>
            <a:custGeom>
              <a:rect b="b" l="l" r="r" t="t"/>
              <a:pathLst>
                <a:path extrusionOk="0" h="381" w="455">
                  <a:moveTo>
                    <a:pt x="258" y="1"/>
                  </a:moveTo>
                  <a:cubicBezTo>
                    <a:pt x="207" y="1"/>
                    <a:pt x="150" y="45"/>
                    <a:pt x="114" y="90"/>
                  </a:cubicBezTo>
                  <a:cubicBezTo>
                    <a:pt x="51" y="134"/>
                    <a:pt x="7" y="210"/>
                    <a:pt x="0" y="292"/>
                  </a:cubicBezTo>
                  <a:cubicBezTo>
                    <a:pt x="0" y="358"/>
                    <a:pt x="40" y="380"/>
                    <a:pt x="88" y="380"/>
                  </a:cubicBezTo>
                  <a:cubicBezTo>
                    <a:pt x="136" y="380"/>
                    <a:pt x="193" y="358"/>
                    <a:pt x="227" y="336"/>
                  </a:cubicBezTo>
                  <a:lnTo>
                    <a:pt x="240" y="330"/>
                  </a:lnTo>
                  <a:cubicBezTo>
                    <a:pt x="316" y="279"/>
                    <a:pt x="454" y="90"/>
                    <a:pt x="316" y="27"/>
                  </a:cubicBezTo>
                  <a:cubicBezTo>
                    <a:pt x="299" y="9"/>
                    <a:pt x="279" y="1"/>
                    <a:pt x="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61"/>
            <p:cNvSpPr/>
            <p:nvPr/>
          </p:nvSpPr>
          <p:spPr>
            <a:xfrm>
              <a:off x="2487175" y="3124100"/>
              <a:ext cx="11325" cy="10600"/>
            </a:xfrm>
            <a:custGeom>
              <a:rect b="b" l="l" r="r" t="t"/>
              <a:pathLst>
                <a:path extrusionOk="0" h="424" w="453">
                  <a:moveTo>
                    <a:pt x="295" y="1"/>
                  </a:moveTo>
                  <a:cubicBezTo>
                    <a:pt x="281" y="1"/>
                    <a:pt x="266" y="4"/>
                    <a:pt x="253" y="10"/>
                  </a:cubicBezTo>
                  <a:lnTo>
                    <a:pt x="215" y="17"/>
                  </a:lnTo>
                  <a:cubicBezTo>
                    <a:pt x="127" y="42"/>
                    <a:pt x="51" y="111"/>
                    <a:pt x="26" y="206"/>
                  </a:cubicBezTo>
                  <a:lnTo>
                    <a:pt x="20" y="238"/>
                  </a:lnTo>
                  <a:cubicBezTo>
                    <a:pt x="1" y="294"/>
                    <a:pt x="26" y="351"/>
                    <a:pt x="76" y="376"/>
                  </a:cubicBezTo>
                  <a:cubicBezTo>
                    <a:pt x="152" y="414"/>
                    <a:pt x="234" y="389"/>
                    <a:pt x="316" y="420"/>
                  </a:cubicBezTo>
                  <a:cubicBezTo>
                    <a:pt x="322" y="422"/>
                    <a:pt x="328" y="423"/>
                    <a:pt x="334" y="423"/>
                  </a:cubicBezTo>
                  <a:cubicBezTo>
                    <a:pt x="388" y="423"/>
                    <a:pt x="453" y="352"/>
                    <a:pt x="436" y="301"/>
                  </a:cubicBezTo>
                  <a:cubicBezTo>
                    <a:pt x="404" y="219"/>
                    <a:pt x="430" y="143"/>
                    <a:pt x="392" y="61"/>
                  </a:cubicBezTo>
                  <a:cubicBezTo>
                    <a:pt x="373" y="24"/>
                    <a:pt x="334" y="1"/>
                    <a:pt x="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61"/>
            <p:cNvSpPr/>
            <p:nvPr/>
          </p:nvSpPr>
          <p:spPr>
            <a:xfrm>
              <a:off x="2451075" y="3127300"/>
              <a:ext cx="8700" cy="7650"/>
            </a:xfrm>
            <a:custGeom>
              <a:rect b="b" l="l" r="r" t="t"/>
              <a:pathLst>
                <a:path extrusionOk="0" h="306" w="348">
                  <a:moveTo>
                    <a:pt x="232" y="0"/>
                  </a:moveTo>
                  <a:cubicBezTo>
                    <a:pt x="142" y="0"/>
                    <a:pt x="36" y="115"/>
                    <a:pt x="19" y="192"/>
                  </a:cubicBezTo>
                  <a:cubicBezTo>
                    <a:pt x="0" y="248"/>
                    <a:pt x="26" y="305"/>
                    <a:pt x="95" y="305"/>
                  </a:cubicBezTo>
                  <a:cubicBezTo>
                    <a:pt x="171" y="299"/>
                    <a:pt x="240" y="255"/>
                    <a:pt x="278" y="192"/>
                  </a:cubicBezTo>
                  <a:cubicBezTo>
                    <a:pt x="284" y="192"/>
                    <a:pt x="284" y="185"/>
                    <a:pt x="284" y="185"/>
                  </a:cubicBezTo>
                  <a:cubicBezTo>
                    <a:pt x="328" y="141"/>
                    <a:pt x="347" y="84"/>
                    <a:pt x="335" y="28"/>
                  </a:cubicBezTo>
                  <a:cubicBezTo>
                    <a:pt x="327" y="8"/>
                    <a:pt x="314" y="1"/>
                    <a:pt x="300" y="1"/>
                  </a:cubicBezTo>
                  <a:cubicBezTo>
                    <a:pt x="291" y="1"/>
                    <a:pt x="281" y="4"/>
                    <a:pt x="272" y="9"/>
                  </a:cubicBezTo>
                  <a:cubicBezTo>
                    <a:pt x="259" y="3"/>
                    <a:pt x="246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61"/>
            <p:cNvSpPr/>
            <p:nvPr/>
          </p:nvSpPr>
          <p:spPr>
            <a:xfrm>
              <a:off x="2466275" y="3082400"/>
              <a:ext cx="10850" cy="9675"/>
            </a:xfrm>
            <a:custGeom>
              <a:rect b="b" l="l" r="r" t="t"/>
              <a:pathLst>
                <a:path extrusionOk="0" h="387" w="434">
                  <a:moveTo>
                    <a:pt x="309" y="1"/>
                  </a:moveTo>
                  <a:cubicBezTo>
                    <a:pt x="281" y="1"/>
                    <a:pt x="250" y="12"/>
                    <a:pt x="219" y="39"/>
                  </a:cubicBezTo>
                  <a:cubicBezTo>
                    <a:pt x="174" y="70"/>
                    <a:pt x="137" y="114"/>
                    <a:pt x="105" y="159"/>
                  </a:cubicBezTo>
                  <a:cubicBezTo>
                    <a:pt x="67" y="203"/>
                    <a:pt x="67" y="266"/>
                    <a:pt x="29" y="316"/>
                  </a:cubicBezTo>
                  <a:cubicBezTo>
                    <a:pt x="1" y="349"/>
                    <a:pt x="22" y="386"/>
                    <a:pt x="54" y="386"/>
                  </a:cubicBezTo>
                  <a:cubicBezTo>
                    <a:pt x="64" y="386"/>
                    <a:pt x="75" y="382"/>
                    <a:pt x="86" y="373"/>
                  </a:cubicBezTo>
                  <a:cubicBezTo>
                    <a:pt x="137" y="329"/>
                    <a:pt x="193" y="335"/>
                    <a:pt x="244" y="297"/>
                  </a:cubicBezTo>
                  <a:cubicBezTo>
                    <a:pt x="288" y="266"/>
                    <a:pt x="332" y="228"/>
                    <a:pt x="364" y="184"/>
                  </a:cubicBezTo>
                  <a:cubicBezTo>
                    <a:pt x="433" y="91"/>
                    <a:pt x="386" y="1"/>
                    <a:pt x="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61"/>
            <p:cNvSpPr/>
            <p:nvPr/>
          </p:nvSpPr>
          <p:spPr>
            <a:xfrm>
              <a:off x="2502475" y="3072800"/>
              <a:ext cx="10900" cy="7300"/>
            </a:xfrm>
            <a:custGeom>
              <a:rect b="b" l="l" r="r" t="t"/>
              <a:pathLst>
                <a:path extrusionOk="0" h="292" w="436">
                  <a:moveTo>
                    <a:pt x="248" y="1"/>
                  </a:moveTo>
                  <a:cubicBezTo>
                    <a:pt x="208" y="1"/>
                    <a:pt x="164" y="24"/>
                    <a:pt x="139" y="44"/>
                  </a:cubicBezTo>
                  <a:lnTo>
                    <a:pt x="82" y="82"/>
                  </a:lnTo>
                  <a:cubicBezTo>
                    <a:pt x="51" y="107"/>
                    <a:pt x="0" y="164"/>
                    <a:pt x="19" y="208"/>
                  </a:cubicBezTo>
                  <a:cubicBezTo>
                    <a:pt x="26" y="221"/>
                    <a:pt x="32" y="233"/>
                    <a:pt x="38" y="246"/>
                  </a:cubicBezTo>
                  <a:cubicBezTo>
                    <a:pt x="52" y="274"/>
                    <a:pt x="79" y="291"/>
                    <a:pt x="108" y="291"/>
                  </a:cubicBezTo>
                  <a:cubicBezTo>
                    <a:pt x="118" y="291"/>
                    <a:pt x="129" y="289"/>
                    <a:pt x="139" y="284"/>
                  </a:cubicBezTo>
                  <a:lnTo>
                    <a:pt x="183" y="271"/>
                  </a:lnTo>
                  <a:cubicBezTo>
                    <a:pt x="253" y="246"/>
                    <a:pt x="436" y="82"/>
                    <a:pt x="303" y="25"/>
                  </a:cubicBezTo>
                  <a:lnTo>
                    <a:pt x="278" y="6"/>
                  </a:lnTo>
                  <a:cubicBezTo>
                    <a:pt x="269" y="2"/>
                    <a:pt x="258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61"/>
            <p:cNvSpPr/>
            <p:nvPr/>
          </p:nvSpPr>
          <p:spPr>
            <a:xfrm>
              <a:off x="2474725" y="3053400"/>
              <a:ext cx="7900" cy="7275"/>
            </a:xfrm>
            <a:custGeom>
              <a:rect b="b" l="l" r="r" t="t"/>
              <a:pathLst>
                <a:path extrusionOk="0" h="291" w="316">
                  <a:moveTo>
                    <a:pt x="227" y="0"/>
                  </a:moveTo>
                  <a:cubicBezTo>
                    <a:pt x="139" y="7"/>
                    <a:pt x="63" y="63"/>
                    <a:pt x="32" y="145"/>
                  </a:cubicBezTo>
                  <a:cubicBezTo>
                    <a:pt x="0" y="202"/>
                    <a:pt x="7" y="290"/>
                    <a:pt x="89" y="290"/>
                  </a:cubicBezTo>
                  <a:cubicBezTo>
                    <a:pt x="177" y="284"/>
                    <a:pt x="253" y="227"/>
                    <a:pt x="284" y="145"/>
                  </a:cubicBezTo>
                  <a:cubicBezTo>
                    <a:pt x="316" y="89"/>
                    <a:pt x="309" y="0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61"/>
            <p:cNvSpPr/>
            <p:nvPr/>
          </p:nvSpPr>
          <p:spPr>
            <a:xfrm>
              <a:off x="2453750" y="3059950"/>
              <a:ext cx="8500" cy="7025"/>
            </a:xfrm>
            <a:custGeom>
              <a:rect b="b" l="l" r="r" t="t"/>
              <a:pathLst>
                <a:path extrusionOk="0" h="281" w="340">
                  <a:moveTo>
                    <a:pt x="270" y="1"/>
                  </a:moveTo>
                  <a:cubicBezTo>
                    <a:pt x="254" y="1"/>
                    <a:pt x="236" y="4"/>
                    <a:pt x="221" y="10"/>
                  </a:cubicBezTo>
                  <a:cubicBezTo>
                    <a:pt x="183" y="22"/>
                    <a:pt x="146" y="47"/>
                    <a:pt x="120" y="79"/>
                  </a:cubicBezTo>
                  <a:cubicBezTo>
                    <a:pt x="83" y="129"/>
                    <a:pt x="1" y="281"/>
                    <a:pt x="127" y="281"/>
                  </a:cubicBezTo>
                  <a:cubicBezTo>
                    <a:pt x="234" y="274"/>
                    <a:pt x="316" y="186"/>
                    <a:pt x="322" y="73"/>
                  </a:cubicBezTo>
                  <a:cubicBezTo>
                    <a:pt x="340" y="19"/>
                    <a:pt x="308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61"/>
            <p:cNvSpPr/>
            <p:nvPr/>
          </p:nvSpPr>
          <p:spPr>
            <a:xfrm>
              <a:off x="2447600" y="3089150"/>
              <a:ext cx="7975" cy="5900"/>
            </a:xfrm>
            <a:custGeom>
              <a:rect b="b" l="l" r="r" t="t"/>
              <a:pathLst>
                <a:path extrusionOk="0" h="236" w="319">
                  <a:moveTo>
                    <a:pt x="140" y="0"/>
                  </a:moveTo>
                  <a:cubicBezTo>
                    <a:pt x="107" y="0"/>
                    <a:pt x="67" y="48"/>
                    <a:pt x="57" y="71"/>
                  </a:cubicBezTo>
                  <a:cubicBezTo>
                    <a:pt x="45" y="103"/>
                    <a:pt x="1" y="191"/>
                    <a:pt x="89" y="229"/>
                  </a:cubicBezTo>
                  <a:cubicBezTo>
                    <a:pt x="100" y="233"/>
                    <a:pt x="111" y="235"/>
                    <a:pt x="121" y="235"/>
                  </a:cubicBezTo>
                  <a:cubicBezTo>
                    <a:pt x="232" y="235"/>
                    <a:pt x="318" y="25"/>
                    <a:pt x="212" y="25"/>
                  </a:cubicBezTo>
                  <a:cubicBezTo>
                    <a:pt x="205" y="25"/>
                    <a:pt x="198" y="26"/>
                    <a:pt x="190" y="27"/>
                  </a:cubicBezTo>
                  <a:cubicBezTo>
                    <a:pt x="184" y="29"/>
                    <a:pt x="179" y="29"/>
                    <a:pt x="176" y="29"/>
                  </a:cubicBezTo>
                  <a:cubicBezTo>
                    <a:pt x="163" y="29"/>
                    <a:pt x="171" y="21"/>
                    <a:pt x="171" y="21"/>
                  </a:cubicBezTo>
                  <a:cubicBezTo>
                    <a:pt x="163" y="6"/>
                    <a:pt x="152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61"/>
            <p:cNvSpPr/>
            <p:nvPr/>
          </p:nvSpPr>
          <p:spPr>
            <a:xfrm>
              <a:off x="2168350" y="3147525"/>
              <a:ext cx="10450" cy="6025"/>
            </a:xfrm>
            <a:custGeom>
              <a:rect b="b" l="l" r="r" t="t"/>
              <a:pathLst>
                <a:path extrusionOk="0" h="241" w="418">
                  <a:moveTo>
                    <a:pt x="266" y="1"/>
                  </a:moveTo>
                  <a:cubicBezTo>
                    <a:pt x="159" y="1"/>
                    <a:pt x="1" y="240"/>
                    <a:pt x="152" y="240"/>
                  </a:cubicBezTo>
                  <a:cubicBezTo>
                    <a:pt x="260" y="240"/>
                    <a:pt x="417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61"/>
            <p:cNvSpPr/>
            <p:nvPr/>
          </p:nvSpPr>
          <p:spPr>
            <a:xfrm>
              <a:off x="2181600" y="3181100"/>
              <a:ext cx="8175" cy="10275"/>
            </a:xfrm>
            <a:custGeom>
              <a:rect b="b" l="l" r="r" t="t"/>
              <a:pathLst>
                <a:path extrusionOk="0" h="411" w="327">
                  <a:moveTo>
                    <a:pt x="126" y="0"/>
                  </a:moveTo>
                  <a:cubicBezTo>
                    <a:pt x="94" y="0"/>
                    <a:pt x="52" y="35"/>
                    <a:pt x="58" y="70"/>
                  </a:cubicBezTo>
                  <a:cubicBezTo>
                    <a:pt x="58" y="96"/>
                    <a:pt x="64" y="127"/>
                    <a:pt x="64" y="159"/>
                  </a:cubicBezTo>
                  <a:cubicBezTo>
                    <a:pt x="64" y="178"/>
                    <a:pt x="58" y="190"/>
                    <a:pt x="58" y="196"/>
                  </a:cubicBezTo>
                  <a:cubicBezTo>
                    <a:pt x="32" y="222"/>
                    <a:pt x="20" y="253"/>
                    <a:pt x="7" y="278"/>
                  </a:cubicBezTo>
                  <a:cubicBezTo>
                    <a:pt x="1" y="316"/>
                    <a:pt x="7" y="348"/>
                    <a:pt x="26" y="379"/>
                  </a:cubicBezTo>
                  <a:cubicBezTo>
                    <a:pt x="43" y="401"/>
                    <a:pt x="65" y="410"/>
                    <a:pt x="88" y="410"/>
                  </a:cubicBezTo>
                  <a:cubicBezTo>
                    <a:pt x="188" y="410"/>
                    <a:pt x="326" y="248"/>
                    <a:pt x="316" y="171"/>
                  </a:cubicBezTo>
                  <a:cubicBezTo>
                    <a:pt x="310" y="58"/>
                    <a:pt x="234" y="26"/>
                    <a:pt x="133" y="1"/>
                  </a:cubicBezTo>
                  <a:cubicBezTo>
                    <a:pt x="131" y="1"/>
                    <a:pt x="128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61"/>
            <p:cNvSpPr/>
            <p:nvPr/>
          </p:nvSpPr>
          <p:spPr>
            <a:xfrm>
              <a:off x="2150550" y="3169025"/>
              <a:ext cx="9775" cy="10125"/>
            </a:xfrm>
            <a:custGeom>
              <a:rect b="b" l="l" r="r" t="t"/>
              <a:pathLst>
                <a:path extrusionOk="0" h="405" w="391">
                  <a:moveTo>
                    <a:pt x="288" y="1"/>
                  </a:moveTo>
                  <a:cubicBezTo>
                    <a:pt x="270" y="1"/>
                    <a:pt x="250" y="6"/>
                    <a:pt x="227" y="17"/>
                  </a:cubicBezTo>
                  <a:cubicBezTo>
                    <a:pt x="126" y="68"/>
                    <a:pt x="0" y="175"/>
                    <a:pt x="19" y="301"/>
                  </a:cubicBezTo>
                  <a:cubicBezTo>
                    <a:pt x="19" y="345"/>
                    <a:pt x="57" y="383"/>
                    <a:pt x="101" y="383"/>
                  </a:cubicBezTo>
                  <a:cubicBezTo>
                    <a:pt x="120" y="383"/>
                    <a:pt x="139" y="389"/>
                    <a:pt x="158" y="402"/>
                  </a:cubicBezTo>
                  <a:cubicBezTo>
                    <a:pt x="164" y="404"/>
                    <a:pt x="170" y="404"/>
                    <a:pt x="177" y="404"/>
                  </a:cubicBezTo>
                  <a:cubicBezTo>
                    <a:pt x="242" y="404"/>
                    <a:pt x="314" y="321"/>
                    <a:pt x="297" y="263"/>
                  </a:cubicBezTo>
                  <a:cubicBezTo>
                    <a:pt x="290" y="257"/>
                    <a:pt x="290" y="251"/>
                    <a:pt x="290" y="244"/>
                  </a:cubicBezTo>
                  <a:cubicBezTo>
                    <a:pt x="296" y="233"/>
                    <a:pt x="306" y="218"/>
                    <a:pt x="313" y="201"/>
                  </a:cubicBezTo>
                  <a:lnTo>
                    <a:pt x="313" y="201"/>
                  </a:lnTo>
                  <a:cubicBezTo>
                    <a:pt x="302" y="230"/>
                    <a:pt x="299" y="240"/>
                    <a:pt x="299" y="240"/>
                  </a:cubicBezTo>
                  <a:cubicBezTo>
                    <a:pt x="300" y="240"/>
                    <a:pt x="320" y="194"/>
                    <a:pt x="328" y="181"/>
                  </a:cubicBezTo>
                  <a:cubicBezTo>
                    <a:pt x="390" y="104"/>
                    <a:pt x="368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61"/>
            <p:cNvSpPr/>
            <p:nvPr/>
          </p:nvSpPr>
          <p:spPr>
            <a:xfrm>
              <a:off x="2178775" y="3154750"/>
              <a:ext cx="11225" cy="11150"/>
            </a:xfrm>
            <a:custGeom>
              <a:rect b="b" l="l" r="r" t="t"/>
              <a:pathLst>
                <a:path extrusionOk="0" h="446" w="449">
                  <a:moveTo>
                    <a:pt x="302" y="1"/>
                  </a:moveTo>
                  <a:cubicBezTo>
                    <a:pt x="274" y="1"/>
                    <a:pt x="243" y="7"/>
                    <a:pt x="215" y="21"/>
                  </a:cubicBezTo>
                  <a:cubicBezTo>
                    <a:pt x="95" y="71"/>
                    <a:pt x="13" y="191"/>
                    <a:pt x="7" y="317"/>
                  </a:cubicBezTo>
                  <a:cubicBezTo>
                    <a:pt x="0" y="368"/>
                    <a:pt x="19" y="418"/>
                    <a:pt x="70" y="437"/>
                  </a:cubicBezTo>
                  <a:cubicBezTo>
                    <a:pt x="84" y="443"/>
                    <a:pt x="99" y="445"/>
                    <a:pt x="115" y="445"/>
                  </a:cubicBezTo>
                  <a:cubicBezTo>
                    <a:pt x="185" y="445"/>
                    <a:pt x="267" y="395"/>
                    <a:pt x="303" y="349"/>
                  </a:cubicBezTo>
                  <a:cubicBezTo>
                    <a:pt x="353" y="292"/>
                    <a:pt x="391" y="229"/>
                    <a:pt x="416" y="159"/>
                  </a:cubicBezTo>
                  <a:cubicBezTo>
                    <a:pt x="449" y="53"/>
                    <a:pt x="382" y="1"/>
                    <a:pt x="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61"/>
            <p:cNvSpPr/>
            <p:nvPr/>
          </p:nvSpPr>
          <p:spPr>
            <a:xfrm>
              <a:off x="2156700" y="3124250"/>
              <a:ext cx="7575" cy="7375"/>
            </a:xfrm>
            <a:custGeom>
              <a:rect b="b" l="l" r="r" t="t"/>
              <a:pathLst>
                <a:path extrusionOk="0" h="295" w="303">
                  <a:moveTo>
                    <a:pt x="204" y="0"/>
                  </a:moveTo>
                  <a:cubicBezTo>
                    <a:pt x="122" y="0"/>
                    <a:pt x="22" y="115"/>
                    <a:pt x="7" y="181"/>
                  </a:cubicBezTo>
                  <a:cubicBezTo>
                    <a:pt x="7" y="181"/>
                    <a:pt x="7" y="187"/>
                    <a:pt x="7" y="187"/>
                  </a:cubicBezTo>
                  <a:cubicBezTo>
                    <a:pt x="0" y="225"/>
                    <a:pt x="7" y="269"/>
                    <a:pt x="44" y="282"/>
                  </a:cubicBezTo>
                  <a:cubicBezTo>
                    <a:pt x="76" y="295"/>
                    <a:pt x="107" y="295"/>
                    <a:pt x="139" y="295"/>
                  </a:cubicBezTo>
                  <a:cubicBezTo>
                    <a:pt x="189" y="295"/>
                    <a:pt x="303" y="187"/>
                    <a:pt x="271" y="137"/>
                  </a:cubicBezTo>
                  <a:cubicBezTo>
                    <a:pt x="290" y="99"/>
                    <a:pt x="290" y="55"/>
                    <a:pt x="259" y="23"/>
                  </a:cubicBezTo>
                  <a:cubicBezTo>
                    <a:pt x="243" y="7"/>
                    <a:pt x="22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61"/>
            <p:cNvSpPr/>
            <p:nvPr/>
          </p:nvSpPr>
          <p:spPr>
            <a:xfrm>
              <a:off x="2196100" y="3120075"/>
              <a:ext cx="11075" cy="10550"/>
            </a:xfrm>
            <a:custGeom>
              <a:rect b="b" l="l" r="r" t="t"/>
              <a:pathLst>
                <a:path extrusionOk="0" h="422" w="443">
                  <a:moveTo>
                    <a:pt x="300" y="1"/>
                  </a:moveTo>
                  <a:cubicBezTo>
                    <a:pt x="264" y="1"/>
                    <a:pt x="227" y="8"/>
                    <a:pt x="190" y="20"/>
                  </a:cubicBezTo>
                  <a:cubicBezTo>
                    <a:pt x="133" y="33"/>
                    <a:pt x="83" y="71"/>
                    <a:pt x="51" y="121"/>
                  </a:cubicBezTo>
                  <a:cubicBezTo>
                    <a:pt x="33" y="146"/>
                    <a:pt x="1" y="222"/>
                    <a:pt x="20" y="266"/>
                  </a:cubicBezTo>
                  <a:cubicBezTo>
                    <a:pt x="1" y="317"/>
                    <a:pt x="26" y="373"/>
                    <a:pt x="77" y="399"/>
                  </a:cubicBezTo>
                  <a:lnTo>
                    <a:pt x="96" y="411"/>
                  </a:lnTo>
                  <a:cubicBezTo>
                    <a:pt x="107" y="418"/>
                    <a:pt x="120" y="421"/>
                    <a:pt x="134" y="421"/>
                  </a:cubicBezTo>
                  <a:cubicBezTo>
                    <a:pt x="183" y="421"/>
                    <a:pt x="244" y="385"/>
                    <a:pt x="278" y="361"/>
                  </a:cubicBezTo>
                  <a:cubicBezTo>
                    <a:pt x="342" y="317"/>
                    <a:pt x="386" y="253"/>
                    <a:pt x="411" y="178"/>
                  </a:cubicBezTo>
                  <a:cubicBezTo>
                    <a:pt x="411" y="171"/>
                    <a:pt x="417" y="165"/>
                    <a:pt x="417" y="153"/>
                  </a:cubicBezTo>
                  <a:cubicBezTo>
                    <a:pt x="442" y="96"/>
                    <a:pt x="417" y="33"/>
                    <a:pt x="360" y="8"/>
                  </a:cubicBezTo>
                  <a:cubicBezTo>
                    <a:pt x="340" y="3"/>
                    <a:pt x="320" y="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61"/>
            <p:cNvSpPr/>
            <p:nvPr/>
          </p:nvSpPr>
          <p:spPr>
            <a:xfrm>
              <a:off x="2200200" y="3154825"/>
              <a:ext cx="8000" cy="5700"/>
            </a:xfrm>
            <a:custGeom>
              <a:rect b="b" l="l" r="r" t="t"/>
              <a:pathLst>
                <a:path extrusionOk="0" h="228" w="320">
                  <a:moveTo>
                    <a:pt x="249" y="0"/>
                  </a:moveTo>
                  <a:cubicBezTo>
                    <a:pt x="234" y="0"/>
                    <a:pt x="216" y="6"/>
                    <a:pt x="196" y="18"/>
                  </a:cubicBezTo>
                  <a:lnTo>
                    <a:pt x="178" y="30"/>
                  </a:lnTo>
                  <a:lnTo>
                    <a:pt x="152" y="37"/>
                  </a:lnTo>
                  <a:cubicBezTo>
                    <a:pt x="114" y="49"/>
                    <a:pt x="1" y="156"/>
                    <a:pt x="83" y="188"/>
                  </a:cubicBezTo>
                  <a:cubicBezTo>
                    <a:pt x="89" y="188"/>
                    <a:pt x="102" y="194"/>
                    <a:pt x="102" y="207"/>
                  </a:cubicBezTo>
                  <a:cubicBezTo>
                    <a:pt x="114" y="222"/>
                    <a:pt x="129" y="228"/>
                    <a:pt x="145" y="228"/>
                  </a:cubicBezTo>
                  <a:cubicBezTo>
                    <a:pt x="203" y="228"/>
                    <a:pt x="276" y="147"/>
                    <a:pt x="291" y="112"/>
                  </a:cubicBezTo>
                  <a:cubicBezTo>
                    <a:pt x="320" y="55"/>
                    <a:pt x="297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61"/>
            <p:cNvSpPr/>
            <p:nvPr/>
          </p:nvSpPr>
          <p:spPr>
            <a:xfrm>
              <a:off x="2219775" y="3172775"/>
              <a:ext cx="9650" cy="9850"/>
            </a:xfrm>
            <a:custGeom>
              <a:rect b="b" l="l" r="r" t="t"/>
              <a:pathLst>
                <a:path extrusionOk="0" h="394" w="386">
                  <a:moveTo>
                    <a:pt x="278" y="1"/>
                  </a:moveTo>
                  <a:cubicBezTo>
                    <a:pt x="266" y="1"/>
                    <a:pt x="254" y="2"/>
                    <a:pt x="240" y="6"/>
                  </a:cubicBezTo>
                  <a:cubicBezTo>
                    <a:pt x="139" y="31"/>
                    <a:pt x="0" y="151"/>
                    <a:pt x="19" y="265"/>
                  </a:cubicBezTo>
                  <a:cubicBezTo>
                    <a:pt x="19" y="277"/>
                    <a:pt x="19" y="296"/>
                    <a:pt x="19" y="309"/>
                  </a:cubicBezTo>
                  <a:cubicBezTo>
                    <a:pt x="19" y="367"/>
                    <a:pt x="63" y="394"/>
                    <a:pt x="111" y="394"/>
                  </a:cubicBezTo>
                  <a:cubicBezTo>
                    <a:pt x="120" y="394"/>
                    <a:pt x="129" y="393"/>
                    <a:pt x="139" y="391"/>
                  </a:cubicBezTo>
                  <a:cubicBezTo>
                    <a:pt x="221" y="366"/>
                    <a:pt x="284" y="309"/>
                    <a:pt x="322" y="233"/>
                  </a:cubicBezTo>
                  <a:cubicBezTo>
                    <a:pt x="334" y="214"/>
                    <a:pt x="341" y="195"/>
                    <a:pt x="347" y="176"/>
                  </a:cubicBezTo>
                  <a:cubicBezTo>
                    <a:pt x="386" y="98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61"/>
            <p:cNvSpPr/>
            <p:nvPr/>
          </p:nvSpPr>
          <p:spPr>
            <a:xfrm>
              <a:off x="2205250" y="3205250"/>
              <a:ext cx="8475" cy="6625"/>
            </a:xfrm>
            <a:custGeom>
              <a:rect b="b" l="l" r="r" t="t"/>
              <a:pathLst>
                <a:path extrusionOk="0" h="265" w="339">
                  <a:moveTo>
                    <a:pt x="260" y="0"/>
                  </a:moveTo>
                  <a:cubicBezTo>
                    <a:pt x="250" y="0"/>
                    <a:pt x="239" y="2"/>
                    <a:pt x="228" y="6"/>
                  </a:cubicBezTo>
                  <a:lnTo>
                    <a:pt x="190" y="6"/>
                  </a:lnTo>
                  <a:lnTo>
                    <a:pt x="171" y="13"/>
                  </a:lnTo>
                  <a:cubicBezTo>
                    <a:pt x="152" y="13"/>
                    <a:pt x="133" y="19"/>
                    <a:pt x="121" y="31"/>
                  </a:cubicBezTo>
                  <a:cubicBezTo>
                    <a:pt x="83" y="57"/>
                    <a:pt x="51" y="88"/>
                    <a:pt x="32" y="132"/>
                  </a:cubicBezTo>
                  <a:cubicBezTo>
                    <a:pt x="1" y="189"/>
                    <a:pt x="7" y="252"/>
                    <a:pt x="83" y="265"/>
                  </a:cubicBezTo>
                  <a:lnTo>
                    <a:pt x="158" y="265"/>
                  </a:lnTo>
                  <a:cubicBezTo>
                    <a:pt x="240" y="240"/>
                    <a:pt x="304" y="177"/>
                    <a:pt x="322" y="101"/>
                  </a:cubicBezTo>
                  <a:cubicBezTo>
                    <a:pt x="338" y="48"/>
                    <a:pt x="310" y="0"/>
                    <a:pt x="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61"/>
            <p:cNvSpPr/>
            <p:nvPr/>
          </p:nvSpPr>
          <p:spPr>
            <a:xfrm>
              <a:off x="2204000" y="3175450"/>
              <a:ext cx="7600" cy="6875"/>
            </a:xfrm>
            <a:custGeom>
              <a:rect b="b" l="l" r="r" t="t"/>
              <a:pathLst>
                <a:path extrusionOk="0" h="275" w="304">
                  <a:moveTo>
                    <a:pt x="232" y="1"/>
                  </a:moveTo>
                  <a:cubicBezTo>
                    <a:pt x="222" y="1"/>
                    <a:pt x="212" y="2"/>
                    <a:pt x="202" y="6"/>
                  </a:cubicBezTo>
                  <a:lnTo>
                    <a:pt x="190" y="6"/>
                  </a:lnTo>
                  <a:cubicBezTo>
                    <a:pt x="108" y="31"/>
                    <a:pt x="44" y="95"/>
                    <a:pt x="19" y="177"/>
                  </a:cubicBezTo>
                  <a:cubicBezTo>
                    <a:pt x="1" y="246"/>
                    <a:pt x="44" y="275"/>
                    <a:pt x="98" y="275"/>
                  </a:cubicBezTo>
                  <a:cubicBezTo>
                    <a:pt x="118" y="275"/>
                    <a:pt x="138" y="271"/>
                    <a:pt x="158" y="265"/>
                  </a:cubicBezTo>
                  <a:cubicBezTo>
                    <a:pt x="190" y="259"/>
                    <a:pt x="215" y="240"/>
                    <a:pt x="234" y="214"/>
                  </a:cubicBezTo>
                  <a:lnTo>
                    <a:pt x="234" y="214"/>
                  </a:lnTo>
                  <a:lnTo>
                    <a:pt x="229" y="218"/>
                  </a:lnTo>
                  <a:lnTo>
                    <a:pt x="229" y="218"/>
                  </a:lnTo>
                  <a:cubicBezTo>
                    <a:pt x="273" y="181"/>
                    <a:pt x="298" y="130"/>
                    <a:pt x="303" y="69"/>
                  </a:cubicBezTo>
                  <a:cubicBezTo>
                    <a:pt x="303" y="29"/>
                    <a:pt x="271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61"/>
            <p:cNvSpPr/>
            <p:nvPr/>
          </p:nvSpPr>
          <p:spPr>
            <a:xfrm>
              <a:off x="2225100" y="3142950"/>
              <a:ext cx="7800" cy="6525"/>
            </a:xfrm>
            <a:custGeom>
              <a:rect b="b" l="l" r="r" t="t"/>
              <a:pathLst>
                <a:path extrusionOk="0" h="261" w="312">
                  <a:moveTo>
                    <a:pt x="227" y="0"/>
                  </a:moveTo>
                  <a:cubicBezTo>
                    <a:pt x="207" y="0"/>
                    <a:pt x="184" y="8"/>
                    <a:pt x="159" y="26"/>
                  </a:cubicBezTo>
                  <a:cubicBezTo>
                    <a:pt x="115" y="57"/>
                    <a:pt x="83" y="95"/>
                    <a:pt x="52" y="133"/>
                  </a:cubicBezTo>
                  <a:cubicBezTo>
                    <a:pt x="1" y="198"/>
                    <a:pt x="32" y="260"/>
                    <a:pt x="87" y="260"/>
                  </a:cubicBezTo>
                  <a:cubicBezTo>
                    <a:pt x="107" y="260"/>
                    <a:pt x="130" y="252"/>
                    <a:pt x="153" y="234"/>
                  </a:cubicBezTo>
                  <a:cubicBezTo>
                    <a:pt x="191" y="203"/>
                    <a:pt x="229" y="171"/>
                    <a:pt x="260" y="133"/>
                  </a:cubicBezTo>
                  <a:cubicBezTo>
                    <a:pt x="311" y="63"/>
                    <a:pt x="283" y="0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61"/>
            <p:cNvSpPr/>
            <p:nvPr/>
          </p:nvSpPr>
          <p:spPr>
            <a:xfrm>
              <a:off x="2568375" y="3212875"/>
              <a:ext cx="8850" cy="7375"/>
            </a:xfrm>
            <a:custGeom>
              <a:rect b="b" l="l" r="r" t="t"/>
              <a:pathLst>
                <a:path extrusionOk="0" h="295" w="354">
                  <a:moveTo>
                    <a:pt x="264" y="1"/>
                  </a:moveTo>
                  <a:cubicBezTo>
                    <a:pt x="255" y="1"/>
                    <a:pt x="245" y="2"/>
                    <a:pt x="234" y="4"/>
                  </a:cubicBezTo>
                  <a:cubicBezTo>
                    <a:pt x="127" y="17"/>
                    <a:pt x="1" y="149"/>
                    <a:pt x="51" y="256"/>
                  </a:cubicBezTo>
                  <a:cubicBezTo>
                    <a:pt x="61" y="284"/>
                    <a:pt x="77" y="294"/>
                    <a:pt x="97" y="294"/>
                  </a:cubicBezTo>
                  <a:cubicBezTo>
                    <a:pt x="113" y="294"/>
                    <a:pt x="132" y="287"/>
                    <a:pt x="152" y="275"/>
                  </a:cubicBezTo>
                  <a:cubicBezTo>
                    <a:pt x="209" y="263"/>
                    <a:pt x="266" y="225"/>
                    <a:pt x="303" y="174"/>
                  </a:cubicBezTo>
                  <a:cubicBezTo>
                    <a:pt x="349" y="106"/>
                    <a:pt x="354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61"/>
            <p:cNvSpPr/>
            <p:nvPr/>
          </p:nvSpPr>
          <p:spPr>
            <a:xfrm>
              <a:off x="2570750" y="3230050"/>
              <a:ext cx="8525" cy="5600"/>
            </a:xfrm>
            <a:custGeom>
              <a:rect b="b" l="l" r="r" t="t"/>
              <a:pathLst>
                <a:path extrusionOk="0" h="224" w="341">
                  <a:moveTo>
                    <a:pt x="287" y="1"/>
                  </a:moveTo>
                  <a:cubicBezTo>
                    <a:pt x="263" y="1"/>
                    <a:pt x="236" y="15"/>
                    <a:pt x="221" y="30"/>
                  </a:cubicBezTo>
                  <a:cubicBezTo>
                    <a:pt x="196" y="42"/>
                    <a:pt x="171" y="55"/>
                    <a:pt x="139" y="68"/>
                  </a:cubicBezTo>
                  <a:cubicBezTo>
                    <a:pt x="101" y="80"/>
                    <a:pt x="0" y="175"/>
                    <a:pt x="76" y="213"/>
                  </a:cubicBezTo>
                  <a:cubicBezTo>
                    <a:pt x="93" y="220"/>
                    <a:pt x="111" y="224"/>
                    <a:pt x="129" y="224"/>
                  </a:cubicBezTo>
                  <a:cubicBezTo>
                    <a:pt x="186" y="224"/>
                    <a:pt x="246" y="189"/>
                    <a:pt x="284" y="137"/>
                  </a:cubicBezTo>
                  <a:cubicBezTo>
                    <a:pt x="316" y="105"/>
                    <a:pt x="341" y="68"/>
                    <a:pt x="328" y="30"/>
                  </a:cubicBezTo>
                  <a:cubicBezTo>
                    <a:pt x="320" y="8"/>
                    <a:pt x="304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61"/>
            <p:cNvSpPr/>
            <p:nvPr/>
          </p:nvSpPr>
          <p:spPr>
            <a:xfrm>
              <a:off x="2591725" y="3210650"/>
              <a:ext cx="10375" cy="7550"/>
            </a:xfrm>
            <a:custGeom>
              <a:rect b="b" l="l" r="r" t="t"/>
              <a:pathLst>
                <a:path extrusionOk="0" h="302" w="415">
                  <a:moveTo>
                    <a:pt x="247" y="0"/>
                  </a:moveTo>
                  <a:cubicBezTo>
                    <a:pt x="206" y="0"/>
                    <a:pt x="163" y="34"/>
                    <a:pt x="139" y="68"/>
                  </a:cubicBezTo>
                  <a:cubicBezTo>
                    <a:pt x="120" y="87"/>
                    <a:pt x="107" y="112"/>
                    <a:pt x="101" y="137"/>
                  </a:cubicBezTo>
                  <a:lnTo>
                    <a:pt x="88" y="162"/>
                  </a:lnTo>
                  <a:cubicBezTo>
                    <a:pt x="38" y="219"/>
                    <a:pt x="0" y="301"/>
                    <a:pt x="88" y="301"/>
                  </a:cubicBezTo>
                  <a:cubicBezTo>
                    <a:pt x="90" y="301"/>
                    <a:pt x="92" y="301"/>
                    <a:pt x="93" y="301"/>
                  </a:cubicBezTo>
                  <a:cubicBezTo>
                    <a:pt x="196" y="301"/>
                    <a:pt x="414" y="104"/>
                    <a:pt x="284" y="11"/>
                  </a:cubicBezTo>
                  <a:cubicBezTo>
                    <a:pt x="272" y="4"/>
                    <a:pt x="259" y="0"/>
                    <a:pt x="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61"/>
            <p:cNvSpPr/>
            <p:nvPr/>
          </p:nvSpPr>
          <p:spPr>
            <a:xfrm>
              <a:off x="2579725" y="3199350"/>
              <a:ext cx="6350" cy="7800"/>
            </a:xfrm>
            <a:custGeom>
              <a:rect b="b" l="l" r="r" t="t"/>
              <a:pathLst>
                <a:path extrusionOk="0" h="312" w="254">
                  <a:moveTo>
                    <a:pt x="200" y="0"/>
                  </a:moveTo>
                  <a:cubicBezTo>
                    <a:pt x="170" y="0"/>
                    <a:pt x="137" y="15"/>
                    <a:pt x="121" y="28"/>
                  </a:cubicBezTo>
                  <a:cubicBezTo>
                    <a:pt x="77" y="66"/>
                    <a:pt x="45" y="110"/>
                    <a:pt x="20" y="160"/>
                  </a:cubicBezTo>
                  <a:cubicBezTo>
                    <a:pt x="1" y="185"/>
                    <a:pt x="1" y="230"/>
                    <a:pt x="20" y="255"/>
                  </a:cubicBezTo>
                  <a:cubicBezTo>
                    <a:pt x="26" y="267"/>
                    <a:pt x="32" y="280"/>
                    <a:pt x="39" y="286"/>
                  </a:cubicBezTo>
                  <a:cubicBezTo>
                    <a:pt x="50" y="305"/>
                    <a:pt x="65" y="312"/>
                    <a:pt x="82" y="312"/>
                  </a:cubicBezTo>
                  <a:cubicBezTo>
                    <a:pt x="125" y="312"/>
                    <a:pt x="177" y="267"/>
                    <a:pt x="190" y="236"/>
                  </a:cubicBezTo>
                  <a:cubicBezTo>
                    <a:pt x="203" y="198"/>
                    <a:pt x="222" y="167"/>
                    <a:pt x="234" y="129"/>
                  </a:cubicBezTo>
                  <a:cubicBezTo>
                    <a:pt x="234" y="116"/>
                    <a:pt x="241" y="110"/>
                    <a:pt x="234" y="110"/>
                  </a:cubicBezTo>
                  <a:cubicBezTo>
                    <a:pt x="234" y="103"/>
                    <a:pt x="234" y="103"/>
                    <a:pt x="241" y="97"/>
                  </a:cubicBezTo>
                  <a:cubicBezTo>
                    <a:pt x="253" y="78"/>
                    <a:pt x="253" y="47"/>
                    <a:pt x="241" y="22"/>
                  </a:cubicBezTo>
                  <a:lnTo>
                    <a:pt x="241" y="15"/>
                  </a:lnTo>
                  <a:cubicBezTo>
                    <a:pt x="230" y="4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61"/>
            <p:cNvSpPr/>
            <p:nvPr/>
          </p:nvSpPr>
          <p:spPr>
            <a:xfrm>
              <a:off x="2581000" y="2990475"/>
              <a:ext cx="10425" cy="6175"/>
            </a:xfrm>
            <a:custGeom>
              <a:rect b="b" l="l" r="r" t="t"/>
              <a:pathLst>
                <a:path extrusionOk="0" h="247" w="417">
                  <a:moveTo>
                    <a:pt x="272" y="1"/>
                  </a:moveTo>
                  <a:cubicBezTo>
                    <a:pt x="158" y="1"/>
                    <a:pt x="0" y="247"/>
                    <a:pt x="152" y="247"/>
                  </a:cubicBezTo>
                  <a:cubicBezTo>
                    <a:pt x="259" y="247"/>
                    <a:pt x="41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61"/>
            <p:cNvSpPr/>
            <p:nvPr/>
          </p:nvSpPr>
          <p:spPr>
            <a:xfrm>
              <a:off x="2321475" y="3095500"/>
              <a:ext cx="10175" cy="7800"/>
            </a:xfrm>
            <a:custGeom>
              <a:rect b="b" l="l" r="r" t="t"/>
              <a:pathLst>
                <a:path extrusionOk="0" h="312" w="407">
                  <a:moveTo>
                    <a:pt x="286" y="0"/>
                  </a:moveTo>
                  <a:cubicBezTo>
                    <a:pt x="254" y="0"/>
                    <a:pt x="217" y="12"/>
                    <a:pt x="183" y="38"/>
                  </a:cubicBezTo>
                  <a:lnTo>
                    <a:pt x="151" y="76"/>
                  </a:lnTo>
                  <a:cubicBezTo>
                    <a:pt x="95" y="108"/>
                    <a:pt x="0" y="208"/>
                    <a:pt x="88" y="246"/>
                  </a:cubicBezTo>
                  <a:lnTo>
                    <a:pt x="76" y="259"/>
                  </a:lnTo>
                  <a:cubicBezTo>
                    <a:pt x="93" y="297"/>
                    <a:pt x="120" y="312"/>
                    <a:pt x="150" y="312"/>
                  </a:cubicBezTo>
                  <a:cubicBezTo>
                    <a:pt x="230" y="312"/>
                    <a:pt x="337" y="207"/>
                    <a:pt x="360" y="152"/>
                  </a:cubicBezTo>
                  <a:cubicBezTo>
                    <a:pt x="407" y="57"/>
                    <a:pt x="357" y="0"/>
                    <a:pt x="2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61"/>
            <p:cNvSpPr/>
            <p:nvPr/>
          </p:nvSpPr>
          <p:spPr>
            <a:xfrm>
              <a:off x="2343225" y="3082525"/>
              <a:ext cx="10900" cy="10150"/>
            </a:xfrm>
            <a:custGeom>
              <a:rect b="b" l="l" r="r" t="t"/>
              <a:pathLst>
                <a:path extrusionOk="0" h="406" w="436">
                  <a:moveTo>
                    <a:pt x="339" y="0"/>
                  </a:moveTo>
                  <a:cubicBezTo>
                    <a:pt x="269" y="0"/>
                    <a:pt x="172" y="59"/>
                    <a:pt x="139" y="97"/>
                  </a:cubicBezTo>
                  <a:cubicBezTo>
                    <a:pt x="89" y="147"/>
                    <a:pt x="0" y="299"/>
                    <a:pt x="89" y="362"/>
                  </a:cubicBezTo>
                  <a:cubicBezTo>
                    <a:pt x="99" y="393"/>
                    <a:pt x="121" y="406"/>
                    <a:pt x="149" y="406"/>
                  </a:cubicBezTo>
                  <a:cubicBezTo>
                    <a:pt x="227" y="406"/>
                    <a:pt x="349" y="310"/>
                    <a:pt x="373" y="273"/>
                  </a:cubicBezTo>
                  <a:cubicBezTo>
                    <a:pt x="417" y="217"/>
                    <a:pt x="436" y="135"/>
                    <a:pt x="417" y="59"/>
                  </a:cubicBezTo>
                  <a:cubicBezTo>
                    <a:pt x="406" y="16"/>
                    <a:pt x="376" y="0"/>
                    <a:pt x="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61"/>
            <p:cNvSpPr/>
            <p:nvPr/>
          </p:nvSpPr>
          <p:spPr>
            <a:xfrm>
              <a:off x="2320050" y="3073000"/>
              <a:ext cx="11225" cy="8225"/>
            </a:xfrm>
            <a:custGeom>
              <a:rect b="b" l="l" r="r" t="t"/>
              <a:pathLst>
                <a:path extrusionOk="0" h="329" w="449">
                  <a:moveTo>
                    <a:pt x="303" y="0"/>
                  </a:moveTo>
                  <a:cubicBezTo>
                    <a:pt x="267" y="0"/>
                    <a:pt x="230" y="8"/>
                    <a:pt x="196" y="24"/>
                  </a:cubicBezTo>
                  <a:cubicBezTo>
                    <a:pt x="139" y="61"/>
                    <a:pt x="0" y="175"/>
                    <a:pt x="57" y="263"/>
                  </a:cubicBezTo>
                  <a:cubicBezTo>
                    <a:pt x="63" y="276"/>
                    <a:pt x="76" y="295"/>
                    <a:pt x="95" y="301"/>
                  </a:cubicBezTo>
                  <a:cubicBezTo>
                    <a:pt x="101" y="307"/>
                    <a:pt x="114" y="314"/>
                    <a:pt x="120" y="320"/>
                  </a:cubicBezTo>
                  <a:cubicBezTo>
                    <a:pt x="142" y="325"/>
                    <a:pt x="165" y="329"/>
                    <a:pt x="187" y="329"/>
                  </a:cubicBezTo>
                  <a:cubicBezTo>
                    <a:pt x="196" y="329"/>
                    <a:pt x="205" y="328"/>
                    <a:pt x="215" y="326"/>
                  </a:cubicBezTo>
                  <a:cubicBezTo>
                    <a:pt x="240" y="320"/>
                    <a:pt x="265" y="314"/>
                    <a:pt x="284" y="307"/>
                  </a:cubicBezTo>
                  <a:cubicBezTo>
                    <a:pt x="284" y="307"/>
                    <a:pt x="367" y="264"/>
                    <a:pt x="362" y="264"/>
                  </a:cubicBezTo>
                  <a:cubicBezTo>
                    <a:pt x="361" y="264"/>
                    <a:pt x="357" y="265"/>
                    <a:pt x="347" y="270"/>
                  </a:cubicBezTo>
                  <a:cubicBezTo>
                    <a:pt x="385" y="251"/>
                    <a:pt x="410" y="213"/>
                    <a:pt x="417" y="175"/>
                  </a:cubicBezTo>
                  <a:cubicBezTo>
                    <a:pt x="423" y="118"/>
                    <a:pt x="448" y="36"/>
                    <a:pt x="372" y="11"/>
                  </a:cubicBezTo>
                  <a:cubicBezTo>
                    <a:pt x="350" y="4"/>
                    <a:pt x="327" y="0"/>
                    <a:pt x="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61"/>
            <p:cNvSpPr/>
            <p:nvPr/>
          </p:nvSpPr>
          <p:spPr>
            <a:xfrm>
              <a:off x="2339750" y="3107175"/>
              <a:ext cx="9800" cy="9150"/>
            </a:xfrm>
            <a:custGeom>
              <a:rect b="b" l="l" r="r" t="t"/>
              <a:pathLst>
                <a:path extrusionOk="0" h="366" w="392">
                  <a:moveTo>
                    <a:pt x="284" y="0"/>
                  </a:moveTo>
                  <a:cubicBezTo>
                    <a:pt x="177" y="13"/>
                    <a:pt x="83" y="82"/>
                    <a:pt x="38" y="177"/>
                  </a:cubicBezTo>
                  <a:cubicBezTo>
                    <a:pt x="1" y="252"/>
                    <a:pt x="7" y="366"/>
                    <a:pt x="108" y="366"/>
                  </a:cubicBezTo>
                  <a:cubicBezTo>
                    <a:pt x="215" y="353"/>
                    <a:pt x="310" y="284"/>
                    <a:pt x="354" y="183"/>
                  </a:cubicBezTo>
                  <a:cubicBezTo>
                    <a:pt x="392" y="114"/>
                    <a:pt x="385" y="0"/>
                    <a:pt x="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61"/>
            <p:cNvSpPr/>
            <p:nvPr/>
          </p:nvSpPr>
          <p:spPr>
            <a:xfrm>
              <a:off x="2309000" y="3104550"/>
              <a:ext cx="8075" cy="9675"/>
            </a:xfrm>
            <a:custGeom>
              <a:rect b="b" l="l" r="r" t="t"/>
              <a:pathLst>
                <a:path extrusionOk="0" h="387" w="323">
                  <a:moveTo>
                    <a:pt x="247" y="0"/>
                  </a:moveTo>
                  <a:cubicBezTo>
                    <a:pt x="212" y="0"/>
                    <a:pt x="173" y="18"/>
                    <a:pt x="152" y="36"/>
                  </a:cubicBezTo>
                  <a:cubicBezTo>
                    <a:pt x="70" y="92"/>
                    <a:pt x="13" y="181"/>
                    <a:pt x="7" y="282"/>
                  </a:cubicBezTo>
                  <a:cubicBezTo>
                    <a:pt x="1" y="313"/>
                    <a:pt x="20" y="345"/>
                    <a:pt x="51" y="357"/>
                  </a:cubicBezTo>
                  <a:cubicBezTo>
                    <a:pt x="58" y="360"/>
                    <a:pt x="62" y="362"/>
                    <a:pt x="65" y="362"/>
                  </a:cubicBezTo>
                  <a:cubicBezTo>
                    <a:pt x="66" y="362"/>
                    <a:pt x="66" y="362"/>
                    <a:pt x="66" y="361"/>
                  </a:cubicBezTo>
                  <a:lnTo>
                    <a:pt x="66" y="361"/>
                  </a:lnTo>
                  <a:cubicBezTo>
                    <a:pt x="78" y="379"/>
                    <a:pt x="95" y="387"/>
                    <a:pt x="113" y="387"/>
                  </a:cubicBezTo>
                  <a:cubicBezTo>
                    <a:pt x="164" y="387"/>
                    <a:pt x="227" y="329"/>
                    <a:pt x="240" y="288"/>
                  </a:cubicBezTo>
                  <a:cubicBezTo>
                    <a:pt x="253" y="250"/>
                    <a:pt x="297" y="219"/>
                    <a:pt x="310" y="174"/>
                  </a:cubicBezTo>
                  <a:cubicBezTo>
                    <a:pt x="322" y="130"/>
                    <a:pt x="322" y="86"/>
                    <a:pt x="310" y="42"/>
                  </a:cubicBezTo>
                  <a:cubicBezTo>
                    <a:pt x="299" y="11"/>
                    <a:pt x="274" y="0"/>
                    <a:pt x="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61"/>
            <p:cNvSpPr/>
            <p:nvPr/>
          </p:nvSpPr>
          <p:spPr>
            <a:xfrm>
              <a:off x="2412925" y="2963600"/>
              <a:ext cx="9475" cy="9250"/>
            </a:xfrm>
            <a:custGeom>
              <a:rect b="b" l="l" r="r" t="t"/>
              <a:pathLst>
                <a:path extrusionOk="0" h="370" w="379">
                  <a:moveTo>
                    <a:pt x="257" y="0"/>
                  </a:moveTo>
                  <a:cubicBezTo>
                    <a:pt x="144" y="0"/>
                    <a:pt x="34" y="136"/>
                    <a:pt x="13" y="237"/>
                  </a:cubicBezTo>
                  <a:cubicBezTo>
                    <a:pt x="1" y="292"/>
                    <a:pt x="18" y="370"/>
                    <a:pt x="87" y="370"/>
                  </a:cubicBezTo>
                  <a:cubicBezTo>
                    <a:pt x="89" y="370"/>
                    <a:pt x="92" y="370"/>
                    <a:pt x="95" y="370"/>
                  </a:cubicBezTo>
                  <a:cubicBezTo>
                    <a:pt x="120" y="370"/>
                    <a:pt x="145" y="363"/>
                    <a:pt x="170" y="357"/>
                  </a:cubicBezTo>
                  <a:cubicBezTo>
                    <a:pt x="259" y="344"/>
                    <a:pt x="372" y="224"/>
                    <a:pt x="353" y="130"/>
                  </a:cubicBezTo>
                  <a:cubicBezTo>
                    <a:pt x="378" y="86"/>
                    <a:pt x="366" y="35"/>
                    <a:pt x="322" y="16"/>
                  </a:cubicBezTo>
                  <a:cubicBezTo>
                    <a:pt x="301" y="5"/>
                    <a:pt x="279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61"/>
            <p:cNvSpPr/>
            <p:nvPr/>
          </p:nvSpPr>
          <p:spPr>
            <a:xfrm>
              <a:off x="2426475" y="2978650"/>
              <a:ext cx="9000" cy="5250"/>
            </a:xfrm>
            <a:custGeom>
              <a:rect b="b" l="l" r="r" t="t"/>
              <a:pathLst>
                <a:path extrusionOk="0" h="210" w="360">
                  <a:moveTo>
                    <a:pt x="234" y="1"/>
                  </a:moveTo>
                  <a:cubicBezTo>
                    <a:pt x="139" y="1"/>
                    <a:pt x="0" y="209"/>
                    <a:pt x="133" y="209"/>
                  </a:cubicBezTo>
                  <a:cubicBezTo>
                    <a:pt x="228" y="209"/>
                    <a:pt x="360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61"/>
            <p:cNvSpPr/>
            <p:nvPr/>
          </p:nvSpPr>
          <p:spPr>
            <a:xfrm>
              <a:off x="2436100" y="2965725"/>
              <a:ext cx="11050" cy="6325"/>
            </a:xfrm>
            <a:custGeom>
              <a:rect b="b" l="l" r="r" t="t"/>
              <a:pathLst>
                <a:path extrusionOk="0" h="253" w="442">
                  <a:moveTo>
                    <a:pt x="284" y="1"/>
                  </a:moveTo>
                  <a:cubicBezTo>
                    <a:pt x="170" y="1"/>
                    <a:pt x="0" y="253"/>
                    <a:pt x="158" y="253"/>
                  </a:cubicBezTo>
                  <a:cubicBezTo>
                    <a:pt x="278" y="253"/>
                    <a:pt x="442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61"/>
            <p:cNvSpPr/>
            <p:nvPr/>
          </p:nvSpPr>
          <p:spPr>
            <a:xfrm>
              <a:off x="2397550" y="2845825"/>
              <a:ext cx="6850" cy="7450"/>
            </a:xfrm>
            <a:custGeom>
              <a:rect b="b" l="l" r="r" t="t"/>
              <a:pathLst>
                <a:path extrusionOk="0" h="298" w="274">
                  <a:moveTo>
                    <a:pt x="216" y="0"/>
                  </a:moveTo>
                  <a:cubicBezTo>
                    <a:pt x="138" y="0"/>
                    <a:pt x="1" y="90"/>
                    <a:pt x="10" y="186"/>
                  </a:cubicBezTo>
                  <a:lnTo>
                    <a:pt x="16" y="230"/>
                  </a:lnTo>
                  <a:cubicBezTo>
                    <a:pt x="20" y="276"/>
                    <a:pt x="49" y="297"/>
                    <a:pt x="84" y="297"/>
                  </a:cubicBezTo>
                  <a:cubicBezTo>
                    <a:pt x="103" y="297"/>
                    <a:pt x="123" y="292"/>
                    <a:pt x="142" y="281"/>
                  </a:cubicBezTo>
                  <a:cubicBezTo>
                    <a:pt x="211" y="249"/>
                    <a:pt x="256" y="186"/>
                    <a:pt x="268" y="111"/>
                  </a:cubicBezTo>
                  <a:cubicBezTo>
                    <a:pt x="268" y="92"/>
                    <a:pt x="268" y="79"/>
                    <a:pt x="268" y="60"/>
                  </a:cubicBezTo>
                  <a:cubicBezTo>
                    <a:pt x="274" y="18"/>
                    <a:pt x="251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61"/>
            <p:cNvSpPr/>
            <p:nvPr/>
          </p:nvSpPr>
          <p:spPr>
            <a:xfrm>
              <a:off x="2421575" y="2844025"/>
              <a:ext cx="7750" cy="7925"/>
            </a:xfrm>
            <a:custGeom>
              <a:rect b="b" l="l" r="r" t="t"/>
              <a:pathLst>
                <a:path extrusionOk="0" h="317" w="310">
                  <a:moveTo>
                    <a:pt x="228" y="1"/>
                  </a:moveTo>
                  <a:cubicBezTo>
                    <a:pt x="130" y="1"/>
                    <a:pt x="25" y="100"/>
                    <a:pt x="14" y="189"/>
                  </a:cubicBezTo>
                  <a:cubicBezTo>
                    <a:pt x="1" y="221"/>
                    <a:pt x="14" y="252"/>
                    <a:pt x="39" y="277"/>
                  </a:cubicBezTo>
                  <a:cubicBezTo>
                    <a:pt x="51" y="305"/>
                    <a:pt x="71" y="317"/>
                    <a:pt x="95" y="317"/>
                  </a:cubicBezTo>
                  <a:cubicBezTo>
                    <a:pt x="174" y="317"/>
                    <a:pt x="294" y="196"/>
                    <a:pt x="304" y="139"/>
                  </a:cubicBezTo>
                  <a:cubicBezTo>
                    <a:pt x="304" y="120"/>
                    <a:pt x="310" y="101"/>
                    <a:pt x="310" y="75"/>
                  </a:cubicBezTo>
                  <a:cubicBezTo>
                    <a:pt x="310" y="44"/>
                    <a:pt x="291" y="19"/>
                    <a:pt x="266" y="6"/>
                  </a:cubicBezTo>
                  <a:cubicBezTo>
                    <a:pt x="253" y="2"/>
                    <a:pt x="241" y="1"/>
                    <a:pt x="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61"/>
            <p:cNvSpPr/>
            <p:nvPr/>
          </p:nvSpPr>
          <p:spPr>
            <a:xfrm>
              <a:off x="2169950" y="3037900"/>
              <a:ext cx="9800" cy="8000"/>
            </a:xfrm>
            <a:custGeom>
              <a:rect b="b" l="l" r="r" t="t"/>
              <a:pathLst>
                <a:path extrusionOk="0" h="320" w="392">
                  <a:moveTo>
                    <a:pt x="213" y="0"/>
                  </a:moveTo>
                  <a:cubicBezTo>
                    <a:pt x="173" y="0"/>
                    <a:pt x="134" y="16"/>
                    <a:pt x="107" y="46"/>
                  </a:cubicBezTo>
                  <a:cubicBezTo>
                    <a:pt x="50" y="135"/>
                    <a:pt x="0" y="210"/>
                    <a:pt x="88" y="299"/>
                  </a:cubicBezTo>
                  <a:cubicBezTo>
                    <a:pt x="103" y="313"/>
                    <a:pt x="127" y="320"/>
                    <a:pt x="152" y="320"/>
                  </a:cubicBezTo>
                  <a:cubicBezTo>
                    <a:pt x="160" y="320"/>
                    <a:pt x="169" y="319"/>
                    <a:pt x="177" y="318"/>
                  </a:cubicBezTo>
                  <a:lnTo>
                    <a:pt x="233" y="299"/>
                  </a:lnTo>
                  <a:cubicBezTo>
                    <a:pt x="290" y="286"/>
                    <a:pt x="391" y="198"/>
                    <a:pt x="360" y="128"/>
                  </a:cubicBezTo>
                  <a:cubicBezTo>
                    <a:pt x="334" y="72"/>
                    <a:pt x="328" y="34"/>
                    <a:pt x="265" y="9"/>
                  </a:cubicBezTo>
                  <a:cubicBezTo>
                    <a:pt x="248" y="3"/>
                    <a:pt x="230" y="0"/>
                    <a:pt x="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61"/>
            <p:cNvSpPr/>
            <p:nvPr/>
          </p:nvSpPr>
          <p:spPr>
            <a:xfrm>
              <a:off x="2297650" y="3211000"/>
              <a:ext cx="10125" cy="6925"/>
            </a:xfrm>
            <a:custGeom>
              <a:rect b="b" l="l" r="r" t="t"/>
              <a:pathLst>
                <a:path extrusionOk="0" h="277" w="405">
                  <a:moveTo>
                    <a:pt x="242" y="0"/>
                  </a:moveTo>
                  <a:cubicBezTo>
                    <a:pt x="212" y="0"/>
                    <a:pt x="181" y="10"/>
                    <a:pt x="152" y="29"/>
                  </a:cubicBezTo>
                  <a:cubicBezTo>
                    <a:pt x="64" y="73"/>
                    <a:pt x="1" y="174"/>
                    <a:pt x="32" y="249"/>
                  </a:cubicBezTo>
                  <a:cubicBezTo>
                    <a:pt x="45" y="268"/>
                    <a:pt x="61" y="276"/>
                    <a:pt x="77" y="276"/>
                  </a:cubicBezTo>
                  <a:cubicBezTo>
                    <a:pt x="94" y="276"/>
                    <a:pt x="111" y="268"/>
                    <a:pt x="127" y="256"/>
                  </a:cubicBezTo>
                  <a:cubicBezTo>
                    <a:pt x="203" y="237"/>
                    <a:pt x="266" y="211"/>
                    <a:pt x="329" y="167"/>
                  </a:cubicBezTo>
                  <a:cubicBezTo>
                    <a:pt x="354" y="155"/>
                    <a:pt x="404" y="104"/>
                    <a:pt x="373" y="73"/>
                  </a:cubicBezTo>
                  <a:cubicBezTo>
                    <a:pt x="341" y="25"/>
                    <a:pt x="293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61"/>
            <p:cNvSpPr/>
            <p:nvPr/>
          </p:nvSpPr>
          <p:spPr>
            <a:xfrm>
              <a:off x="2527375" y="3257975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235" y="0"/>
                  </a:moveTo>
                  <a:cubicBezTo>
                    <a:pt x="225" y="0"/>
                    <a:pt x="214" y="1"/>
                    <a:pt x="203" y="4"/>
                  </a:cubicBezTo>
                  <a:cubicBezTo>
                    <a:pt x="133" y="23"/>
                    <a:pt x="70" y="79"/>
                    <a:pt x="39" y="149"/>
                  </a:cubicBezTo>
                  <a:cubicBezTo>
                    <a:pt x="20" y="187"/>
                    <a:pt x="1" y="275"/>
                    <a:pt x="64" y="288"/>
                  </a:cubicBezTo>
                  <a:cubicBezTo>
                    <a:pt x="64" y="281"/>
                    <a:pt x="66" y="278"/>
                    <a:pt x="68" y="278"/>
                  </a:cubicBezTo>
                  <a:cubicBezTo>
                    <a:pt x="70" y="278"/>
                    <a:pt x="73" y="281"/>
                    <a:pt x="77" y="288"/>
                  </a:cubicBezTo>
                  <a:cubicBezTo>
                    <a:pt x="89" y="310"/>
                    <a:pt x="105" y="319"/>
                    <a:pt x="124" y="319"/>
                  </a:cubicBezTo>
                  <a:cubicBezTo>
                    <a:pt x="171" y="319"/>
                    <a:pt x="230" y="257"/>
                    <a:pt x="253" y="212"/>
                  </a:cubicBezTo>
                  <a:cubicBezTo>
                    <a:pt x="291" y="174"/>
                    <a:pt x="310" y="130"/>
                    <a:pt x="316" y="73"/>
                  </a:cubicBezTo>
                  <a:cubicBezTo>
                    <a:pt x="316" y="22"/>
                    <a:pt x="279" y="0"/>
                    <a:pt x="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61"/>
            <p:cNvSpPr/>
            <p:nvPr/>
          </p:nvSpPr>
          <p:spPr>
            <a:xfrm>
              <a:off x="2509400" y="3243425"/>
              <a:ext cx="8075" cy="6750"/>
            </a:xfrm>
            <a:custGeom>
              <a:rect b="b" l="l" r="r" t="t"/>
              <a:pathLst>
                <a:path extrusionOk="0" h="270" w="323">
                  <a:moveTo>
                    <a:pt x="221" y="1"/>
                  </a:moveTo>
                  <a:cubicBezTo>
                    <a:pt x="213" y="1"/>
                    <a:pt x="205" y="2"/>
                    <a:pt x="196" y="6"/>
                  </a:cubicBezTo>
                  <a:cubicBezTo>
                    <a:pt x="133" y="24"/>
                    <a:pt x="77" y="62"/>
                    <a:pt x="39" y="113"/>
                  </a:cubicBezTo>
                  <a:cubicBezTo>
                    <a:pt x="14" y="144"/>
                    <a:pt x="1" y="188"/>
                    <a:pt x="14" y="226"/>
                  </a:cubicBezTo>
                  <a:lnTo>
                    <a:pt x="14" y="233"/>
                  </a:lnTo>
                  <a:cubicBezTo>
                    <a:pt x="25" y="259"/>
                    <a:pt x="50" y="270"/>
                    <a:pt x="77" y="270"/>
                  </a:cubicBezTo>
                  <a:cubicBezTo>
                    <a:pt x="94" y="270"/>
                    <a:pt x="112" y="265"/>
                    <a:pt x="127" y="258"/>
                  </a:cubicBezTo>
                  <a:cubicBezTo>
                    <a:pt x="140" y="258"/>
                    <a:pt x="152" y="252"/>
                    <a:pt x="159" y="245"/>
                  </a:cubicBezTo>
                  <a:cubicBezTo>
                    <a:pt x="209" y="226"/>
                    <a:pt x="253" y="182"/>
                    <a:pt x="266" y="132"/>
                  </a:cubicBezTo>
                  <a:cubicBezTo>
                    <a:pt x="285" y="119"/>
                    <a:pt x="323" y="81"/>
                    <a:pt x="304" y="56"/>
                  </a:cubicBezTo>
                  <a:cubicBezTo>
                    <a:pt x="299" y="47"/>
                    <a:pt x="276" y="22"/>
                    <a:pt x="271" y="22"/>
                  </a:cubicBezTo>
                  <a:cubicBezTo>
                    <a:pt x="270" y="22"/>
                    <a:pt x="271" y="25"/>
                    <a:pt x="275" y="32"/>
                  </a:cubicBezTo>
                  <a:lnTo>
                    <a:pt x="275" y="32"/>
                  </a:lnTo>
                  <a:cubicBezTo>
                    <a:pt x="261" y="12"/>
                    <a:pt x="242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61"/>
            <p:cNvSpPr/>
            <p:nvPr/>
          </p:nvSpPr>
          <p:spPr>
            <a:xfrm>
              <a:off x="2443025" y="3212025"/>
              <a:ext cx="500" cy="650"/>
            </a:xfrm>
            <a:custGeom>
              <a:rect b="b" l="l" r="r" t="t"/>
              <a:pathLst>
                <a:path extrusionOk="0" h="26" w="20">
                  <a:moveTo>
                    <a:pt x="20" y="0"/>
                  </a:moveTo>
                  <a:lnTo>
                    <a:pt x="7" y="13"/>
                  </a:lnTo>
                  <a:cubicBezTo>
                    <a:pt x="7" y="19"/>
                    <a:pt x="1" y="19"/>
                    <a:pt x="1" y="25"/>
                  </a:cubicBezTo>
                  <a:cubicBezTo>
                    <a:pt x="7" y="19"/>
                    <a:pt x="13" y="6"/>
                    <a:pt x="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61"/>
            <p:cNvSpPr/>
            <p:nvPr/>
          </p:nvSpPr>
          <p:spPr>
            <a:xfrm>
              <a:off x="2434525" y="3205500"/>
              <a:ext cx="10925" cy="10775"/>
            </a:xfrm>
            <a:custGeom>
              <a:rect b="b" l="l" r="r" t="t"/>
              <a:pathLst>
                <a:path extrusionOk="0" h="431" w="437">
                  <a:moveTo>
                    <a:pt x="302" y="0"/>
                  </a:moveTo>
                  <a:cubicBezTo>
                    <a:pt x="288" y="0"/>
                    <a:pt x="273" y="3"/>
                    <a:pt x="259" y="9"/>
                  </a:cubicBezTo>
                  <a:cubicBezTo>
                    <a:pt x="139" y="40"/>
                    <a:pt x="51" y="135"/>
                    <a:pt x="13" y="255"/>
                  </a:cubicBezTo>
                  <a:cubicBezTo>
                    <a:pt x="0" y="299"/>
                    <a:pt x="6" y="343"/>
                    <a:pt x="38" y="381"/>
                  </a:cubicBezTo>
                  <a:cubicBezTo>
                    <a:pt x="51" y="394"/>
                    <a:pt x="63" y="400"/>
                    <a:pt x="82" y="406"/>
                  </a:cubicBezTo>
                  <a:cubicBezTo>
                    <a:pt x="99" y="423"/>
                    <a:pt x="119" y="430"/>
                    <a:pt x="140" y="430"/>
                  </a:cubicBezTo>
                  <a:cubicBezTo>
                    <a:pt x="207" y="430"/>
                    <a:pt x="286" y="359"/>
                    <a:pt x="325" y="302"/>
                  </a:cubicBezTo>
                  <a:lnTo>
                    <a:pt x="325" y="302"/>
                  </a:lnTo>
                  <a:cubicBezTo>
                    <a:pt x="322" y="305"/>
                    <a:pt x="319" y="309"/>
                    <a:pt x="315" y="312"/>
                  </a:cubicBezTo>
                  <a:cubicBezTo>
                    <a:pt x="320" y="307"/>
                    <a:pt x="323" y="303"/>
                    <a:pt x="327" y="299"/>
                  </a:cubicBezTo>
                  <a:lnTo>
                    <a:pt x="327" y="299"/>
                  </a:lnTo>
                  <a:cubicBezTo>
                    <a:pt x="326" y="300"/>
                    <a:pt x="325" y="301"/>
                    <a:pt x="325" y="302"/>
                  </a:cubicBezTo>
                  <a:lnTo>
                    <a:pt x="325" y="302"/>
                  </a:lnTo>
                  <a:cubicBezTo>
                    <a:pt x="326" y="300"/>
                    <a:pt x="328" y="297"/>
                    <a:pt x="330" y="295"/>
                  </a:cubicBezTo>
                  <a:lnTo>
                    <a:pt x="330" y="295"/>
                  </a:lnTo>
                  <a:cubicBezTo>
                    <a:pt x="329" y="296"/>
                    <a:pt x="328" y="297"/>
                    <a:pt x="327" y="299"/>
                  </a:cubicBezTo>
                  <a:lnTo>
                    <a:pt x="327" y="299"/>
                  </a:lnTo>
                  <a:cubicBezTo>
                    <a:pt x="330" y="294"/>
                    <a:pt x="332" y="290"/>
                    <a:pt x="334" y="286"/>
                  </a:cubicBezTo>
                  <a:lnTo>
                    <a:pt x="334" y="286"/>
                  </a:lnTo>
                  <a:cubicBezTo>
                    <a:pt x="333" y="290"/>
                    <a:pt x="331" y="292"/>
                    <a:pt x="330" y="295"/>
                  </a:cubicBezTo>
                  <a:lnTo>
                    <a:pt x="330" y="295"/>
                  </a:lnTo>
                  <a:cubicBezTo>
                    <a:pt x="335" y="288"/>
                    <a:pt x="340" y="281"/>
                    <a:pt x="347" y="274"/>
                  </a:cubicBezTo>
                  <a:cubicBezTo>
                    <a:pt x="355" y="262"/>
                    <a:pt x="358" y="257"/>
                    <a:pt x="357" y="257"/>
                  </a:cubicBezTo>
                  <a:lnTo>
                    <a:pt x="357" y="257"/>
                  </a:lnTo>
                  <a:cubicBezTo>
                    <a:pt x="357" y="257"/>
                    <a:pt x="356" y="259"/>
                    <a:pt x="353" y="261"/>
                  </a:cubicBezTo>
                  <a:cubicBezTo>
                    <a:pt x="379" y="230"/>
                    <a:pt x="397" y="198"/>
                    <a:pt x="410" y="160"/>
                  </a:cubicBezTo>
                  <a:cubicBezTo>
                    <a:pt x="437" y="80"/>
                    <a:pt x="378" y="0"/>
                    <a:pt x="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61"/>
            <p:cNvSpPr/>
            <p:nvPr/>
          </p:nvSpPr>
          <p:spPr>
            <a:xfrm>
              <a:off x="2415275" y="3192850"/>
              <a:ext cx="7600" cy="7025"/>
            </a:xfrm>
            <a:custGeom>
              <a:rect b="b" l="l" r="r" t="t"/>
              <a:pathLst>
                <a:path extrusionOk="0" h="281" w="304">
                  <a:moveTo>
                    <a:pt x="214" y="0"/>
                  </a:moveTo>
                  <a:cubicBezTo>
                    <a:pt x="132" y="0"/>
                    <a:pt x="36" y="121"/>
                    <a:pt x="20" y="181"/>
                  </a:cubicBezTo>
                  <a:cubicBezTo>
                    <a:pt x="1" y="252"/>
                    <a:pt x="40" y="281"/>
                    <a:pt x="89" y="281"/>
                  </a:cubicBezTo>
                  <a:cubicBezTo>
                    <a:pt x="123" y="281"/>
                    <a:pt x="162" y="267"/>
                    <a:pt x="190" y="244"/>
                  </a:cubicBezTo>
                  <a:cubicBezTo>
                    <a:pt x="209" y="231"/>
                    <a:pt x="228" y="218"/>
                    <a:pt x="247" y="200"/>
                  </a:cubicBezTo>
                  <a:cubicBezTo>
                    <a:pt x="284" y="168"/>
                    <a:pt x="303" y="111"/>
                    <a:pt x="297" y="61"/>
                  </a:cubicBezTo>
                  <a:cubicBezTo>
                    <a:pt x="291" y="42"/>
                    <a:pt x="272" y="23"/>
                    <a:pt x="253" y="10"/>
                  </a:cubicBezTo>
                  <a:cubicBezTo>
                    <a:pt x="241" y="3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61"/>
            <p:cNvSpPr/>
            <p:nvPr/>
          </p:nvSpPr>
          <p:spPr>
            <a:xfrm>
              <a:off x="2399800" y="3207275"/>
              <a:ext cx="8400" cy="5675"/>
            </a:xfrm>
            <a:custGeom>
              <a:rect b="b" l="l" r="r" t="t"/>
              <a:pathLst>
                <a:path extrusionOk="0" h="227" w="336">
                  <a:moveTo>
                    <a:pt x="191" y="1"/>
                  </a:moveTo>
                  <a:cubicBezTo>
                    <a:pt x="153" y="1"/>
                    <a:pt x="121" y="14"/>
                    <a:pt x="96" y="32"/>
                  </a:cubicBezTo>
                  <a:cubicBezTo>
                    <a:pt x="77" y="51"/>
                    <a:pt x="65" y="70"/>
                    <a:pt x="52" y="83"/>
                  </a:cubicBezTo>
                  <a:cubicBezTo>
                    <a:pt x="0" y="150"/>
                    <a:pt x="21" y="227"/>
                    <a:pt x="86" y="227"/>
                  </a:cubicBezTo>
                  <a:cubicBezTo>
                    <a:pt x="100" y="227"/>
                    <a:pt x="116" y="223"/>
                    <a:pt x="134" y="215"/>
                  </a:cubicBezTo>
                  <a:lnTo>
                    <a:pt x="134" y="215"/>
                  </a:lnTo>
                  <a:cubicBezTo>
                    <a:pt x="129" y="218"/>
                    <a:pt x="128" y="219"/>
                    <a:pt x="130" y="219"/>
                  </a:cubicBezTo>
                  <a:cubicBezTo>
                    <a:pt x="137" y="219"/>
                    <a:pt x="174" y="208"/>
                    <a:pt x="175" y="208"/>
                  </a:cubicBezTo>
                  <a:lnTo>
                    <a:pt x="175" y="208"/>
                  </a:lnTo>
                  <a:cubicBezTo>
                    <a:pt x="175" y="208"/>
                    <a:pt x="174" y="208"/>
                    <a:pt x="172" y="209"/>
                  </a:cubicBezTo>
                  <a:cubicBezTo>
                    <a:pt x="216" y="196"/>
                    <a:pt x="336" y="89"/>
                    <a:pt x="254" y="45"/>
                  </a:cubicBezTo>
                  <a:cubicBezTo>
                    <a:pt x="248" y="45"/>
                    <a:pt x="248" y="39"/>
                    <a:pt x="241" y="39"/>
                  </a:cubicBezTo>
                  <a:cubicBezTo>
                    <a:pt x="235" y="14"/>
                    <a:pt x="216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61"/>
            <p:cNvSpPr/>
            <p:nvPr/>
          </p:nvSpPr>
          <p:spPr>
            <a:xfrm>
              <a:off x="2401450" y="3208225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4" y="1"/>
                  </a:moveTo>
                  <a:cubicBezTo>
                    <a:pt x="24" y="1"/>
                    <a:pt x="18" y="1"/>
                    <a:pt x="18" y="7"/>
                  </a:cubicBezTo>
                  <a:cubicBezTo>
                    <a:pt x="6" y="19"/>
                    <a:pt x="1" y="25"/>
                    <a:pt x="2" y="25"/>
                  </a:cubicBezTo>
                  <a:cubicBezTo>
                    <a:pt x="3" y="25"/>
                    <a:pt x="11" y="17"/>
                    <a:pt x="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61"/>
            <p:cNvSpPr/>
            <p:nvPr/>
          </p:nvSpPr>
          <p:spPr>
            <a:xfrm>
              <a:off x="2402025" y="3207925"/>
              <a:ext cx="350" cy="325"/>
            </a:xfrm>
            <a:custGeom>
              <a:rect b="b" l="l" r="r" t="t"/>
              <a:pathLst>
                <a:path extrusionOk="0" h="13" w="14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7" y="6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61"/>
            <p:cNvSpPr/>
            <p:nvPr/>
          </p:nvSpPr>
          <p:spPr>
            <a:xfrm>
              <a:off x="2396675" y="3170000"/>
              <a:ext cx="7600" cy="7725"/>
            </a:xfrm>
            <a:custGeom>
              <a:rect b="b" l="l" r="r" t="t"/>
              <a:pathLst>
                <a:path extrusionOk="0" h="309" w="304">
                  <a:moveTo>
                    <a:pt x="221" y="1"/>
                  </a:moveTo>
                  <a:cubicBezTo>
                    <a:pt x="191" y="1"/>
                    <a:pt x="162" y="12"/>
                    <a:pt x="139" y="35"/>
                  </a:cubicBezTo>
                  <a:cubicBezTo>
                    <a:pt x="51" y="79"/>
                    <a:pt x="0" y="174"/>
                    <a:pt x="13" y="275"/>
                  </a:cubicBezTo>
                  <a:cubicBezTo>
                    <a:pt x="19" y="299"/>
                    <a:pt x="33" y="308"/>
                    <a:pt x="51" y="308"/>
                  </a:cubicBezTo>
                  <a:cubicBezTo>
                    <a:pt x="90" y="308"/>
                    <a:pt x="145" y="265"/>
                    <a:pt x="171" y="231"/>
                  </a:cubicBezTo>
                  <a:cubicBezTo>
                    <a:pt x="209" y="212"/>
                    <a:pt x="234" y="186"/>
                    <a:pt x="259" y="155"/>
                  </a:cubicBezTo>
                  <a:cubicBezTo>
                    <a:pt x="284" y="117"/>
                    <a:pt x="297" y="79"/>
                    <a:pt x="297" y="35"/>
                  </a:cubicBezTo>
                  <a:cubicBezTo>
                    <a:pt x="303" y="29"/>
                    <a:pt x="291" y="22"/>
                    <a:pt x="278" y="16"/>
                  </a:cubicBezTo>
                  <a:cubicBezTo>
                    <a:pt x="260" y="6"/>
                    <a:pt x="241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61"/>
            <p:cNvSpPr/>
            <p:nvPr/>
          </p:nvSpPr>
          <p:spPr>
            <a:xfrm>
              <a:off x="2607175" y="3086025"/>
              <a:ext cx="11850" cy="9500"/>
            </a:xfrm>
            <a:custGeom>
              <a:rect b="b" l="l" r="r" t="t"/>
              <a:pathLst>
                <a:path extrusionOk="0" h="380" w="474">
                  <a:moveTo>
                    <a:pt x="287" y="0"/>
                  </a:moveTo>
                  <a:cubicBezTo>
                    <a:pt x="268" y="0"/>
                    <a:pt x="247" y="5"/>
                    <a:pt x="227" y="14"/>
                  </a:cubicBezTo>
                  <a:cubicBezTo>
                    <a:pt x="221" y="14"/>
                    <a:pt x="208" y="7"/>
                    <a:pt x="202" y="7"/>
                  </a:cubicBezTo>
                  <a:cubicBezTo>
                    <a:pt x="139" y="7"/>
                    <a:pt x="0" y="146"/>
                    <a:pt x="57" y="196"/>
                  </a:cubicBezTo>
                  <a:cubicBezTo>
                    <a:pt x="51" y="209"/>
                    <a:pt x="44" y="228"/>
                    <a:pt x="38" y="247"/>
                  </a:cubicBezTo>
                  <a:cubicBezTo>
                    <a:pt x="11" y="337"/>
                    <a:pt x="72" y="379"/>
                    <a:pt x="141" y="379"/>
                  </a:cubicBezTo>
                  <a:cubicBezTo>
                    <a:pt x="168" y="379"/>
                    <a:pt x="196" y="373"/>
                    <a:pt x="221" y="360"/>
                  </a:cubicBezTo>
                  <a:cubicBezTo>
                    <a:pt x="316" y="316"/>
                    <a:pt x="473" y="152"/>
                    <a:pt x="379" y="39"/>
                  </a:cubicBezTo>
                  <a:cubicBezTo>
                    <a:pt x="354" y="14"/>
                    <a:pt x="322" y="0"/>
                    <a:pt x="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61"/>
            <p:cNvSpPr/>
            <p:nvPr/>
          </p:nvSpPr>
          <p:spPr>
            <a:xfrm>
              <a:off x="2610425" y="3111450"/>
              <a:ext cx="9700" cy="7925"/>
            </a:xfrm>
            <a:custGeom>
              <a:rect b="b" l="l" r="r" t="t"/>
              <a:pathLst>
                <a:path extrusionOk="0" h="317" w="388">
                  <a:moveTo>
                    <a:pt x="123" y="0"/>
                  </a:moveTo>
                  <a:cubicBezTo>
                    <a:pt x="74" y="0"/>
                    <a:pt x="0" y="86"/>
                    <a:pt x="15" y="132"/>
                  </a:cubicBezTo>
                  <a:cubicBezTo>
                    <a:pt x="34" y="189"/>
                    <a:pt x="34" y="264"/>
                    <a:pt x="78" y="296"/>
                  </a:cubicBezTo>
                  <a:cubicBezTo>
                    <a:pt x="96" y="311"/>
                    <a:pt x="117" y="317"/>
                    <a:pt x="139" y="317"/>
                  </a:cubicBezTo>
                  <a:cubicBezTo>
                    <a:pt x="199" y="317"/>
                    <a:pt x="266" y="267"/>
                    <a:pt x="299" y="220"/>
                  </a:cubicBezTo>
                  <a:cubicBezTo>
                    <a:pt x="337" y="157"/>
                    <a:pt x="387" y="119"/>
                    <a:pt x="293" y="88"/>
                  </a:cubicBezTo>
                  <a:cubicBezTo>
                    <a:pt x="223" y="56"/>
                    <a:pt x="211" y="94"/>
                    <a:pt x="154" y="18"/>
                  </a:cubicBezTo>
                  <a:cubicBezTo>
                    <a:pt x="147" y="6"/>
                    <a:pt x="136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61"/>
            <p:cNvSpPr/>
            <p:nvPr/>
          </p:nvSpPr>
          <p:spPr>
            <a:xfrm>
              <a:off x="2640575" y="3094625"/>
              <a:ext cx="11250" cy="9975"/>
            </a:xfrm>
            <a:custGeom>
              <a:rect b="b" l="l" r="r" t="t"/>
              <a:pathLst>
                <a:path extrusionOk="0" h="399" w="450">
                  <a:moveTo>
                    <a:pt x="336" y="0"/>
                  </a:moveTo>
                  <a:cubicBezTo>
                    <a:pt x="283" y="0"/>
                    <a:pt x="224" y="42"/>
                    <a:pt x="197" y="73"/>
                  </a:cubicBezTo>
                  <a:cubicBezTo>
                    <a:pt x="134" y="143"/>
                    <a:pt x="77" y="225"/>
                    <a:pt x="33" y="307"/>
                  </a:cubicBezTo>
                  <a:cubicBezTo>
                    <a:pt x="0" y="358"/>
                    <a:pt x="16" y="399"/>
                    <a:pt x="54" y="399"/>
                  </a:cubicBezTo>
                  <a:cubicBezTo>
                    <a:pt x="68" y="399"/>
                    <a:pt x="84" y="394"/>
                    <a:pt x="102" y="382"/>
                  </a:cubicBezTo>
                  <a:cubicBezTo>
                    <a:pt x="191" y="338"/>
                    <a:pt x="266" y="281"/>
                    <a:pt x="342" y="218"/>
                  </a:cubicBezTo>
                  <a:cubicBezTo>
                    <a:pt x="386" y="180"/>
                    <a:pt x="449" y="79"/>
                    <a:pt x="392" y="23"/>
                  </a:cubicBezTo>
                  <a:cubicBezTo>
                    <a:pt x="376" y="7"/>
                    <a:pt x="357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61"/>
            <p:cNvSpPr/>
            <p:nvPr/>
          </p:nvSpPr>
          <p:spPr>
            <a:xfrm>
              <a:off x="2631100" y="3049625"/>
              <a:ext cx="11575" cy="13400"/>
            </a:xfrm>
            <a:custGeom>
              <a:rect b="b" l="l" r="r" t="t"/>
              <a:pathLst>
                <a:path extrusionOk="0" h="536" w="463">
                  <a:moveTo>
                    <a:pt x="277" y="0"/>
                  </a:moveTo>
                  <a:cubicBezTo>
                    <a:pt x="147" y="0"/>
                    <a:pt x="0" y="198"/>
                    <a:pt x="33" y="303"/>
                  </a:cubicBezTo>
                  <a:cubicBezTo>
                    <a:pt x="71" y="410"/>
                    <a:pt x="191" y="410"/>
                    <a:pt x="235" y="505"/>
                  </a:cubicBezTo>
                  <a:cubicBezTo>
                    <a:pt x="245" y="526"/>
                    <a:pt x="260" y="535"/>
                    <a:pt x="277" y="535"/>
                  </a:cubicBezTo>
                  <a:cubicBezTo>
                    <a:pt x="331" y="535"/>
                    <a:pt x="407" y="454"/>
                    <a:pt x="412" y="416"/>
                  </a:cubicBezTo>
                  <a:cubicBezTo>
                    <a:pt x="437" y="284"/>
                    <a:pt x="462" y="88"/>
                    <a:pt x="330" y="13"/>
                  </a:cubicBezTo>
                  <a:cubicBezTo>
                    <a:pt x="313" y="4"/>
                    <a:pt x="295" y="0"/>
                    <a:pt x="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61"/>
            <p:cNvSpPr/>
            <p:nvPr/>
          </p:nvSpPr>
          <p:spPr>
            <a:xfrm>
              <a:off x="2620725" y="3066250"/>
              <a:ext cx="11800" cy="12125"/>
            </a:xfrm>
            <a:custGeom>
              <a:rect b="b" l="l" r="r" t="t"/>
              <a:pathLst>
                <a:path extrusionOk="0" h="485" w="472">
                  <a:moveTo>
                    <a:pt x="346" y="0"/>
                  </a:moveTo>
                  <a:cubicBezTo>
                    <a:pt x="310" y="0"/>
                    <a:pt x="272" y="9"/>
                    <a:pt x="240" y="22"/>
                  </a:cubicBezTo>
                  <a:cubicBezTo>
                    <a:pt x="133" y="79"/>
                    <a:pt x="51" y="174"/>
                    <a:pt x="26" y="294"/>
                  </a:cubicBezTo>
                  <a:lnTo>
                    <a:pt x="26" y="300"/>
                  </a:lnTo>
                  <a:cubicBezTo>
                    <a:pt x="26" y="306"/>
                    <a:pt x="20" y="319"/>
                    <a:pt x="20" y="331"/>
                  </a:cubicBezTo>
                  <a:lnTo>
                    <a:pt x="20" y="313"/>
                  </a:lnTo>
                  <a:lnTo>
                    <a:pt x="20" y="313"/>
                  </a:lnTo>
                  <a:cubicBezTo>
                    <a:pt x="1" y="376"/>
                    <a:pt x="1" y="445"/>
                    <a:pt x="76" y="477"/>
                  </a:cubicBezTo>
                  <a:cubicBezTo>
                    <a:pt x="93" y="482"/>
                    <a:pt x="111" y="485"/>
                    <a:pt x="129" y="485"/>
                  </a:cubicBezTo>
                  <a:cubicBezTo>
                    <a:pt x="232" y="485"/>
                    <a:pt x="349" y="400"/>
                    <a:pt x="392" y="319"/>
                  </a:cubicBezTo>
                  <a:cubicBezTo>
                    <a:pt x="436" y="256"/>
                    <a:pt x="461" y="186"/>
                    <a:pt x="467" y="111"/>
                  </a:cubicBezTo>
                  <a:cubicBezTo>
                    <a:pt x="471" y="29"/>
                    <a:pt x="412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61"/>
            <p:cNvSpPr/>
            <p:nvPr/>
          </p:nvSpPr>
          <p:spPr>
            <a:xfrm>
              <a:off x="2621350" y="3073725"/>
              <a:ext cx="25" cy="200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61"/>
            <p:cNvSpPr/>
            <p:nvPr/>
          </p:nvSpPr>
          <p:spPr>
            <a:xfrm>
              <a:off x="2601375" y="3048775"/>
              <a:ext cx="8175" cy="7475"/>
            </a:xfrm>
            <a:custGeom>
              <a:rect b="b" l="l" r="r" t="t"/>
              <a:pathLst>
                <a:path extrusionOk="0" h="299" w="327">
                  <a:moveTo>
                    <a:pt x="264" y="1"/>
                  </a:moveTo>
                  <a:cubicBezTo>
                    <a:pt x="262" y="1"/>
                    <a:pt x="260" y="1"/>
                    <a:pt x="257" y="2"/>
                  </a:cubicBezTo>
                  <a:lnTo>
                    <a:pt x="239" y="2"/>
                  </a:lnTo>
                  <a:cubicBezTo>
                    <a:pt x="237" y="2"/>
                    <a:pt x="235" y="2"/>
                    <a:pt x="233" y="2"/>
                  </a:cubicBezTo>
                  <a:cubicBezTo>
                    <a:pt x="150" y="2"/>
                    <a:pt x="0" y="137"/>
                    <a:pt x="49" y="223"/>
                  </a:cubicBezTo>
                  <a:cubicBezTo>
                    <a:pt x="56" y="236"/>
                    <a:pt x="62" y="248"/>
                    <a:pt x="68" y="261"/>
                  </a:cubicBezTo>
                  <a:cubicBezTo>
                    <a:pt x="82" y="288"/>
                    <a:pt x="101" y="298"/>
                    <a:pt x="121" y="298"/>
                  </a:cubicBezTo>
                  <a:cubicBezTo>
                    <a:pt x="181" y="298"/>
                    <a:pt x="256" y="203"/>
                    <a:pt x="270" y="160"/>
                  </a:cubicBezTo>
                  <a:cubicBezTo>
                    <a:pt x="295" y="135"/>
                    <a:pt x="327" y="59"/>
                    <a:pt x="289" y="21"/>
                  </a:cubicBezTo>
                  <a:cubicBezTo>
                    <a:pt x="284" y="11"/>
                    <a:pt x="275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3" name="Google Shape;3883;p61"/>
          <p:cNvSpPr txBox="1"/>
          <p:nvPr>
            <p:ph type="title"/>
          </p:nvPr>
        </p:nvSpPr>
        <p:spPr>
          <a:xfrm>
            <a:off x="2788250" y="804800"/>
            <a:ext cx="3567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grpSp>
        <p:nvGrpSpPr>
          <p:cNvPr id="3884" name="Google Shape;3884;p61"/>
          <p:cNvGrpSpPr/>
          <p:nvPr/>
        </p:nvGrpSpPr>
        <p:grpSpPr>
          <a:xfrm>
            <a:off x="3355833" y="540007"/>
            <a:ext cx="869907" cy="674168"/>
            <a:chOff x="1891175" y="2586225"/>
            <a:chExt cx="212100" cy="164375"/>
          </a:xfrm>
        </p:grpSpPr>
        <p:sp>
          <p:nvSpPr>
            <p:cNvPr id="3885" name="Google Shape;3885;p61"/>
            <p:cNvSpPr/>
            <p:nvPr/>
          </p:nvSpPr>
          <p:spPr>
            <a:xfrm>
              <a:off x="1891175" y="2586225"/>
              <a:ext cx="212100" cy="164375"/>
            </a:xfrm>
            <a:custGeom>
              <a:rect b="b" l="l" r="r" t="t"/>
              <a:pathLst>
                <a:path extrusionOk="0" h="6575" w="8484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61"/>
            <p:cNvSpPr/>
            <p:nvPr/>
          </p:nvSpPr>
          <p:spPr>
            <a:xfrm>
              <a:off x="2039375" y="2650525"/>
              <a:ext cx="7925" cy="6675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61"/>
            <p:cNvSpPr/>
            <p:nvPr/>
          </p:nvSpPr>
          <p:spPr>
            <a:xfrm>
              <a:off x="2050000" y="2649275"/>
              <a:ext cx="12425" cy="7925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61"/>
            <p:cNvSpPr/>
            <p:nvPr/>
          </p:nvSpPr>
          <p:spPr>
            <a:xfrm>
              <a:off x="2056325" y="2663150"/>
              <a:ext cx="7375" cy="6975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61"/>
            <p:cNvSpPr/>
            <p:nvPr/>
          </p:nvSpPr>
          <p:spPr>
            <a:xfrm>
              <a:off x="2043475" y="2665175"/>
              <a:ext cx="7275" cy="4725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61"/>
            <p:cNvSpPr/>
            <p:nvPr/>
          </p:nvSpPr>
          <p:spPr>
            <a:xfrm>
              <a:off x="2052575" y="2616325"/>
              <a:ext cx="6550" cy="6225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61"/>
            <p:cNvSpPr/>
            <p:nvPr/>
          </p:nvSpPr>
          <p:spPr>
            <a:xfrm>
              <a:off x="2028975" y="2712825"/>
              <a:ext cx="7500" cy="5225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61"/>
            <p:cNvSpPr/>
            <p:nvPr/>
          </p:nvSpPr>
          <p:spPr>
            <a:xfrm>
              <a:off x="2056825" y="269220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61"/>
            <p:cNvSpPr/>
            <p:nvPr/>
          </p:nvSpPr>
          <p:spPr>
            <a:xfrm>
              <a:off x="1937200" y="2668200"/>
              <a:ext cx="7450" cy="6975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61"/>
            <p:cNvSpPr/>
            <p:nvPr/>
          </p:nvSpPr>
          <p:spPr>
            <a:xfrm>
              <a:off x="1941250" y="2689950"/>
              <a:ext cx="6225" cy="5375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61"/>
            <p:cNvSpPr/>
            <p:nvPr/>
          </p:nvSpPr>
          <p:spPr>
            <a:xfrm>
              <a:off x="1966225" y="2673725"/>
              <a:ext cx="8500" cy="6850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61"/>
            <p:cNvSpPr/>
            <p:nvPr/>
          </p:nvSpPr>
          <p:spPr>
            <a:xfrm>
              <a:off x="1952675" y="2668575"/>
              <a:ext cx="7900" cy="6200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61"/>
            <p:cNvSpPr/>
            <p:nvPr/>
          </p:nvSpPr>
          <p:spPr>
            <a:xfrm>
              <a:off x="1957875" y="2648400"/>
              <a:ext cx="5800" cy="6475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61"/>
            <p:cNvSpPr/>
            <p:nvPr/>
          </p:nvSpPr>
          <p:spPr>
            <a:xfrm>
              <a:off x="1992175" y="2605350"/>
              <a:ext cx="7975" cy="6275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61"/>
            <p:cNvSpPr/>
            <p:nvPr/>
          </p:nvSpPr>
          <p:spPr>
            <a:xfrm>
              <a:off x="1996975" y="2638150"/>
              <a:ext cx="8700" cy="7325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61"/>
            <p:cNvSpPr/>
            <p:nvPr/>
          </p:nvSpPr>
          <p:spPr>
            <a:xfrm>
              <a:off x="2014150" y="261245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61"/>
            <p:cNvSpPr/>
            <p:nvPr/>
          </p:nvSpPr>
          <p:spPr>
            <a:xfrm>
              <a:off x="1990500" y="2704625"/>
              <a:ext cx="9325" cy="5375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61"/>
            <p:cNvSpPr/>
            <p:nvPr/>
          </p:nvSpPr>
          <p:spPr>
            <a:xfrm>
              <a:off x="1986125" y="2724650"/>
              <a:ext cx="7725" cy="7325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61"/>
            <p:cNvSpPr/>
            <p:nvPr/>
          </p:nvSpPr>
          <p:spPr>
            <a:xfrm>
              <a:off x="1997925" y="2729700"/>
              <a:ext cx="10725" cy="8350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4" name="Google Shape;3904;p61"/>
          <p:cNvSpPr/>
          <p:nvPr/>
        </p:nvSpPr>
        <p:spPr>
          <a:xfrm rot="6359763">
            <a:off x="5070358" y="440074"/>
            <a:ext cx="483950" cy="418904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p62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</p:txBody>
      </p:sp>
      <p:sp>
        <p:nvSpPr>
          <p:cNvPr id="3910" name="Google Shape;3910;p62"/>
          <p:cNvSpPr txBox="1"/>
          <p:nvPr>
            <p:ph idx="1" type="body"/>
          </p:nvPr>
        </p:nvSpPr>
        <p:spPr>
          <a:xfrm>
            <a:off x="616500" y="1151525"/>
            <a:ext cx="7485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We’re nearly there!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four tasks implemented.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weekend: hard-coded content and bug fixes.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Next week: report &amp; poster.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Thanks for all the violations &amp; feedback!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p63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sp>
        <p:nvSpPr>
          <p:cNvPr id="3916" name="Google Shape;3916;p63"/>
          <p:cNvSpPr txBox="1"/>
          <p:nvPr>
            <p:ph idx="1" type="body"/>
          </p:nvPr>
        </p:nvSpPr>
        <p:spPr>
          <a:xfrm>
            <a:off x="616500" y="1151525"/>
            <a:ext cx="7485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Should we incorporate a “user reputation” feature?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Because the user will be using the app when all notifications are sent, should we automatically mark them as read?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...anything else?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29"/>
          <p:cNvSpPr txBox="1"/>
          <p:nvPr>
            <p:ph type="ctrTitle"/>
          </p:nvPr>
        </p:nvSpPr>
        <p:spPr>
          <a:xfrm>
            <a:off x="2155500" y="1201425"/>
            <a:ext cx="3111300" cy="8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</a:t>
            </a:r>
            <a:endParaRPr b="1"/>
          </a:p>
        </p:txBody>
      </p:sp>
      <p:sp>
        <p:nvSpPr>
          <p:cNvPr id="2436" name="Google Shape;2436;p29"/>
          <p:cNvSpPr txBox="1"/>
          <p:nvPr>
            <p:ph idx="1" type="subTitle"/>
          </p:nvPr>
        </p:nvSpPr>
        <p:spPr>
          <a:xfrm>
            <a:off x="2155500" y="2023725"/>
            <a:ext cx="4833000" cy="1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want to buy an item used</a:t>
            </a:r>
            <a:r>
              <a:rPr lang="en"/>
              <a:t>, but finding someone nearby who’s </a:t>
            </a:r>
            <a:r>
              <a:rPr b="1" lang="en"/>
              <a:t>selling what you need</a:t>
            </a:r>
            <a:r>
              <a:rPr lang="en"/>
              <a:t> is hard</a:t>
            </a:r>
            <a:r>
              <a:rPr lang="en"/>
              <a:t>—even if plenty of people would be </a:t>
            </a:r>
            <a:r>
              <a:rPr b="1" lang="en"/>
              <a:t>willing to sell if asked.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30"/>
          <p:cNvSpPr txBox="1"/>
          <p:nvPr>
            <p:ph type="ctrTitle"/>
          </p:nvPr>
        </p:nvSpPr>
        <p:spPr>
          <a:xfrm>
            <a:off x="2155500" y="968100"/>
            <a:ext cx="3111300" cy="8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endParaRPr b="1"/>
          </a:p>
        </p:txBody>
      </p:sp>
      <p:sp>
        <p:nvSpPr>
          <p:cNvPr id="2442" name="Google Shape;2442;p30"/>
          <p:cNvSpPr txBox="1"/>
          <p:nvPr>
            <p:ph idx="1" type="subTitle"/>
          </p:nvPr>
        </p:nvSpPr>
        <p:spPr>
          <a:xfrm>
            <a:off x="2155500" y="1790400"/>
            <a:ext cx="4833000" cy="23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Reclaim is a </a:t>
            </a:r>
            <a:r>
              <a:rPr b="1" lang="en"/>
              <a:t>reverse marketplace</a:t>
            </a:r>
            <a:r>
              <a:rPr lang="en"/>
              <a:t> where buyers post what they need and anyone nearby can fulfill their request.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Reclaim unlocks </a:t>
            </a:r>
            <a:r>
              <a:rPr b="1" lang="en"/>
              <a:t>hidden supply for buyers</a:t>
            </a:r>
            <a:r>
              <a:rPr lang="en"/>
              <a:t> and </a:t>
            </a:r>
            <a:r>
              <a:rPr b="1" lang="en"/>
              <a:t>reduces the burden on sellers</a:t>
            </a:r>
            <a:r>
              <a:rPr lang="en"/>
              <a:t> to manually list everything they’re willing to part with.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31"/>
          <p:cNvSpPr txBox="1"/>
          <p:nvPr>
            <p:ph idx="9"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</p:txBody>
      </p:sp>
      <p:grpSp>
        <p:nvGrpSpPr>
          <p:cNvPr id="2448" name="Google Shape;2448;p31"/>
          <p:cNvGrpSpPr/>
          <p:nvPr/>
        </p:nvGrpSpPr>
        <p:grpSpPr>
          <a:xfrm>
            <a:off x="1595452" y="3757377"/>
            <a:ext cx="820972" cy="684220"/>
            <a:chOff x="2226275" y="2120850"/>
            <a:chExt cx="356000" cy="296700"/>
          </a:xfrm>
        </p:grpSpPr>
        <p:sp>
          <p:nvSpPr>
            <p:cNvPr id="2449" name="Google Shape;2449;p31"/>
            <p:cNvSpPr/>
            <p:nvPr/>
          </p:nvSpPr>
          <p:spPr>
            <a:xfrm>
              <a:off x="2226275" y="2120850"/>
              <a:ext cx="356000" cy="296700"/>
            </a:xfrm>
            <a:custGeom>
              <a:rect b="b" l="l" r="r" t="t"/>
              <a:pathLst>
                <a:path extrusionOk="0" h="11868" w="14240">
                  <a:moveTo>
                    <a:pt x="3039" y="0"/>
                  </a:moveTo>
                  <a:cubicBezTo>
                    <a:pt x="1403" y="0"/>
                    <a:pt x="0" y="406"/>
                    <a:pt x="289" y="1883"/>
                  </a:cubicBezTo>
                  <a:cubicBezTo>
                    <a:pt x="812" y="4557"/>
                    <a:pt x="4016" y="8227"/>
                    <a:pt x="5769" y="10315"/>
                  </a:cubicBezTo>
                  <a:cubicBezTo>
                    <a:pt x="6470" y="11147"/>
                    <a:pt x="7390" y="11867"/>
                    <a:pt x="8347" y="11867"/>
                  </a:cubicBezTo>
                  <a:cubicBezTo>
                    <a:pt x="8813" y="11867"/>
                    <a:pt x="9287" y="11697"/>
                    <a:pt x="9749" y="11286"/>
                  </a:cubicBezTo>
                  <a:cubicBezTo>
                    <a:pt x="14240" y="7300"/>
                    <a:pt x="12814" y="1807"/>
                    <a:pt x="7252" y="564"/>
                  </a:cubicBezTo>
                  <a:cubicBezTo>
                    <a:pt x="6668" y="433"/>
                    <a:pt x="4729" y="0"/>
                    <a:pt x="30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0" name="Google Shape;2450;p31"/>
            <p:cNvSpPr/>
            <p:nvPr/>
          </p:nvSpPr>
          <p:spPr>
            <a:xfrm>
              <a:off x="2424900" y="2376425"/>
              <a:ext cx="10900" cy="11400"/>
            </a:xfrm>
            <a:custGeom>
              <a:rect b="b" l="l" r="r" t="t"/>
              <a:pathLst>
                <a:path extrusionOk="0" h="456" w="436">
                  <a:moveTo>
                    <a:pt x="122" y="0"/>
                  </a:moveTo>
                  <a:cubicBezTo>
                    <a:pt x="62" y="0"/>
                    <a:pt x="8" y="28"/>
                    <a:pt x="0" y="105"/>
                  </a:cubicBezTo>
                  <a:cubicBezTo>
                    <a:pt x="7" y="237"/>
                    <a:pt x="82" y="363"/>
                    <a:pt x="202" y="426"/>
                  </a:cubicBezTo>
                  <a:cubicBezTo>
                    <a:pt x="237" y="444"/>
                    <a:pt x="280" y="455"/>
                    <a:pt x="320" y="455"/>
                  </a:cubicBezTo>
                  <a:cubicBezTo>
                    <a:pt x="382" y="455"/>
                    <a:pt x="436" y="427"/>
                    <a:pt x="436" y="351"/>
                  </a:cubicBezTo>
                  <a:cubicBezTo>
                    <a:pt x="429" y="212"/>
                    <a:pt x="354" y="92"/>
                    <a:pt x="234" y="29"/>
                  </a:cubicBezTo>
                  <a:cubicBezTo>
                    <a:pt x="202" y="12"/>
                    <a:pt x="161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1" name="Google Shape;2451;p31"/>
            <p:cNvSpPr/>
            <p:nvPr/>
          </p:nvSpPr>
          <p:spPr>
            <a:xfrm>
              <a:off x="2412600" y="2377300"/>
              <a:ext cx="8550" cy="7925"/>
            </a:xfrm>
            <a:custGeom>
              <a:rect b="b" l="l" r="r" t="t"/>
              <a:pathLst>
                <a:path extrusionOk="0" h="317" w="342">
                  <a:moveTo>
                    <a:pt x="101" y="0"/>
                  </a:moveTo>
                  <a:cubicBezTo>
                    <a:pt x="13" y="0"/>
                    <a:pt x="0" y="82"/>
                    <a:pt x="26" y="152"/>
                  </a:cubicBezTo>
                  <a:cubicBezTo>
                    <a:pt x="64" y="234"/>
                    <a:pt x="139" y="297"/>
                    <a:pt x="228" y="316"/>
                  </a:cubicBezTo>
                  <a:lnTo>
                    <a:pt x="246" y="316"/>
                  </a:lnTo>
                  <a:cubicBezTo>
                    <a:pt x="250" y="316"/>
                    <a:pt x="253" y="316"/>
                    <a:pt x="256" y="316"/>
                  </a:cubicBezTo>
                  <a:cubicBezTo>
                    <a:pt x="297" y="316"/>
                    <a:pt x="335" y="281"/>
                    <a:pt x="335" y="240"/>
                  </a:cubicBezTo>
                  <a:cubicBezTo>
                    <a:pt x="341" y="196"/>
                    <a:pt x="328" y="145"/>
                    <a:pt x="297" y="114"/>
                  </a:cubicBezTo>
                  <a:cubicBezTo>
                    <a:pt x="253" y="44"/>
                    <a:pt x="177" y="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2" name="Google Shape;2452;p31"/>
            <p:cNvSpPr/>
            <p:nvPr/>
          </p:nvSpPr>
          <p:spPr>
            <a:xfrm>
              <a:off x="2400050" y="2365000"/>
              <a:ext cx="8375" cy="6875"/>
            </a:xfrm>
            <a:custGeom>
              <a:rect b="b" l="l" r="r" t="t"/>
              <a:pathLst>
                <a:path extrusionOk="0" h="275" w="335">
                  <a:moveTo>
                    <a:pt x="136" y="1"/>
                  </a:moveTo>
                  <a:cubicBezTo>
                    <a:pt x="118" y="1"/>
                    <a:pt x="101" y="7"/>
                    <a:pt x="86" y="19"/>
                  </a:cubicBezTo>
                  <a:cubicBezTo>
                    <a:pt x="1" y="98"/>
                    <a:pt x="140" y="272"/>
                    <a:pt x="246" y="272"/>
                  </a:cubicBezTo>
                  <a:cubicBezTo>
                    <a:pt x="249" y="272"/>
                    <a:pt x="253" y="272"/>
                    <a:pt x="256" y="271"/>
                  </a:cubicBezTo>
                  <a:cubicBezTo>
                    <a:pt x="261" y="273"/>
                    <a:pt x="266" y="274"/>
                    <a:pt x="271" y="274"/>
                  </a:cubicBezTo>
                  <a:cubicBezTo>
                    <a:pt x="295" y="274"/>
                    <a:pt x="313" y="249"/>
                    <a:pt x="313" y="227"/>
                  </a:cubicBezTo>
                  <a:cubicBezTo>
                    <a:pt x="334" y="138"/>
                    <a:pt x="224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3" name="Google Shape;2453;p31"/>
            <p:cNvSpPr/>
            <p:nvPr/>
          </p:nvSpPr>
          <p:spPr>
            <a:xfrm>
              <a:off x="2410275" y="2359600"/>
              <a:ext cx="5625" cy="5675"/>
            </a:xfrm>
            <a:custGeom>
              <a:rect b="b" l="l" r="r" t="t"/>
              <a:pathLst>
                <a:path extrusionOk="0" h="227" w="225">
                  <a:moveTo>
                    <a:pt x="53" y="0"/>
                  </a:moveTo>
                  <a:cubicBezTo>
                    <a:pt x="27" y="0"/>
                    <a:pt x="9" y="15"/>
                    <a:pt x="5" y="52"/>
                  </a:cubicBezTo>
                  <a:cubicBezTo>
                    <a:pt x="1" y="125"/>
                    <a:pt x="110" y="227"/>
                    <a:pt x="174" y="227"/>
                  </a:cubicBezTo>
                  <a:cubicBezTo>
                    <a:pt x="200" y="227"/>
                    <a:pt x="218" y="211"/>
                    <a:pt x="220" y="172"/>
                  </a:cubicBezTo>
                  <a:cubicBezTo>
                    <a:pt x="224" y="99"/>
                    <a:pt x="117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4" name="Google Shape;2454;p31"/>
            <p:cNvSpPr/>
            <p:nvPr/>
          </p:nvSpPr>
          <p:spPr>
            <a:xfrm>
              <a:off x="2446175" y="2366800"/>
              <a:ext cx="11375" cy="7700"/>
            </a:xfrm>
            <a:custGeom>
              <a:rect b="b" l="l" r="r" t="t"/>
              <a:pathLst>
                <a:path extrusionOk="0" h="308" w="455">
                  <a:moveTo>
                    <a:pt x="197" y="1"/>
                  </a:moveTo>
                  <a:cubicBezTo>
                    <a:pt x="160" y="1"/>
                    <a:pt x="122" y="10"/>
                    <a:pt x="83" y="29"/>
                  </a:cubicBezTo>
                  <a:cubicBezTo>
                    <a:pt x="1" y="67"/>
                    <a:pt x="83" y="193"/>
                    <a:pt x="140" y="218"/>
                  </a:cubicBezTo>
                  <a:cubicBezTo>
                    <a:pt x="196" y="244"/>
                    <a:pt x="234" y="263"/>
                    <a:pt x="278" y="288"/>
                  </a:cubicBezTo>
                  <a:cubicBezTo>
                    <a:pt x="299" y="301"/>
                    <a:pt x="323" y="308"/>
                    <a:pt x="346" y="308"/>
                  </a:cubicBezTo>
                  <a:cubicBezTo>
                    <a:pt x="367" y="308"/>
                    <a:pt x="387" y="303"/>
                    <a:pt x="404" y="294"/>
                  </a:cubicBezTo>
                  <a:cubicBezTo>
                    <a:pt x="442" y="269"/>
                    <a:pt x="455" y="225"/>
                    <a:pt x="436" y="187"/>
                  </a:cubicBezTo>
                  <a:cubicBezTo>
                    <a:pt x="389" y="75"/>
                    <a:pt x="301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5" name="Google Shape;2455;p31"/>
            <p:cNvSpPr/>
            <p:nvPr/>
          </p:nvSpPr>
          <p:spPr>
            <a:xfrm>
              <a:off x="2450925" y="2382025"/>
              <a:ext cx="5500" cy="4925"/>
            </a:xfrm>
            <a:custGeom>
              <a:rect b="b" l="l" r="r" t="t"/>
              <a:pathLst>
                <a:path extrusionOk="0" h="197" w="220">
                  <a:moveTo>
                    <a:pt x="106" y="1"/>
                  </a:moveTo>
                  <a:cubicBezTo>
                    <a:pt x="95" y="1"/>
                    <a:pt x="84" y="6"/>
                    <a:pt x="76" y="19"/>
                  </a:cubicBezTo>
                  <a:cubicBezTo>
                    <a:pt x="0" y="57"/>
                    <a:pt x="76" y="158"/>
                    <a:pt x="120" y="183"/>
                  </a:cubicBezTo>
                  <a:cubicBezTo>
                    <a:pt x="137" y="193"/>
                    <a:pt x="152" y="197"/>
                    <a:pt x="164" y="197"/>
                  </a:cubicBezTo>
                  <a:cubicBezTo>
                    <a:pt x="210" y="197"/>
                    <a:pt x="219" y="139"/>
                    <a:pt x="189" y="89"/>
                  </a:cubicBezTo>
                  <a:lnTo>
                    <a:pt x="183" y="70"/>
                  </a:lnTo>
                  <a:cubicBezTo>
                    <a:pt x="174" y="42"/>
                    <a:pt x="137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6" name="Google Shape;2456;p31"/>
            <p:cNvSpPr/>
            <p:nvPr/>
          </p:nvSpPr>
          <p:spPr>
            <a:xfrm>
              <a:off x="2340075" y="2218975"/>
              <a:ext cx="7125" cy="7500"/>
            </a:xfrm>
            <a:custGeom>
              <a:rect b="b" l="l" r="r" t="t"/>
              <a:pathLst>
                <a:path extrusionOk="0" h="300" w="285">
                  <a:moveTo>
                    <a:pt x="79" y="0"/>
                  </a:moveTo>
                  <a:cubicBezTo>
                    <a:pt x="39" y="0"/>
                    <a:pt x="4" y="20"/>
                    <a:pt x="0" y="70"/>
                  </a:cubicBezTo>
                  <a:cubicBezTo>
                    <a:pt x="0" y="159"/>
                    <a:pt x="51" y="241"/>
                    <a:pt x="133" y="279"/>
                  </a:cubicBezTo>
                  <a:cubicBezTo>
                    <a:pt x="153" y="291"/>
                    <a:pt x="180" y="300"/>
                    <a:pt x="206" y="300"/>
                  </a:cubicBezTo>
                  <a:cubicBezTo>
                    <a:pt x="245" y="300"/>
                    <a:pt x="280" y="281"/>
                    <a:pt x="284" y="228"/>
                  </a:cubicBezTo>
                  <a:cubicBezTo>
                    <a:pt x="278" y="140"/>
                    <a:pt x="227" y="64"/>
                    <a:pt x="152" y="20"/>
                  </a:cubicBezTo>
                  <a:cubicBezTo>
                    <a:pt x="130" y="8"/>
                    <a:pt x="104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7" name="Google Shape;2457;p31"/>
            <p:cNvSpPr/>
            <p:nvPr/>
          </p:nvSpPr>
          <p:spPr>
            <a:xfrm>
              <a:off x="2321475" y="2220175"/>
              <a:ext cx="6950" cy="6300"/>
            </a:xfrm>
            <a:custGeom>
              <a:rect b="b" l="l" r="r" t="t"/>
              <a:pathLst>
                <a:path extrusionOk="0" h="252" w="278">
                  <a:moveTo>
                    <a:pt x="62" y="0"/>
                  </a:moveTo>
                  <a:cubicBezTo>
                    <a:pt x="42" y="0"/>
                    <a:pt x="21" y="7"/>
                    <a:pt x="13" y="29"/>
                  </a:cubicBezTo>
                  <a:cubicBezTo>
                    <a:pt x="6" y="48"/>
                    <a:pt x="0" y="60"/>
                    <a:pt x="0" y="79"/>
                  </a:cubicBezTo>
                  <a:cubicBezTo>
                    <a:pt x="0" y="133"/>
                    <a:pt x="95" y="252"/>
                    <a:pt x="155" y="252"/>
                  </a:cubicBezTo>
                  <a:cubicBezTo>
                    <a:pt x="173" y="252"/>
                    <a:pt x="187" y="242"/>
                    <a:pt x="196" y="218"/>
                  </a:cubicBezTo>
                  <a:cubicBezTo>
                    <a:pt x="202" y="205"/>
                    <a:pt x="208" y="199"/>
                    <a:pt x="208" y="199"/>
                  </a:cubicBezTo>
                  <a:cubicBezTo>
                    <a:pt x="278" y="161"/>
                    <a:pt x="208" y="54"/>
                    <a:pt x="164" y="35"/>
                  </a:cubicBezTo>
                  <a:cubicBezTo>
                    <a:pt x="139" y="22"/>
                    <a:pt x="114" y="10"/>
                    <a:pt x="88" y="4"/>
                  </a:cubicBezTo>
                  <a:cubicBezTo>
                    <a:pt x="81" y="2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8" name="Google Shape;2458;p31"/>
            <p:cNvSpPr/>
            <p:nvPr/>
          </p:nvSpPr>
          <p:spPr>
            <a:xfrm>
              <a:off x="2344175" y="2249950"/>
              <a:ext cx="7575" cy="7350"/>
            </a:xfrm>
            <a:custGeom>
              <a:rect b="b" l="l" r="r" t="t"/>
              <a:pathLst>
                <a:path extrusionOk="0" h="294" w="303">
                  <a:moveTo>
                    <a:pt x="115" y="1"/>
                  </a:moveTo>
                  <a:cubicBezTo>
                    <a:pt x="106" y="1"/>
                    <a:pt x="97" y="2"/>
                    <a:pt x="89" y="5"/>
                  </a:cubicBezTo>
                  <a:cubicBezTo>
                    <a:pt x="0" y="30"/>
                    <a:pt x="57" y="162"/>
                    <a:pt x="95" y="206"/>
                  </a:cubicBezTo>
                  <a:lnTo>
                    <a:pt x="114" y="219"/>
                  </a:lnTo>
                  <a:lnTo>
                    <a:pt x="107" y="213"/>
                  </a:lnTo>
                  <a:lnTo>
                    <a:pt x="107" y="213"/>
                  </a:lnTo>
                  <a:cubicBezTo>
                    <a:pt x="143" y="248"/>
                    <a:pt x="208" y="293"/>
                    <a:pt x="253" y="293"/>
                  </a:cubicBezTo>
                  <a:cubicBezTo>
                    <a:pt x="280" y="293"/>
                    <a:pt x="301" y="277"/>
                    <a:pt x="303" y="232"/>
                  </a:cubicBezTo>
                  <a:cubicBezTo>
                    <a:pt x="303" y="200"/>
                    <a:pt x="303" y="175"/>
                    <a:pt x="290" y="143"/>
                  </a:cubicBezTo>
                  <a:cubicBezTo>
                    <a:pt x="262" y="87"/>
                    <a:pt x="189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9" name="Google Shape;2459;p31"/>
            <p:cNvSpPr/>
            <p:nvPr/>
          </p:nvSpPr>
          <p:spPr>
            <a:xfrm>
              <a:off x="2349675" y="2232100"/>
              <a:ext cx="8400" cy="6400"/>
            </a:xfrm>
            <a:custGeom>
              <a:rect b="b" l="l" r="r" t="t"/>
              <a:pathLst>
                <a:path extrusionOk="0" h="256" w="336">
                  <a:moveTo>
                    <a:pt x="138" y="1"/>
                  </a:moveTo>
                  <a:cubicBezTo>
                    <a:pt x="130" y="1"/>
                    <a:pt x="122" y="2"/>
                    <a:pt x="115" y="6"/>
                  </a:cubicBezTo>
                  <a:lnTo>
                    <a:pt x="96" y="18"/>
                  </a:lnTo>
                  <a:cubicBezTo>
                    <a:pt x="1" y="63"/>
                    <a:pt x="96" y="195"/>
                    <a:pt x="152" y="227"/>
                  </a:cubicBezTo>
                  <a:lnTo>
                    <a:pt x="184" y="239"/>
                  </a:lnTo>
                  <a:cubicBezTo>
                    <a:pt x="204" y="246"/>
                    <a:pt x="232" y="256"/>
                    <a:pt x="256" y="256"/>
                  </a:cubicBezTo>
                  <a:cubicBezTo>
                    <a:pt x="279" y="256"/>
                    <a:pt x="298" y="247"/>
                    <a:pt x="304" y="220"/>
                  </a:cubicBezTo>
                  <a:cubicBezTo>
                    <a:pt x="335" y="145"/>
                    <a:pt x="285" y="94"/>
                    <a:pt x="234" y="44"/>
                  </a:cubicBezTo>
                  <a:cubicBezTo>
                    <a:pt x="214" y="28"/>
                    <a:pt x="173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0" name="Google Shape;2460;p31"/>
            <p:cNvSpPr/>
            <p:nvPr/>
          </p:nvSpPr>
          <p:spPr>
            <a:xfrm>
              <a:off x="2386900" y="2247800"/>
              <a:ext cx="7600" cy="7500"/>
            </a:xfrm>
            <a:custGeom>
              <a:rect b="b" l="l" r="r" t="t"/>
              <a:pathLst>
                <a:path extrusionOk="0" h="300" w="304">
                  <a:moveTo>
                    <a:pt x="98" y="0"/>
                  </a:moveTo>
                  <a:cubicBezTo>
                    <a:pt x="86" y="0"/>
                    <a:pt x="74" y="4"/>
                    <a:pt x="63" y="15"/>
                  </a:cubicBezTo>
                  <a:cubicBezTo>
                    <a:pt x="51" y="21"/>
                    <a:pt x="38" y="34"/>
                    <a:pt x="32" y="53"/>
                  </a:cubicBezTo>
                  <a:cubicBezTo>
                    <a:pt x="32" y="65"/>
                    <a:pt x="26" y="84"/>
                    <a:pt x="26" y="97"/>
                  </a:cubicBezTo>
                  <a:lnTo>
                    <a:pt x="26" y="109"/>
                  </a:lnTo>
                  <a:lnTo>
                    <a:pt x="26" y="109"/>
                  </a:lnTo>
                  <a:cubicBezTo>
                    <a:pt x="0" y="166"/>
                    <a:pt x="63" y="242"/>
                    <a:pt x="108" y="261"/>
                  </a:cubicBezTo>
                  <a:cubicBezTo>
                    <a:pt x="127" y="273"/>
                    <a:pt x="145" y="286"/>
                    <a:pt x="171" y="292"/>
                  </a:cubicBezTo>
                  <a:cubicBezTo>
                    <a:pt x="181" y="298"/>
                    <a:pt x="192" y="300"/>
                    <a:pt x="203" y="300"/>
                  </a:cubicBezTo>
                  <a:cubicBezTo>
                    <a:pt x="230" y="300"/>
                    <a:pt x="256" y="284"/>
                    <a:pt x="265" y="261"/>
                  </a:cubicBezTo>
                  <a:lnTo>
                    <a:pt x="278" y="248"/>
                  </a:lnTo>
                  <a:cubicBezTo>
                    <a:pt x="303" y="210"/>
                    <a:pt x="272" y="147"/>
                    <a:pt x="253" y="116"/>
                  </a:cubicBezTo>
                  <a:cubicBezTo>
                    <a:pt x="227" y="72"/>
                    <a:pt x="196" y="34"/>
                    <a:pt x="145" y="15"/>
                  </a:cubicBezTo>
                  <a:cubicBezTo>
                    <a:pt x="131" y="8"/>
                    <a:pt x="114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2384850" y="2218500"/>
              <a:ext cx="3325" cy="3375"/>
            </a:xfrm>
            <a:custGeom>
              <a:rect b="b" l="l" r="r" t="t"/>
              <a:pathLst>
                <a:path extrusionOk="0" h="135" w="133">
                  <a:moveTo>
                    <a:pt x="28" y="1"/>
                  </a:moveTo>
                  <a:cubicBezTo>
                    <a:pt x="13" y="1"/>
                    <a:pt x="2" y="10"/>
                    <a:pt x="0" y="33"/>
                  </a:cubicBezTo>
                  <a:cubicBezTo>
                    <a:pt x="0" y="74"/>
                    <a:pt x="66" y="134"/>
                    <a:pt x="105" y="134"/>
                  </a:cubicBezTo>
                  <a:cubicBezTo>
                    <a:pt x="120" y="134"/>
                    <a:pt x="131" y="125"/>
                    <a:pt x="133" y="102"/>
                  </a:cubicBezTo>
                  <a:cubicBezTo>
                    <a:pt x="133" y="61"/>
                    <a:pt x="67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2358825" y="2198375"/>
              <a:ext cx="7375" cy="6625"/>
            </a:xfrm>
            <a:custGeom>
              <a:rect b="b" l="l" r="r" t="t"/>
              <a:pathLst>
                <a:path extrusionOk="0" h="265" w="295">
                  <a:moveTo>
                    <a:pt x="91" y="0"/>
                  </a:moveTo>
                  <a:cubicBezTo>
                    <a:pt x="74" y="0"/>
                    <a:pt x="59" y="5"/>
                    <a:pt x="45" y="18"/>
                  </a:cubicBezTo>
                  <a:lnTo>
                    <a:pt x="39" y="30"/>
                  </a:lnTo>
                  <a:cubicBezTo>
                    <a:pt x="1" y="56"/>
                    <a:pt x="13" y="100"/>
                    <a:pt x="26" y="131"/>
                  </a:cubicBezTo>
                  <a:cubicBezTo>
                    <a:pt x="51" y="207"/>
                    <a:pt x="121" y="264"/>
                    <a:pt x="203" y="264"/>
                  </a:cubicBezTo>
                  <a:cubicBezTo>
                    <a:pt x="207" y="264"/>
                    <a:pt x="212" y="265"/>
                    <a:pt x="216" y="265"/>
                  </a:cubicBezTo>
                  <a:cubicBezTo>
                    <a:pt x="295" y="265"/>
                    <a:pt x="270" y="154"/>
                    <a:pt x="240" y="106"/>
                  </a:cubicBezTo>
                  <a:cubicBezTo>
                    <a:pt x="216" y="67"/>
                    <a:pt x="149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3" name="Google Shape;2463;p31"/>
            <p:cNvSpPr/>
            <p:nvPr/>
          </p:nvSpPr>
          <p:spPr>
            <a:xfrm>
              <a:off x="2374525" y="2270850"/>
              <a:ext cx="8875" cy="9075"/>
            </a:xfrm>
            <a:custGeom>
              <a:rect b="b" l="l" r="r" t="t"/>
              <a:pathLst>
                <a:path extrusionOk="0" h="363" w="355">
                  <a:moveTo>
                    <a:pt x="80" y="0"/>
                  </a:moveTo>
                  <a:cubicBezTo>
                    <a:pt x="41" y="0"/>
                    <a:pt x="13" y="24"/>
                    <a:pt x="10" y="83"/>
                  </a:cubicBezTo>
                  <a:cubicBezTo>
                    <a:pt x="1" y="201"/>
                    <a:pt x="175" y="362"/>
                    <a:pt x="278" y="362"/>
                  </a:cubicBezTo>
                  <a:cubicBezTo>
                    <a:pt x="318" y="362"/>
                    <a:pt x="347" y="338"/>
                    <a:pt x="350" y="279"/>
                  </a:cubicBezTo>
                  <a:cubicBezTo>
                    <a:pt x="355" y="164"/>
                    <a:pt x="181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4" name="Google Shape;2464;p31"/>
            <p:cNvSpPr/>
            <p:nvPr/>
          </p:nvSpPr>
          <p:spPr>
            <a:xfrm>
              <a:off x="2372225" y="2245750"/>
              <a:ext cx="9250" cy="9950"/>
            </a:xfrm>
            <a:custGeom>
              <a:rect b="b" l="l" r="r" t="t"/>
              <a:pathLst>
                <a:path extrusionOk="0" h="398" w="370">
                  <a:moveTo>
                    <a:pt x="115" y="0"/>
                  </a:moveTo>
                  <a:cubicBezTo>
                    <a:pt x="91" y="0"/>
                    <a:pt x="67" y="6"/>
                    <a:pt x="45" y="21"/>
                  </a:cubicBezTo>
                  <a:cubicBezTo>
                    <a:pt x="39" y="21"/>
                    <a:pt x="39" y="21"/>
                    <a:pt x="32" y="27"/>
                  </a:cubicBezTo>
                  <a:cubicBezTo>
                    <a:pt x="1" y="46"/>
                    <a:pt x="1" y="103"/>
                    <a:pt x="7" y="135"/>
                  </a:cubicBezTo>
                  <a:cubicBezTo>
                    <a:pt x="7" y="147"/>
                    <a:pt x="13" y="160"/>
                    <a:pt x="20" y="173"/>
                  </a:cubicBezTo>
                  <a:cubicBezTo>
                    <a:pt x="39" y="250"/>
                    <a:pt x="147" y="397"/>
                    <a:pt x="242" y="397"/>
                  </a:cubicBezTo>
                  <a:cubicBezTo>
                    <a:pt x="271" y="397"/>
                    <a:pt x="299" y="383"/>
                    <a:pt x="323" y="349"/>
                  </a:cubicBezTo>
                  <a:cubicBezTo>
                    <a:pt x="335" y="324"/>
                    <a:pt x="348" y="305"/>
                    <a:pt x="354" y="273"/>
                  </a:cubicBezTo>
                  <a:cubicBezTo>
                    <a:pt x="370" y="163"/>
                    <a:pt x="237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5" name="Google Shape;2465;p31"/>
            <p:cNvSpPr/>
            <p:nvPr/>
          </p:nvSpPr>
          <p:spPr>
            <a:xfrm>
              <a:off x="2375700" y="2225925"/>
              <a:ext cx="8075" cy="6275"/>
            </a:xfrm>
            <a:custGeom>
              <a:rect b="b" l="l" r="r" t="t"/>
              <a:pathLst>
                <a:path extrusionOk="0" h="251" w="323">
                  <a:moveTo>
                    <a:pt x="115" y="1"/>
                  </a:moveTo>
                  <a:cubicBezTo>
                    <a:pt x="100" y="1"/>
                    <a:pt x="86" y="6"/>
                    <a:pt x="76" y="20"/>
                  </a:cubicBezTo>
                  <a:lnTo>
                    <a:pt x="38" y="57"/>
                  </a:lnTo>
                  <a:cubicBezTo>
                    <a:pt x="1" y="101"/>
                    <a:pt x="51" y="158"/>
                    <a:pt x="89" y="177"/>
                  </a:cubicBezTo>
                  <a:lnTo>
                    <a:pt x="108" y="177"/>
                  </a:lnTo>
                  <a:cubicBezTo>
                    <a:pt x="129" y="211"/>
                    <a:pt x="181" y="250"/>
                    <a:pt x="224" y="250"/>
                  </a:cubicBezTo>
                  <a:cubicBezTo>
                    <a:pt x="246" y="250"/>
                    <a:pt x="266" y="240"/>
                    <a:pt x="278" y="215"/>
                  </a:cubicBezTo>
                  <a:cubicBezTo>
                    <a:pt x="322" y="139"/>
                    <a:pt x="272" y="95"/>
                    <a:pt x="209" y="45"/>
                  </a:cubicBezTo>
                  <a:cubicBezTo>
                    <a:pt x="191" y="27"/>
                    <a:pt x="150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6" name="Google Shape;2466;p31"/>
            <p:cNvSpPr/>
            <p:nvPr/>
          </p:nvSpPr>
          <p:spPr>
            <a:xfrm>
              <a:off x="2399825" y="2231500"/>
              <a:ext cx="11375" cy="6450"/>
            </a:xfrm>
            <a:custGeom>
              <a:rect b="b" l="l" r="r" t="t"/>
              <a:pathLst>
                <a:path extrusionOk="0" h="258" w="455">
                  <a:moveTo>
                    <a:pt x="175" y="1"/>
                  </a:moveTo>
                  <a:cubicBezTo>
                    <a:pt x="133" y="1"/>
                    <a:pt x="98" y="22"/>
                    <a:pt x="57" y="49"/>
                  </a:cubicBezTo>
                  <a:cubicBezTo>
                    <a:pt x="1" y="87"/>
                    <a:pt x="83" y="175"/>
                    <a:pt x="114" y="194"/>
                  </a:cubicBezTo>
                  <a:cubicBezTo>
                    <a:pt x="165" y="219"/>
                    <a:pt x="225" y="257"/>
                    <a:pt x="282" y="257"/>
                  </a:cubicBezTo>
                  <a:cubicBezTo>
                    <a:pt x="296" y="257"/>
                    <a:pt x="309" y="255"/>
                    <a:pt x="322" y="251"/>
                  </a:cubicBezTo>
                  <a:cubicBezTo>
                    <a:pt x="455" y="206"/>
                    <a:pt x="291" y="30"/>
                    <a:pt x="228" y="11"/>
                  </a:cubicBezTo>
                  <a:cubicBezTo>
                    <a:pt x="208" y="4"/>
                    <a:pt x="191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7" name="Google Shape;2467;p31"/>
            <p:cNvSpPr/>
            <p:nvPr/>
          </p:nvSpPr>
          <p:spPr>
            <a:xfrm>
              <a:off x="2325400" y="2198275"/>
              <a:ext cx="11550" cy="10875"/>
            </a:xfrm>
            <a:custGeom>
              <a:rect b="b" l="l" r="r" t="t"/>
              <a:pathLst>
                <a:path extrusionOk="0" h="435" w="462">
                  <a:moveTo>
                    <a:pt x="149" y="0"/>
                  </a:moveTo>
                  <a:cubicBezTo>
                    <a:pt x="95" y="0"/>
                    <a:pt x="41" y="31"/>
                    <a:pt x="20" y="85"/>
                  </a:cubicBezTo>
                  <a:cubicBezTo>
                    <a:pt x="1" y="148"/>
                    <a:pt x="13" y="224"/>
                    <a:pt x="57" y="274"/>
                  </a:cubicBezTo>
                  <a:cubicBezTo>
                    <a:pt x="83" y="312"/>
                    <a:pt x="108" y="343"/>
                    <a:pt x="139" y="375"/>
                  </a:cubicBezTo>
                  <a:cubicBezTo>
                    <a:pt x="178" y="413"/>
                    <a:pt x="233" y="434"/>
                    <a:pt x="288" y="434"/>
                  </a:cubicBezTo>
                  <a:cubicBezTo>
                    <a:pt x="315" y="434"/>
                    <a:pt x="342" y="429"/>
                    <a:pt x="367" y="419"/>
                  </a:cubicBezTo>
                  <a:cubicBezTo>
                    <a:pt x="379" y="419"/>
                    <a:pt x="385" y="413"/>
                    <a:pt x="385" y="407"/>
                  </a:cubicBezTo>
                  <a:cubicBezTo>
                    <a:pt x="461" y="369"/>
                    <a:pt x="461" y="287"/>
                    <a:pt x="436" y="217"/>
                  </a:cubicBezTo>
                  <a:cubicBezTo>
                    <a:pt x="392" y="104"/>
                    <a:pt x="297" y="28"/>
                    <a:pt x="177" y="3"/>
                  </a:cubicBezTo>
                  <a:cubicBezTo>
                    <a:pt x="168" y="1"/>
                    <a:pt x="159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8" name="Google Shape;2468;p31"/>
            <p:cNvSpPr/>
            <p:nvPr/>
          </p:nvSpPr>
          <p:spPr>
            <a:xfrm>
              <a:off x="2252550" y="2151800"/>
              <a:ext cx="9925" cy="8750"/>
            </a:xfrm>
            <a:custGeom>
              <a:rect b="b" l="l" r="r" t="t"/>
              <a:pathLst>
                <a:path extrusionOk="0" h="350" w="397">
                  <a:moveTo>
                    <a:pt x="132" y="1"/>
                  </a:moveTo>
                  <a:cubicBezTo>
                    <a:pt x="113" y="1"/>
                    <a:pt x="95" y="3"/>
                    <a:pt x="77" y="8"/>
                  </a:cubicBezTo>
                  <a:cubicBezTo>
                    <a:pt x="1" y="27"/>
                    <a:pt x="13" y="115"/>
                    <a:pt x="32" y="165"/>
                  </a:cubicBezTo>
                  <a:cubicBezTo>
                    <a:pt x="64" y="241"/>
                    <a:pt x="127" y="304"/>
                    <a:pt x="209" y="336"/>
                  </a:cubicBezTo>
                  <a:cubicBezTo>
                    <a:pt x="234" y="342"/>
                    <a:pt x="259" y="348"/>
                    <a:pt x="291" y="348"/>
                  </a:cubicBezTo>
                  <a:cubicBezTo>
                    <a:pt x="297" y="349"/>
                    <a:pt x="302" y="349"/>
                    <a:pt x="307" y="349"/>
                  </a:cubicBezTo>
                  <a:cubicBezTo>
                    <a:pt x="392" y="349"/>
                    <a:pt x="397" y="250"/>
                    <a:pt x="367" y="184"/>
                  </a:cubicBezTo>
                  <a:cubicBezTo>
                    <a:pt x="340" y="76"/>
                    <a:pt x="239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9" name="Google Shape;2469;p31"/>
            <p:cNvSpPr/>
            <p:nvPr/>
          </p:nvSpPr>
          <p:spPr>
            <a:xfrm>
              <a:off x="2270425" y="2146000"/>
              <a:ext cx="10075" cy="7075"/>
            </a:xfrm>
            <a:custGeom>
              <a:rect b="b" l="l" r="r" t="t"/>
              <a:pathLst>
                <a:path extrusionOk="0" h="283" w="403">
                  <a:moveTo>
                    <a:pt x="142" y="0"/>
                  </a:moveTo>
                  <a:cubicBezTo>
                    <a:pt x="90" y="0"/>
                    <a:pt x="56" y="42"/>
                    <a:pt x="24" y="113"/>
                  </a:cubicBezTo>
                  <a:cubicBezTo>
                    <a:pt x="1" y="177"/>
                    <a:pt x="79" y="273"/>
                    <a:pt x="141" y="273"/>
                  </a:cubicBezTo>
                  <a:cubicBezTo>
                    <a:pt x="146" y="273"/>
                    <a:pt x="151" y="273"/>
                    <a:pt x="156" y="271"/>
                  </a:cubicBezTo>
                  <a:lnTo>
                    <a:pt x="194" y="259"/>
                  </a:lnTo>
                  <a:cubicBezTo>
                    <a:pt x="212" y="272"/>
                    <a:pt x="237" y="283"/>
                    <a:pt x="261" y="283"/>
                  </a:cubicBezTo>
                  <a:cubicBezTo>
                    <a:pt x="271" y="283"/>
                    <a:pt x="280" y="281"/>
                    <a:pt x="289" y="277"/>
                  </a:cubicBezTo>
                  <a:cubicBezTo>
                    <a:pt x="402" y="246"/>
                    <a:pt x="301" y="82"/>
                    <a:pt x="251" y="44"/>
                  </a:cubicBezTo>
                  <a:cubicBezTo>
                    <a:pt x="207" y="14"/>
                    <a:pt x="171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70" name="Google Shape;2470;p31"/>
            <p:cNvSpPr/>
            <p:nvPr/>
          </p:nvSpPr>
          <p:spPr>
            <a:xfrm>
              <a:off x="2263900" y="2168875"/>
              <a:ext cx="9650" cy="9500"/>
            </a:xfrm>
            <a:custGeom>
              <a:rect b="b" l="l" r="r" t="t"/>
              <a:pathLst>
                <a:path extrusionOk="0" h="380" w="386">
                  <a:moveTo>
                    <a:pt x="131" y="0"/>
                  </a:moveTo>
                  <a:cubicBezTo>
                    <a:pt x="119" y="0"/>
                    <a:pt x="107" y="2"/>
                    <a:pt x="96" y="6"/>
                  </a:cubicBezTo>
                  <a:cubicBezTo>
                    <a:pt x="1" y="37"/>
                    <a:pt x="39" y="163"/>
                    <a:pt x="77" y="220"/>
                  </a:cubicBezTo>
                  <a:lnTo>
                    <a:pt x="83" y="233"/>
                  </a:lnTo>
                  <a:cubicBezTo>
                    <a:pt x="115" y="287"/>
                    <a:pt x="217" y="380"/>
                    <a:pt x="296" y="380"/>
                  </a:cubicBezTo>
                  <a:cubicBezTo>
                    <a:pt x="327" y="380"/>
                    <a:pt x="355" y="365"/>
                    <a:pt x="373" y="327"/>
                  </a:cubicBezTo>
                  <a:cubicBezTo>
                    <a:pt x="379" y="315"/>
                    <a:pt x="386" y="296"/>
                    <a:pt x="386" y="283"/>
                  </a:cubicBezTo>
                  <a:cubicBezTo>
                    <a:pt x="386" y="214"/>
                    <a:pt x="354" y="145"/>
                    <a:pt x="304" y="100"/>
                  </a:cubicBezTo>
                  <a:cubicBezTo>
                    <a:pt x="261" y="52"/>
                    <a:pt x="196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71" name="Google Shape;2471;p31"/>
            <p:cNvSpPr/>
            <p:nvPr/>
          </p:nvSpPr>
          <p:spPr>
            <a:xfrm>
              <a:off x="2494200" y="2234150"/>
              <a:ext cx="7625" cy="7750"/>
            </a:xfrm>
            <a:custGeom>
              <a:rect b="b" l="l" r="r" t="t"/>
              <a:pathLst>
                <a:path extrusionOk="0" h="310" w="305">
                  <a:moveTo>
                    <a:pt x="72" y="1"/>
                  </a:moveTo>
                  <a:cubicBezTo>
                    <a:pt x="38" y="1"/>
                    <a:pt x="13" y="22"/>
                    <a:pt x="10" y="75"/>
                  </a:cubicBezTo>
                  <a:cubicBezTo>
                    <a:pt x="1" y="171"/>
                    <a:pt x="150" y="310"/>
                    <a:pt x="238" y="310"/>
                  </a:cubicBezTo>
                  <a:cubicBezTo>
                    <a:pt x="272" y="310"/>
                    <a:pt x="296" y="290"/>
                    <a:pt x="300" y="239"/>
                  </a:cubicBezTo>
                  <a:cubicBezTo>
                    <a:pt x="304" y="139"/>
                    <a:pt x="159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72" name="Google Shape;2472;p31"/>
            <p:cNvSpPr/>
            <p:nvPr/>
          </p:nvSpPr>
          <p:spPr>
            <a:xfrm>
              <a:off x="2504375" y="2273500"/>
              <a:ext cx="9150" cy="8950"/>
            </a:xfrm>
            <a:custGeom>
              <a:rect b="b" l="l" r="r" t="t"/>
              <a:pathLst>
                <a:path extrusionOk="0" h="358" w="366">
                  <a:moveTo>
                    <a:pt x="89" y="1"/>
                  </a:moveTo>
                  <a:cubicBezTo>
                    <a:pt x="51" y="1"/>
                    <a:pt x="32" y="37"/>
                    <a:pt x="51" y="84"/>
                  </a:cubicBezTo>
                  <a:cubicBezTo>
                    <a:pt x="0" y="185"/>
                    <a:pt x="133" y="324"/>
                    <a:pt x="221" y="349"/>
                  </a:cubicBezTo>
                  <a:cubicBezTo>
                    <a:pt x="235" y="355"/>
                    <a:pt x="249" y="358"/>
                    <a:pt x="263" y="358"/>
                  </a:cubicBezTo>
                  <a:cubicBezTo>
                    <a:pt x="293" y="358"/>
                    <a:pt x="321" y="344"/>
                    <a:pt x="334" y="318"/>
                  </a:cubicBezTo>
                  <a:cubicBezTo>
                    <a:pt x="366" y="248"/>
                    <a:pt x="315" y="173"/>
                    <a:pt x="278" y="128"/>
                  </a:cubicBezTo>
                  <a:cubicBezTo>
                    <a:pt x="240" y="78"/>
                    <a:pt x="189" y="40"/>
                    <a:pt x="133" y="15"/>
                  </a:cubicBezTo>
                  <a:cubicBezTo>
                    <a:pt x="116" y="5"/>
                    <a:pt x="102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73" name="Google Shape;2473;p31"/>
            <p:cNvSpPr/>
            <p:nvPr/>
          </p:nvSpPr>
          <p:spPr>
            <a:xfrm>
              <a:off x="2463850" y="2285725"/>
              <a:ext cx="12800" cy="7000"/>
            </a:xfrm>
            <a:custGeom>
              <a:rect b="b" l="l" r="r" t="t"/>
              <a:pathLst>
                <a:path extrusionOk="0" h="280" w="512">
                  <a:moveTo>
                    <a:pt x="187" y="1"/>
                  </a:moveTo>
                  <a:cubicBezTo>
                    <a:pt x="168" y="1"/>
                    <a:pt x="150" y="4"/>
                    <a:pt x="133" y="12"/>
                  </a:cubicBezTo>
                  <a:cubicBezTo>
                    <a:pt x="0" y="62"/>
                    <a:pt x="171" y="239"/>
                    <a:pt x="234" y="264"/>
                  </a:cubicBezTo>
                  <a:cubicBezTo>
                    <a:pt x="261" y="275"/>
                    <a:pt x="284" y="280"/>
                    <a:pt x="305" y="280"/>
                  </a:cubicBezTo>
                  <a:cubicBezTo>
                    <a:pt x="366" y="280"/>
                    <a:pt x="407" y="238"/>
                    <a:pt x="473" y="201"/>
                  </a:cubicBezTo>
                  <a:cubicBezTo>
                    <a:pt x="511" y="182"/>
                    <a:pt x="473" y="125"/>
                    <a:pt x="442" y="106"/>
                  </a:cubicBezTo>
                  <a:cubicBezTo>
                    <a:pt x="369" y="75"/>
                    <a:pt x="274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74" name="Google Shape;2474;p31"/>
            <p:cNvSpPr/>
            <p:nvPr/>
          </p:nvSpPr>
          <p:spPr>
            <a:xfrm>
              <a:off x="2479450" y="2267475"/>
              <a:ext cx="10300" cy="8950"/>
            </a:xfrm>
            <a:custGeom>
              <a:rect b="b" l="l" r="r" t="t"/>
              <a:pathLst>
                <a:path extrusionOk="0" h="358" w="412">
                  <a:moveTo>
                    <a:pt x="125" y="0"/>
                  </a:moveTo>
                  <a:cubicBezTo>
                    <a:pt x="76" y="0"/>
                    <a:pt x="33" y="29"/>
                    <a:pt x="7" y="105"/>
                  </a:cubicBezTo>
                  <a:cubicBezTo>
                    <a:pt x="1" y="136"/>
                    <a:pt x="13" y="168"/>
                    <a:pt x="32" y="193"/>
                  </a:cubicBezTo>
                  <a:cubicBezTo>
                    <a:pt x="29" y="169"/>
                    <a:pt x="29" y="158"/>
                    <a:pt x="32" y="158"/>
                  </a:cubicBezTo>
                  <a:cubicBezTo>
                    <a:pt x="35" y="158"/>
                    <a:pt x="41" y="172"/>
                    <a:pt x="51" y="199"/>
                  </a:cubicBezTo>
                  <a:cubicBezTo>
                    <a:pt x="70" y="224"/>
                    <a:pt x="89" y="250"/>
                    <a:pt x="114" y="269"/>
                  </a:cubicBezTo>
                  <a:cubicBezTo>
                    <a:pt x="146" y="294"/>
                    <a:pt x="177" y="319"/>
                    <a:pt x="209" y="338"/>
                  </a:cubicBezTo>
                  <a:cubicBezTo>
                    <a:pt x="236" y="352"/>
                    <a:pt x="263" y="358"/>
                    <a:pt x="287" y="358"/>
                  </a:cubicBezTo>
                  <a:cubicBezTo>
                    <a:pt x="362" y="358"/>
                    <a:pt x="411" y="295"/>
                    <a:pt x="373" y="199"/>
                  </a:cubicBezTo>
                  <a:cubicBezTo>
                    <a:pt x="331" y="108"/>
                    <a:pt x="21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75" name="Google Shape;2475;p31"/>
            <p:cNvSpPr/>
            <p:nvPr/>
          </p:nvSpPr>
          <p:spPr>
            <a:xfrm>
              <a:off x="2493950" y="2292375"/>
              <a:ext cx="5675" cy="4900"/>
            </a:xfrm>
            <a:custGeom>
              <a:rect b="b" l="l" r="r" t="t"/>
              <a:pathLst>
                <a:path extrusionOk="0" h="196" w="227">
                  <a:moveTo>
                    <a:pt x="79" y="0"/>
                  </a:moveTo>
                  <a:cubicBezTo>
                    <a:pt x="63" y="0"/>
                    <a:pt x="48" y="9"/>
                    <a:pt x="39" y="29"/>
                  </a:cubicBezTo>
                  <a:cubicBezTo>
                    <a:pt x="1" y="86"/>
                    <a:pt x="51" y="130"/>
                    <a:pt x="95" y="168"/>
                  </a:cubicBezTo>
                  <a:cubicBezTo>
                    <a:pt x="116" y="186"/>
                    <a:pt x="140" y="195"/>
                    <a:pt x="161" y="195"/>
                  </a:cubicBezTo>
                  <a:cubicBezTo>
                    <a:pt x="199" y="195"/>
                    <a:pt x="227" y="166"/>
                    <a:pt x="203" y="105"/>
                  </a:cubicBezTo>
                  <a:cubicBezTo>
                    <a:pt x="193" y="72"/>
                    <a:pt x="128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76" name="Google Shape;2476;p31"/>
            <p:cNvSpPr/>
            <p:nvPr/>
          </p:nvSpPr>
          <p:spPr>
            <a:xfrm>
              <a:off x="2482300" y="2300800"/>
              <a:ext cx="6925" cy="6675"/>
            </a:xfrm>
            <a:custGeom>
              <a:rect b="b" l="l" r="r" t="t"/>
              <a:pathLst>
                <a:path extrusionOk="0" h="267" w="277">
                  <a:moveTo>
                    <a:pt x="73" y="1"/>
                  </a:moveTo>
                  <a:cubicBezTo>
                    <a:pt x="28" y="1"/>
                    <a:pt x="1" y="42"/>
                    <a:pt x="13" y="83"/>
                  </a:cubicBezTo>
                  <a:cubicBezTo>
                    <a:pt x="13" y="90"/>
                    <a:pt x="13" y="96"/>
                    <a:pt x="13" y="102"/>
                  </a:cubicBezTo>
                  <a:cubicBezTo>
                    <a:pt x="32" y="184"/>
                    <a:pt x="101" y="254"/>
                    <a:pt x="183" y="266"/>
                  </a:cubicBezTo>
                  <a:cubicBezTo>
                    <a:pt x="186" y="266"/>
                    <a:pt x="188" y="267"/>
                    <a:pt x="190" y="267"/>
                  </a:cubicBezTo>
                  <a:cubicBezTo>
                    <a:pt x="277" y="267"/>
                    <a:pt x="264" y="158"/>
                    <a:pt x="227" y="109"/>
                  </a:cubicBezTo>
                  <a:lnTo>
                    <a:pt x="221" y="96"/>
                  </a:lnTo>
                  <a:cubicBezTo>
                    <a:pt x="189" y="46"/>
                    <a:pt x="139" y="8"/>
                    <a:pt x="82" y="1"/>
                  </a:cubicBezTo>
                  <a:cubicBezTo>
                    <a:pt x="79" y="1"/>
                    <a:pt x="76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77" name="Google Shape;2477;p31"/>
            <p:cNvSpPr/>
            <p:nvPr/>
          </p:nvSpPr>
          <p:spPr>
            <a:xfrm>
              <a:off x="2506575" y="2318400"/>
              <a:ext cx="9475" cy="8625"/>
            </a:xfrm>
            <a:custGeom>
              <a:rect b="b" l="l" r="r" t="t"/>
              <a:pathLst>
                <a:path extrusionOk="0" h="345" w="379">
                  <a:moveTo>
                    <a:pt x="92" y="1"/>
                  </a:moveTo>
                  <a:cubicBezTo>
                    <a:pt x="78" y="1"/>
                    <a:pt x="63" y="4"/>
                    <a:pt x="51" y="10"/>
                  </a:cubicBezTo>
                  <a:cubicBezTo>
                    <a:pt x="7" y="23"/>
                    <a:pt x="0" y="61"/>
                    <a:pt x="7" y="105"/>
                  </a:cubicBezTo>
                  <a:cubicBezTo>
                    <a:pt x="13" y="174"/>
                    <a:pt x="57" y="243"/>
                    <a:pt x="114" y="288"/>
                  </a:cubicBezTo>
                  <a:cubicBezTo>
                    <a:pt x="139" y="306"/>
                    <a:pt x="164" y="325"/>
                    <a:pt x="196" y="332"/>
                  </a:cubicBezTo>
                  <a:lnTo>
                    <a:pt x="234" y="344"/>
                  </a:lnTo>
                  <a:cubicBezTo>
                    <a:pt x="379" y="332"/>
                    <a:pt x="341" y="224"/>
                    <a:pt x="133" y="10"/>
                  </a:cubicBezTo>
                  <a:cubicBezTo>
                    <a:pt x="120" y="4"/>
                    <a:pt x="106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78" name="Google Shape;2478;p31"/>
            <p:cNvSpPr/>
            <p:nvPr/>
          </p:nvSpPr>
          <p:spPr>
            <a:xfrm>
              <a:off x="2355300" y="2314350"/>
              <a:ext cx="825" cy="625"/>
            </a:xfrm>
            <a:custGeom>
              <a:rect b="b" l="l" r="r" t="t"/>
              <a:pathLst>
                <a:path extrusionOk="0" h="25" w="33">
                  <a:moveTo>
                    <a:pt x="7" y="1"/>
                  </a:moveTo>
                  <a:cubicBezTo>
                    <a:pt x="1" y="1"/>
                    <a:pt x="26" y="25"/>
                    <a:pt x="31" y="25"/>
                  </a:cubicBezTo>
                  <a:cubicBezTo>
                    <a:pt x="33" y="25"/>
                    <a:pt x="31" y="21"/>
                    <a:pt x="22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79" name="Google Shape;2479;p31"/>
            <p:cNvSpPr/>
            <p:nvPr/>
          </p:nvSpPr>
          <p:spPr>
            <a:xfrm>
              <a:off x="2353475" y="2307075"/>
              <a:ext cx="9050" cy="9475"/>
            </a:xfrm>
            <a:custGeom>
              <a:rect b="b" l="l" r="r" t="t"/>
              <a:pathLst>
                <a:path extrusionOk="0" h="379" w="362">
                  <a:moveTo>
                    <a:pt x="118" y="1"/>
                  </a:moveTo>
                  <a:cubicBezTo>
                    <a:pt x="99" y="1"/>
                    <a:pt x="80" y="7"/>
                    <a:pt x="63" y="22"/>
                  </a:cubicBezTo>
                  <a:cubicBezTo>
                    <a:pt x="57" y="28"/>
                    <a:pt x="51" y="34"/>
                    <a:pt x="44" y="40"/>
                  </a:cubicBezTo>
                  <a:cubicBezTo>
                    <a:pt x="7" y="78"/>
                    <a:pt x="0" y="129"/>
                    <a:pt x="19" y="173"/>
                  </a:cubicBezTo>
                  <a:cubicBezTo>
                    <a:pt x="32" y="211"/>
                    <a:pt x="51" y="249"/>
                    <a:pt x="76" y="280"/>
                  </a:cubicBezTo>
                  <a:lnTo>
                    <a:pt x="95" y="299"/>
                  </a:lnTo>
                  <a:lnTo>
                    <a:pt x="126" y="324"/>
                  </a:lnTo>
                  <a:cubicBezTo>
                    <a:pt x="152" y="343"/>
                    <a:pt x="183" y="362"/>
                    <a:pt x="215" y="368"/>
                  </a:cubicBezTo>
                  <a:cubicBezTo>
                    <a:pt x="234" y="376"/>
                    <a:pt x="251" y="379"/>
                    <a:pt x="266" y="379"/>
                  </a:cubicBezTo>
                  <a:cubicBezTo>
                    <a:pt x="343" y="379"/>
                    <a:pt x="361" y="290"/>
                    <a:pt x="335" y="211"/>
                  </a:cubicBezTo>
                  <a:cubicBezTo>
                    <a:pt x="328" y="198"/>
                    <a:pt x="328" y="186"/>
                    <a:pt x="322" y="173"/>
                  </a:cubicBezTo>
                  <a:cubicBezTo>
                    <a:pt x="296" y="112"/>
                    <a:pt x="201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0" name="Google Shape;2480;p31"/>
            <p:cNvSpPr/>
            <p:nvPr/>
          </p:nvSpPr>
          <p:spPr>
            <a:xfrm>
              <a:off x="2335350" y="2304250"/>
              <a:ext cx="10900" cy="7425"/>
            </a:xfrm>
            <a:custGeom>
              <a:rect b="b" l="l" r="r" t="t"/>
              <a:pathLst>
                <a:path extrusionOk="0" h="297" w="436">
                  <a:moveTo>
                    <a:pt x="149" y="0"/>
                  </a:moveTo>
                  <a:cubicBezTo>
                    <a:pt x="112" y="0"/>
                    <a:pt x="79" y="12"/>
                    <a:pt x="51" y="53"/>
                  </a:cubicBezTo>
                  <a:cubicBezTo>
                    <a:pt x="0" y="128"/>
                    <a:pt x="114" y="248"/>
                    <a:pt x="170" y="280"/>
                  </a:cubicBezTo>
                  <a:cubicBezTo>
                    <a:pt x="191" y="291"/>
                    <a:pt x="213" y="297"/>
                    <a:pt x="233" y="297"/>
                  </a:cubicBezTo>
                  <a:cubicBezTo>
                    <a:pt x="267" y="297"/>
                    <a:pt x="297" y="280"/>
                    <a:pt x="309" y="248"/>
                  </a:cubicBezTo>
                  <a:cubicBezTo>
                    <a:pt x="435" y="217"/>
                    <a:pt x="271" y="27"/>
                    <a:pt x="214" y="8"/>
                  </a:cubicBezTo>
                  <a:cubicBezTo>
                    <a:pt x="192" y="4"/>
                    <a:pt x="170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1" name="Google Shape;2481;p31"/>
            <p:cNvSpPr/>
            <p:nvPr/>
          </p:nvSpPr>
          <p:spPr>
            <a:xfrm>
              <a:off x="2424750" y="2163250"/>
              <a:ext cx="5050" cy="6100"/>
            </a:xfrm>
            <a:custGeom>
              <a:rect b="b" l="l" r="r" t="t"/>
              <a:pathLst>
                <a:path extrusionOk="0" h="244" w="202">
                  <a:moveTo>
                    <a:pt x="52" y="1"/>
                  </a:moveTo>
                  <a:cubicBezTo>
                    <a:pt x="35" y="1"/>
                    <a:pt x="21" y="6"/>
                    <a:pt x="13" y="16"/>
                  </a:cubicBezTo>
                  <a:cubicBezTo>
                    <a:pt x="6" y="16"/>
                    <a:pt x="0" y="23"/>
                    <a:pt x="0" y="29"/>
                  </a:cubicBezTo>
                  <a:lnTo>
                    <a:pt x="0" y="42"/>
                  </a:lnTo>
                  <a:cubicBezTo>
                    <a:pt x="0" y="48"/>
                    <a:pt x="0" y="60"/>
                    <a:pt x="0" y="67"/>
                  </a:cubicBezTo>
                  <a:cubicBezTo>
                    <a:pt x="6" y="86"/>
                    <a:pt x="13" y="111"/>
                    <a:pt x="19" y="130"/>
                  </a:cubicBezTo>
                  <a:cubicBezTo>
                    <a:pt x="29" y="168"/>
                    <a:pt x="86" y="243"/>
                    <a:pt x="129" y="243"/>
                  </a:cubicBezTo>
                  <a:cubicBezTo>
                    <a:pt x="143" y="243"/>
                    <a:pt x="155" y="236"/>
                    <a:pt x="164" y="218"/>
                  </a:cubicBezTo>
                  <a:cubicBezTo>
                    <a:pt x="170" y="199"/>
                    <a:pt x="183" y="187"/>
                    <a:pt x="189" y="174"/>
                  </a:cubicBezTo>
                  <a:cubicBezTo>
                    <a:pt x="196" y="168"/>
                    <a:pt x="196" y="161"/>
                    <a:pt x="196" y="149"/>
                  </a:cubicBezTo>
                  <a:cubicBezTo>
                    <a:pt x="196" y="142"/>
                    <a:pt x="202" y="136"/>
                    <a:pt x="202" y="136"/>
                  </a:cubicBezTo>
                  <a:cubicBezTo>
                    <a:pt x="202" y="124"/>
                    <a:pt x="196" y="117"/>
                    <a:pt x="196" y="105"/>
                  </a:cubicBezTo>
                  <a:cubicBezTo>
                    <a:pt x="196" y="98"/>
                    <a:pt x="189" y="92"/>
                    <a:pt x="189" y="86"/>
                  </a:cubicBezTo>
                  <a:cubicBezTo>
                    <a:pt x="183" y="79"/>
                    <a:pt x="177" y="67"/>
                    <a:pt x="170" y="60"/>
                  </a:cubicBezTo>
                  <a:cubicBezTo>
                    <a:pt x="164" y="54"/>
                    <a:pt x="158" y="54"/>
                    <a:pt x="158" y="48"/>
                  </a:cubicBezTo>
                  <a:cubicBezTo>
                    <a:pt x="125" y="19"/>
                    <a:pt x="83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2" name="Google Shape;2482;p31"/>
            <p:cNvSpPr/>
            <p:nvPr/>
          </p:nvSpPr>
          <p:spPr>
            <a:xfrm>
              <a:off x="2404600" y="2166325"/>
              <a:ext cx="6300" cy="7250"/>
            </a:xfrm>
            <a:custGeom>
              <a:rect b="b" l="l" r="r" t="t"/>
              <a:pathLst>
                <a:path extrusionOk="0" h="290" w="252">
                  <a:moveTo>
                    <a:pt x="125" y="0"/>
                  </a:moveTo>
                  <a:cubicBezTo>
                    <a:pt x="123" y="0"/>
                    <a:pt x="121" y="0"/>
                    <a:pt x="119" y="1"/>
                  </a:cubicBezTo>
                  <a:cubicBezTo>
                    <a:pt x="93" y="1"/>
                    <a:pt x="68" y="7"/>
                    <a:pt x="49" y="13"/>
                  </a:cubicBezTo>
                  <a:cubicBezTo>
                    <a:pt x="18" y="19"/>
                    <a:pt x="5" y="45"/>
                    <a:pt x="5" y="70"/>
                  </a:cubicBezTo>
                  <a:cubicBezTo>
                    <a:pt x="5" y="76"/>
                    <a:pt x="5" y="83"/>
                    <a:pt x="5" y="83"/>
                  </a:cubicBezTo>
                  <a:cubicBezTo>
                    <a:pt x="0" y="151"/>
                    <a:pt x="108" y="289"/>
                    <a:pt x="183" y="289"/>
                  </a:cubicBezTo>
                  <a:cubicBezTo>
                    <a:pt x="206" y="289"/>
                    <a:pt x="225" y="277"/>
                    <a:pt x="238" y="247"/>
                  </a:cubicBezTo>
                  <a:cubicBezTo>
                    <a:pt x="251" y="202"/>
                    <a:pt x="251" y="158"/>
                    <a:pt x="232" y="120"/>
                  </a:cubicBezTo>
                  <a:cubicBezTo>
                    <a:pt x="226" y="72"/>
                    <a:pt x="17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3" name="Google Shape;2483;p31"/>
            <p:cNvSpPr/>
            <p:nvPr/>
          </p:nvSpPr>
          <p:spPr>
            <a:xfrm>
              <a:off x="2416800" y="2185425"/>
              <a:ext cx="7800" cy="7075"/>
            </a:xfrm>
            <a:custGeom>
              <a:rect b="b" l="l" r="r" t="t"/>
              <a:pathLst>
                <a:path extrusionOk="0" h="283" w="312">
                  <a:moveTo>
                    <a:pt x="153" y="1"/>
                  </a:moveTo>
                  <a:cubicBezTo>
                    <a:pt x="138" y="1"/>
                    <a:pt x="124" y="6"/>
                    <a:pt x="110" y="19"/>
                  </a:cubicBezTo>
                  <a:cubicBezTo>
                    <a:pt x="104" y="25"/>
                    <a:pt x="97" y="31"/>
                    <a:pt x="91" y="38"/>
                  </a:cubicBezTo>
                  <a:cubicBezTo>
                    <a:pt x="0" y="109"/>
                    <a:pt x="149" y="282"/>
                    <a:pt x="245" y="282"/>
                  </a:cubicBezTo>
                  <a:cubicBezTo>
                    <a:pt x="276" y="282"/>
                    <a:pt x="301" y="265"/>
                    <a:pt x="312" y="220"/>
                  </a:cubicBezTo>
                  <a:cubicBezTo>
                    <a:pt x="312" y="202"/>
                    <a:pt x="312" y="176"/>
                    <a:pt x="312" y="164"/>
                  </a:cubicBezTo>
                  <a:cubicBezTo>
                    <a:pt x="296" y="112"/>
                    <a:pt x="221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4" name="Google Shape;2484;p31"/>
            <p:cNvSpPr/>
            <p:nvPr/>
          </p:nvSpPr>
          <p:spPr>
            <a:xfrm>
              <a:off x="2442725" y="2185700"/>
              <a:ext cx="8225" cy="8075"/>
            </a:xfrm>
            <a:custGeom>
              <a:rect b="b" l="l" r="r" t="t"/>
              <a:pathLst>
                <a:path extrusionOk="0" h="323" w="329">
                  <a:moveTo>
                    <a:pt x="76" y="0"/>
                  </a:moveTo>
                  <a:cubicBezTo>
                    <a:pt x="49" y="0"/>
                    <a:pt x="25" y="18"/>
                    <a:pt x="19" y="45"/>
                  </a:cubicBezTo>
                  <a:cubicBezTo>
                    <a:pt x="0" y="71"/>
                    <a:pt x="0" y="96"/>
                    <a:pt x="19" y="121"/>
                  </a:cubicBezTo>
                  <a:cubicBezTo>
                    <a:pt x="39" y="202"/>
                    <a:pt x="128" y="323"/>
                    <a:pt x="214" y="323"/>
                  </a:cubicBezTo>
                  <a:cubicBezTo>
                    <a:pt x="236" y="323"/>
                    <a:pt x="257" y="315"/>
                    <a:pt x="278" y="298"/>
                  </a:cubicBezTo>
                  <a:cubicBezTo>
                    <a:pt x="328" y="254"/>
                    <a:pt x="309" y="184"/>
                    <a:pt x="271" y="127"/>
                  </a:cubicBezTo>
                  <a:cubicBezTo>
                    <a:pt x="271" y="121"/>
                    <a:pt x="265" y="121"/>
                    <a:pt x="265" y="115"/>
                  </a:cubicBezTo>
                  <a:cubicBezTo>
                    <a:pt x="240" y="83"/>
                    <a:pt x="208" y="52"/>
                    <a:pt x="170" y="27"/>
                  </a:cubicBezTo>
                  <a:cubicBezTo>
                    <a:pt x="145" y="14"/>
                    <a:pt x="120" y="1"/>
                    <a:pt x="88" y="1"/>
                  </a:cubicBezTo>
                  <a:cubicBezTo>
                    <a:pt x="84" y="0"/>
                    <a:pt x="80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485" name="Google Shape;2485;p31"/>
          <p:cNvGrpSpPr/>
          <p:nvPr/>
        </p:nvGrpSpPr>
        <p:grpSpPr>
          <a:xfrm>
            <a:off x="2414890" y="2561650"/>
            <a:ext cx="820991" cy="636662"/>
            <a:chOff x="1982250" y="2295975"/>
            <a:chExt cx="334825" cy="259650"/>
          </a:xfrm>
        </p:grpSpPr>
        <p:sp>
          <p:nvSpPr>
            <p:cNvPr id="2486" name="Google Shape;2486;p31"/>
            <p:cNvSpPr/>
            <p:nvPr/>
          </p:nvSpPr>
          <p:spPr>
            <a:xfrm>
              <a:off x="1982250" y="2295975"/>
              <a:ext cx="334825" cy="259650"/>
            </a:xfrm>
            <a:custGeom>
              <a:rect b="b" l="l" r="r" t="t"/>
              <a:pathLst>
                <a:path extrusionOk="0" h="10386" w="13393">
                  <a:moveTo>
                    <a:pt x="7902" y="0"/>
                  </a:moveTo>
                  <a:cubicBezTo>
                    <a:pt x="3449" y="0"/>
                    <a:pt x="0" y="4648"/>
                    <a:pt x="2601" y="8721"/>
                  </a:cubicBezTo>
                  <a:cubicBezTo>
                    <a:pt x="3365" y="9917"/>
                    <a:pt x="4775" y="10385"/>
                    <a:pt x="6270" y="10385"/>
                  </a:cubicBezTo>
                  <a:cubicBezTo>
                    <a:pt x="8000" y="10385"/>
                    <a:pt x="9844" y="9760"/>
                    <a:pt x="10933" y="8911"/>
                  </a:cubicBezTo>
                  <a:cubicBezTo>
                    <a:pt x="13153" y="7182"/>
                    <a:pt x="13392" y="1222"/>
                    <a:pt x="9577" y="220"/>
                  </a:cubicBezTo>
                  <a:cubicBezTo>
                    <a:pt x="9010" y="70"/>
                    <a:pt x="8448" y="0"/>
                    <a:pt x="7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7" name="Google Shape;2487;p31"/>
            <p:cNvSpPr/>
            <p:nvPr/>
          </p:nvSpPr>
          <p:spPr>
            <a:xfrm>
              <a:off x="2216125" y="2397450"/>
              <a:ext cx="12500" cy="10625"/>
            </a:xfrm>
            <a:custGeom>
              <a:rect b="b" l="l" r="r" t="t"/>
              <a:pathLst>
                <a:path extrusionOk="0" h="425" w="500">
                  <a:moveTo>
                    <a:pt x="341" y="0"/>
                  </a:moveTo>
                  <a:cubicBezTo>
                    <a:pt x="243" y="0"/>
                    <a:pt x="145" y="78"/>
                    <a:pt x="89" y="159"/>
                  </a:cubicBezTo>
                  <a:cubicBezTo>
                    <a:pt x="39" y="235"/>
                    <a:pt x="1" y="348"/>
                    <a:pt x="102" y="405"/>
                  </a:cubicBezTo>
                  <a:cubicBezTo>
                    <a:pt x="121" y="418"/>
                    <a:pt x="152" y="424"/>
                    <a:pt x="178" y="424"/>
                  </a:cubicBezTo>
                  <a:cubicBezTo>
                    <a:pt x="304" y="411"/>
                    <a:pt x="405" y="317"/>
                    <a:pt x="424" y="191"/>
                  </a:cubicBezTo>
                  <a:cubicBezTo>
                    <a:pt x="474" y="121"/>
                    <a:pt x="499" y="46"/>
                    <a:pt x="411" y="14"/>
                  </a:cubicBezTo>
                  <a:cubicBezTo>
                    <a:pt x="388" y="4"/>
                    <a:pt x="365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8" name="Google Shape;2488;p31"/>
            <p:cNvSpPr/>
            <p:nvPr/>
          </p:nvSpPr>
          <p:spPr>
            <a:xfrm>
              <a:off x="2233075" y="2395575"/>
              <a:ext cx="19350" cy="12500"/>
            </a:xfrm>
            <a:custGeom>
              <a:rect b="b" l="l" r="r" t="t"/>
              <a:pathLst>
                <a:path extrusionOk="0" h="500" w="774">
                  <a:moveTo>
                    <a:pt x="615" y="1"/>
                  </a:moveTo>
                  <a:cubicBezTo>
                    <a:pt x="441" y="1"/>
                    <a:pt x="234" y="117"/>
                    <a:pt x="118" y="234"/>
                  </a:cubicBezTo>
                  <a:cubicBezTo>
                    <a:pt x="1" y="346"/>
                    <a:pt x="23" y="500"/>
                    <a:pt x="135" y="500"/>
                  </a:cubicBezTo>
                  <a:cubicBezTo>
                    <a:pt x="168" y="500"/>
                    <a:pt x="209" y="486"/>
                    <a:pt x="256" y="455"/>
                  </a:cubicBezTo>
                  <a:lnTo>
                    <a:pt x="256" y="455"/>
                  </a:lnTo>
                  <a:cubicBezTo>
                    <a:pt x="219" y="480"/>
                    <a:pt x="364" y="493"/>
                    <a:pt x="389" y="493"/>
                  </a:cubicBezTo>
                  <a:cubicBezTo>
                    <a:pt x="540" y="474"/>
                    <a:pt x="666" y="379"/>
                    <a:pt x="729" y="247"/>
                  </a:cubicBezTo>
                  <a:cubicBezTo>
                    <a:pt x="774" y="146"/>
                    <a:pt x="767" y="1"/>
                    <a:pt x="629" y="1"/>
                  </a:cubicBezTo>
                  <a:cubicBezTo>
                    <a:pt x="624" y="1"/>
                    <a:pt x="620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9" name="Google Shape;2489;p31"/>
            <p:cNvSpPr/>
            <p:nvPr/>
          </p:nvSpPr>
          <p:spPr>
            <a:xfrm>
              <a:off x="2243100" y="2417525"/>
              <a:ext cx="11375" cy="10950"/>
            </a:xfrm>
            <a:custGeom>
              <a:rect b="b" l="l" r="r" t="t"/>
              <a:pathLst>
                <a:path extrusionOk="0" h="438" w="455">
                  <a:moveTo>
                    <a:pt x="322" y="1"/>
                  </a:moveTo>
                  <a:cubicBezTo>
                    <a:pt x="181" y="1"/>
                    <a:pt x="71" y="174"/>
                    <a:pt x="32" y="290"/>
                  </a:cubicBezTo>
                  <a:cubicBezTo>
                    <a:pt x="0" y="390"/>
                    <a:pt x="66" y="437"/>
                    <a:pt x="141" y="437"/>
                  </a:cubicBezTo>
                  <a:cubicBezTo>
                    <a:pt x="171" y="437"/>
                    <a:pt x="201" y="430"/>
                    <a:pt x="228" y="416"/>
                  </a:cubicBezTo>
                  <a:cubicBezTo>
                    <a:pt x="322" y="372"/>
                    <a:pt x="455" y="233"/>
                    <a:pt x="417" y="107"/>
                  </a:cubicBezTo>
                  <a:cubicBezTo>
                    <a:pt x="417" y="107"/>
                    <a:pt x="410" y="107"/>
                    <a:pt x="410" y="100"/>
                  </a:cubicBezTo>
                  <a:cubicBezTo>
                    <a:pt x="429" y="63"/>
                    <a:pt x="436" y="25"/>
                    <a:pt x="385" y="12"/>
                  </a:cubicBezTo>
                  <a:cubicBezTo>
                    <a:pt x="364" y="4"/>
                    <a:pt x="343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0" name="Google Shape;2490;p31"/>
            <p:cNvSpPr/>
            <p:nvPr/>
          </p:nvSpPr>
          <p:spPr>
            <a:xfrm>
              <a:off x="2222600" y="2420625"/>
              <a:ext cx="11525" cy="7525"/>
            </a:xfrm>
            <a:custGeom>
              <a:rect b="b" l="l" r="r" t="t"/>
              <a:pathLst>
                <a:path extrusionOk="0" h="301" w="461">
                  <a:moveTo>
                    <a:pt x="309" y="0"/>
                  </a:moveTo>
                  <a:cubicBezTo>
                    <a:pt x="291" y="0"/>
                    <a:pt x="271" y="5"/>
                    <a:pt x="253" y="14"/>
                  </a:cubicBezTo>
                  <a:lnTo>
                    <a:pt x="228" y="27"/>
                  </a:lnTo>
                  <a:cubicBezTo>
                    <a:pt x="152" y="58"/>
                    <a:pt x="1" y="229"/>
                    <a:pt x="127" y="292"/>
                  </a:cubicBezTo>
                  <a:cubicBezTo>
                    <a:pt x="140" y="298"/>
                    <a:pt x="154" y="300"/>
                    <a:pt x="168" y="300"/>
                  </a:cubicBezTo>
                  <a:cubicBezTo>
                    <a:pt x="212" y="300"/>
                    <a:pt x="257" y="275"/>
                    <a:pt x="291" y="260"/>
                  </a:cubicBezTo>
                  <a:cubicBezTo>
                    <a:pt x="341" y="241"/>
                    <a:pt x="461" y="121"/>
                    <a:pt x="392" y="65"/>
                  </a:cubicBezTo>
                  <a:cubicBezTo>
                    <a:pt x="382" y="57"/>
                    <a:pt x="376" y="53"/>
                    <a:pt x="372" y="51"/>
                  </a:cubicBezTo>
                  <a:lnTo>
                    <a:pt x="372" y="51"/>
                  </a:lnTo>
                  <a:cubicBezTo>
                    <a:pt x="369" y="15"/>
                    <a:pt x="341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1" name="Google Shape;2491;p31"/>
            <p:cNvSpPr/>
            <p:nvPr/>
          </p:nvSpPr>
          <p:spPr>
            <a:xfrm>
              <a:off x="2236925" y="2343625"/>
              <a:ext cx="10325" cy="9725"/>
            </a:xfrm>
            <a:custGeom>
              <a:rect b="b" l="l" r="r" t="t"/>
              <a:pathLst>
                <a:path extrusionOk="0" h="389" w="413">
                  <a:moveTo>
                    <a:pt x="306" y="1"/>
                  </a:moveTo>
                  <a:cubicBezTo>
                    <a:pt x="188" y="1"/>
                    <a:pt x="0" y="131"/>
                    <a:pt x="46" y="288"/>
                  </a:cubicBezTo>
                  <a:cubicBezTo>
                    <a:pt x="52" y="307"/>
                    <a:pt x="58" y="326"/>
                    <a:pt x="71" y="338"/>
                  </a:cubicBezTo>
                  <a:cubicBezTo>
                    <a:pt x="91" y="374"/>
                    <a:pt x="120" y="389"/>
                    <a:pt x="152" y="389"/>
                  </a:cubicBezTo>
                  <a:cubicBezTo>
                    <a:pt x="233" y="389"/>
                    <a:pt x="332" y="300"/>
                    <a:pt x="355" y="237"/>
                  </a:cubicBezTo>
                  <a:cubicBezTo>
                    <a:pt x="367" y="199"/>
                    <a:pt x="380" y="162"/>
                    <a:pt x="393" y="124"/>
                  </a:cubicBezTo>
                  <a:cubicBezTo>
                    <a:pt x="412" y="37"/>
                    <a:pt x="369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2" name="Google Shape;2492;p31"/>
            <p:cNvSpPr/>
            <p:nvPr/>
          </p:nvSpPr>
          <p:spPr>
            <a:xfrm>
              <a:off x="2199750" y="2495950"/>
              <a:ext cx="11700" cy="8150"/>
            </a:xfrm>
            <a:custGeom>
              <a:rect b="b" l="l" r="r" t="t"/>
              <a:pathLst>
                <a:path extrusionOk="0" h="326" w="468">
                  <a:moveTo>
                    <a:pt x="329" y="1"/>
                  </a:moveTo>
                  <a:cubicBezTo>
                    <a:pt x="315" y="1"/>
                    <a:pt x="299" y="4"/>
                    <a:pt x="284" y="10"/>
                  </a:cubicBezTo>
                  <a:cubicBezTo>
                    <a:pt x="208" y="48"/>
                    <a:pt x="0" y="325"/>
                    <a:pt x="208" y="325"/>
                  </a:cubicBezTo>
                  <a:cubicBezTo>
                    <a:pt x="309" y="306"/>
                    <a:pt x="391" y="243"/>
                    <a:pt x="442" y="155"/>
                  </a:cubicBezTo>
                  <a:cubicBezTo>
                    <a:pt x="468" y="75"/>
                    <a:pt x="406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3" name="Google Shape;2493;p31"/>
            <p:cNvSpPr/>
            <p:nvPr/>
          </p:nvSpPr>
          <p:spPr>
            <a:xfrm>
              <a:off x="2243875" y="2463375"/>
              <a:ext cx="13450" cy="13550"/>
            </a:xfrm>
            <a:custGeom>
              <a:rect b="b" l="l" r="r" t="t"/>
              <a:pathLst>
                <a:path extrusionOk="0" h="542" w="538">
                  <a:moveTo>
                    <a:pt x="396" y="0"/>
                  </a:moveTo>
                  <a:cubicBezTo>
                    <a:pt x="225" y="0"/>
                    <a:pt x="83" y="221"/>
                    <a:pt x="39" y="354"/>
                  </a:cubicBezTo>
                  <a:cubicBezTo>
                    <a:pt x="0" y="465"/>
                    <a:pt x="78" y="541"/>
                    <a:pt x="179" y="541"/>
                  </a:cubicBezTo>
                  <a:cubicBezTo>
                    <a:pt x="193" y="541"/>
                    <a:pt x="207" y="540"/>
                    <a:pt x="222" y="537"/>
                  </a:cubicBezTo>
                  <a:cubicBezTo>
                    <a:pt x="266" y="518"/>
                    <a:pt x="310" y="499"/>
                    <a:pt x="354" y="468"/>
                  </a:cubicBezTo>
                  <a:cubicBezTo>
                    <a:pt x="373" y="455"/>
                    <a:pt x="392" y="436"/>
                    <a:pt x="411" y="417"/>
                  </a:cubicBezTo>
                  <a:cubicBezTo>
                    <a:pt x="442" y="386"/>
                    <a:pt x="474" y="348"/>
                    <a:pt x="493" y="304"/>
                  </a:cubicBezTo>
                  <a:lnTo>
                    <a:pt x="493" y="297"/>
                  </a:lnTo>
                  <a:cubicBezTo>
                    <a:pt x="499" y="291"/>
                    <a:pt x="499" y="278"/>
                    <a:pt x="499" y="272"/>
                  </a:cubicBezTo>
                  <a:cubicBezTo>
                    <a:pt x="512" y="240"/>
                    <a:pt x="524" y="215"/>
                    <a:pt x="524" y="184"/>
                  </a:cubicBezTo>
                  <a:cubicBezTo>
                    <a:pt x="524" y="177"/>
                    <a:pt x="524" y="177"/>
                    <a:pt x="524" y="171"/>
                  </a:cubicBezTo>
                  <a:lnTo>
                    <a:pt x="524" y="140"/>
                  </a:lnTo>
                  <a:cubicBezTo>
                    <a:pt x="537" y="89"/>
                    <a:pt x="518" y="39"/>
                    <a:pt x="468" y="13"/>
                  </a:cubicBezTo>
                  <a:cubicBezTo>
                    <a:pt x="443" y="4"/>
                    <a:pt x="419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4" name="Google Shape;2494;p31"/>
            <p:cNvSpPr/>
            <p:nvPr/>
          </p:nvSpPr>
          <p:spPr>
            <a:xfrm>
              <a:off x="2054675" y="2425375"/>
              <a:ext cx="11850" cy="11225"/>
            </a:xfrm>
            <a:custGeom>
              <a:rect b="b" l="l" r="r" t="t"/>
              <a:pathLst>
                <a:path extrusionOk="0" h="449" w="474">
                  <a:moveTo>
                    <a:pt x="348" y="1"/>
                  </a:moveTo>
                  <a:cubicBezTo>
                    <a:pt x="215" y="13"/>
                    <a:pt x="102" y="102"/>
                    <a:pt x="45" y="222"/>
                  </a:cubicBezTo>
                  <a:cubicBezTo>
                    <a:pt x="1" y="310"/>
                    <a:pt x="7" y="449"/>
                    <a:pt x="133" y="449"/>
                  </a:cubicBezTo>
                  <a:cubicBezTo>
                    <a:pt x="266" y="430"/>
                    <a:pt x="379" y="348"/>
                    <a:pt x="436" y="228"/>
                  </a:cubicBezTo>
                  <a:cubicBezTo>
                    <a:pt x="474" y="140"/>
                    <a:pt x="47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5" name="Google Shape;2495;p31"/>
            <p:cNvSpPr/>
            <p:nvPr/>
          </p:nvSpPr>
          <p:spPr>
            <a:xfrm>
              <a:off x="2061400" y="2459775"/>
              <a:ext cx="9550" cy="8525"/>
            </a:xfrm>
            <a:custGeom>
              <a:rect b="b" l="l" r="r" t="t"/>
              <a:pathLst>
                <a:path extrusionOk="0" h="341" w="382">
                  <a:moveTo>
                    <a:pt x="183" y="1"/>
                  </a:moveTo>
                  <a:cubicBezTo>
                    <a:pt x="127" y="1"/>
                    <a:pt x="56" y="83"/>
                    <a:pt x="47" y="126"/>
                  </a:cubicBezTo>
                  <a:cubicBezTo>
                    <a:pt x="22" y="164"/>
                    <a:pt x="9" y="214"/>
                    <a:pt x="3" y="258"/>
                  </a:cubicBezTo>
                  <a:cubicBezTo>
                    <a:pt x="0" y="319"/>
                    <a:pt x="31" y="340"/>
                    <a:pt x="71" y="340"/>
                  </a:cubicBezTo>
                  <a:cubicBezTo>
                    <a:pt x="131" y="340"/>
                    <a:pt x="212" y="295"/>
                    <a:pt x="242" y="265"/>
                  </a:cubicBezTo>
                  <a:cubicBezTo>
                    <a:pt x="312" y="202"/>
                    <a:pt x="381" y="69"/>
                    <a:pt x="230" y="31"/>
                  </a:cubicBezTo>
                  <a:cubicBezTo>
                    <a:pt x="217" y="10"/>
                    <a:pt x="201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6" name="Google Shape;2496;p31"/>
            <p:cNvSpPr/>
            <p:nvPr/>
          </p:nvSpPr>
          <p:spPr>
            <a:xfrm>
              <a:off x="2100550" y="2434350"/>
              <a:ext cx="13500" cy="10600"/>
            </a:xfrm>
            <a:custGeom>
              <a:rect b="b" l="l" r="r" t="t"/>
              <a:pathLst>
                <a:path extrusionOk="0" h="424" w="540">
                  <a:moveTo>
                    <a:pt x="371" y="1"/>
                  </a:moveTo>
                  <a:cubicBezTo>
                    <a:pt x="366" y="1"/>
                    <a:pt x="360" y="1"/>
                    <a:pt x="354" y="1"/>
                  </a:cubicBezTo>
                  <a:cubicBezTo>
                    <a:pt x="209" y="8"/>
                    <a:pt x="1" y="172"/>
                    <a:pt x="20" y="336"/>
                  </a:cubicBezTo>
                  <a:cubicBezTo>
                    <a:pt x="20" y="367"/>
                    <a:pt x="32" y="411"/>
                    <a:pt x="70" y="418"/>
                  </a:cubicBezTo>
                  <a:cubicBezTo>
                    <a:pt x="87" y="422"/>
                    <a:pt x="104" y="424"/>
                    <a:pt x="121" y="424"/>
                  </a:cubicBezTo>
                  <a:cubicBezTo>
                    <a:pt x="154" y="424"/>
                    <a:pt x="186" y="416"/>
                    <a:pt x="215" y="399"/>
                  </a:cubicBezTo>
                  <a:lnTo>
                    <a:pt x="234" y="386"/>
                  </a:lnTo>
                  <a:lnTo>
                    <a:pt x="247" y="392"/>
                  </a:lnTo>
                  <a:cubicBezTo>
                    <a:pt x="257" y="396"/>
                    <a:pt x="267" y="397"/>
                    <a:pt x="278" y="397"/>
                  </a:cubicBezTo>
                  <a:cubicBezTo>
                    <a:pt x="342" y="397"/>
                    <a:pt x="403" y="333"/>
                    <a:pt x="430" y="279"/>
                  </a:cubicBezTo>
                  <a:cubicBezTo>
                    <a:pt x="485" y="187"/>
                    <a:pt x="540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7" name="Google Shape;2497;p31"/>
            <p:cNvSpPr/>
            <p:nvPr/>
          </p:nvSpPr>
          <p:spPr>
            <a:xfrm>
              <a:off x="2079275" y="2426175"/>
              <a:ext cx="12250" cy="9700"/>
            </a:xfrm>
            <a:custGeom>
              <a:rect b="b" l="l" r="r" t="t"/>
              <a:pathLst>
                <a:path extrusionOk="0" h="388" w="490">
                  <a:moveTo>
                    <a:pt x="380" y="1"/>
                  </a:moveTo>
                  <a:cubicBezTo>
                    <a:pt x="367" y="1"/>
                    <a:pt x="352" y="3"/>
                    <a:pt x="335" y="7"/>
                  </a:cubicBezTo>
                  <a:cubicBezTo>
                    <a:pt x="234" y="32"/>
                    <a:pt x="1" y="240"/>
                    <a:pt x="127" y="354"/>
                  </a:cubicBezTo>
                  <a:cubicBezTo>
                    <a:pt x="155" y="379"/>
                    <a:pt x="185" y="388"/>
                    <a:pt x="217" y="388"/>
                  </a:cubicBezTo>
                  <a:cubicBezTo>
                    <a:pt x="257" y="388"/>
                    <a:pt x="299" y="374"/>
                    <a:pt x="341" y="360"/>
                  </a:cubicBezTo>
                  <a:cubicBezTo>
                    <a:pt x="385" y="341"/>
                    <a:pt x="461" y="266"/>
                    <a:pt x="430" y="215"/>
                  </a:cubicBezTo>
                  <a:lnTo>
                    <a:pt x="430" y="215"/>
                  </a:lnTo>
                  <a:cubicBezTo>
                    <a:pt x="476" y="125"/>
                    <a:pt x="489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8" name="Google Shape;2498;p31"/>
            <p:cNvSpPr/>
            <p:nvPr/>
          </p:nvSpPr>
          <p:spPr>
            <a:xfrm>
              <a:off x="2087325" y="2394300"/>
              <a:ext cx="9400" cy="10225"/>
            </a:xfrm>
            <a:custGeom>
              <a:rect b="b" l="l" r="r" t="t"/>
              <a:pathLst>
                <a:path extrusionOk="0" h="409" w="376">
                  <a:moveTo>
                    <a:pt x="309" y="1"/>
                  </a:moveTo>
                  <a:cubicBezTo>
                    <a:pt x="298" y="1"/>
                    <a:pt x="286" y="3"/>
                    <a:pt x="271" y="8"/>
                  </a:cubicBezTo>
                  <a:cubicBezTo>
                    <a:pt x="164" y="39"/>
                    <a:pt x="82" y="115"/>
                    <a:pt x="38" y="216"/>
                  </a:cubicBezTo>
                  <a:cubicBezTo>
                    <a:pt x="6" y="273"/>
                    <a:pt x="0" y="361"/>
                    <a:pt x="70" y="386"/>
                  </a:cubicBezTo>
                  <a:lnTo>
                    <a:pt x="114" y="405"/>
                  </a:lnTo>
                  <a:cubicBezTo>
                    <a:pt x="121" y="408"/>
                    <a:pt x="129" y="409"/>
                    <a:pt x="137" y="409"/>
                  </a:cubicBezTo>
                  <a:cubicBezTo>
                    <a:pt x="187" y="409"/>
                    <a:pt x="239" y="361"/>
                    <a:pt x="271" y="323"/>
                  </a:cubicBezTo>
                  <a:cubicBezTo>
                    <a:pt x="322" y="266"/>
                    <a:pt x="353" y="197"/>
                    <a:pt x="360" y="121"/>
                  </a:cubicBezTo>
                  <a:cubicBezTo>
                    <a:pt x="376" y="68"/>
                    <a:pt x="36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9" name="Google Shape;2499;p31"/>
            <p:cNvSpPr/>
            <p:nvPr/>
          </p:nvSpPr>
          <p:spPr>
            <a:xfrm>
              <a:off x="2141575" y="2326175"/>
              <a:ext cx="12775" cy="9875"/>
            </a:xfrm>
            <a:custGeom>
              <a:rect b="b" l="l" r="r" t="t"/>
              <a:pathLst>
                <a:path extrusionOk="0" h="395" w="511">
                  <a:moveTo>
                    <a:pt x="397" y="0"/>
                  </a:moveTo>
                  <a:cubicBezTo>
                    <a:pt x="256" y="0"/>
                    <a:pt x="0" y="208"/>
                    <a:pt x="132" y="355"/>
                  </a:cubicBezTo>
                  <a:lnTo>
                    <a:pt x="139" y="368"/>
                  </a:lnTo>
                  <a:cubicBezTo>
                    <a:pt x="155" y="387"/>
                    <a:pt x="180" y="394"/>
                    <a:pt x="206" y="394"/>
                  </a:cubicBezTo>
                  <a:cubicBezTo>
                    <a:pt x="241" y="394"/>
                    <a:pt x="278" y="382"/>
                    <a:pt x="303" y="368"/>
                  </a:cubicBezTo>
                  <a:cubicBezTo>
                    <a:pt x="422" y="311"/>
                    <a:pt x="511" y="204"/>
                    <a:pt x="479" y="59"/>
                  </a:cubicBezTo>
                  <a:cubicBezTo>
                    <a:pt x="469" y="18"/>
                    <a:pt x="438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00" name="Google Shape;2500;p31"/>
            <p:cNvSpPr/>
            <p:nvPr/>
          </p:nvSpPr>
          <p:spPr>
            <a:xfrm>
              <a:off x="2149125" y="2378025"/>
              <a:ext cx="13675" cy="11675"/>
            </a:xfrm>
            <a:custGeom>
              <a:rect b="b" l="l" r="r" t="t"/>
              <a:pathLst>
                <a:path extrusionOk="0" h="467" w="547">
                  <a:moveTo>
                    <a:pt x="354" y="0"/>
                  </a:moveTo>
                  <a:cubicBezTo>
                    <a:pt x="330" y="0"/>
                    <a:pt x="301" y="9"/>
                    <a:pt x="272" y="28"/>
                  </a:cubicBezTo>
                  <a:cubicBezTo>
                    <a:pt x="146" y="110"/>
                    <a:pt x="1" y="287"/>
                    <a:pt x="114" y="432"/>
                  </a:cubicBezTo>
                  <a:cubicBezTo>
                    <a:pt x="134" y="456"/>
                    <a:pt x="161" y="467"/>
                    <a:pt x="191" y="467"/>
                  </a:cubicBezTo>
                  <a:cubicBezTo>
                    <a:pt x="335" y="467"/>
                    <a:pt x="547" y="215"/>
                    <a:pt x="410" y="110"/>
                  </a:cubicBezTo>
                  <a:cubicBezTo>
                    <a:pt x="436" y="38"/>
                    <a:pt x="404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01" name="Google Shape;2501;p31"/>
            <p:cNvSpPr/>
            <p:nvPr/>
          </p:nvSpPr>
          <p:spPr>
            <a:xfrm>
              <a:off x="2176100" y="2337375"/>
              <a:ext cx="9475" cy="9725"/>
            </a:xfrm>
            <a:custGeom>
              <a:rect b="b" l="l" r="r" t="t"/>
              <a:pathLst>
                <a:path extrusionOk="0" h="389" w="379">
                  <a:moveTo>
                    <a:pt x="292" y="0"/>
                  </a:moveTo>
                  <a:cubicBezTo>
                    <a:pt x="245" y="0"/>
                    <a:pt x="188" y="30"/>
                    <a:pt x="158" y="52"/>
                  </a:cubicBezTo>
                  <a:cubicBezTo>
                    <a:pt x="114" y="71"/>
                    <a:pt x="76" y="109"/>
                    <a:pt x="57" y="153"/>
                  </a:cubicBezTo>
                  <a:cubicBezTo>
                    <a:pt x="50" y="172"/>
                    <a:pt x="38" y="191"/>
                    <a:pt x="32" y="210"/>
                  </a:cubicBezTo>
                  <a:lnTo>
                    <a:pt x="32" y="229"/>
                  </a:lnTo>
                  <a:cubicBezTo>
                    <a:pt x="0" y="266"/>
                    <a:pt x="13" y="330"/>
                    <a:pt x="57" y="355"/>
                  </a:cubicBezTo>
                  <a:lnTo>
                    <a:pt x="82" y="374"/>
                  </a:lnTo>
                  <a:cubicBezTo>
                    <a:pt x="99" y="384"/>
                    <a:pt x="116" y="388"/>
                    <a:pt x="133" y="388"/>
                  </a:cubicBezTo>
                  <a:cubicBezTo>
                    <a:pt x="234" y="388"/>
                    <a:pt x="339" y="236"/>
                    <a:pt x="366" y="172"/>
                  </a:cubicBezTo>
                  <a:cubicBezTo>
                    <a:pt x="378" y="134"/>
                    <a:pt x="378" y="90"/>
                    <a:pt x="366" y="52"/>
                  </a:cubicBezTo>
                  <a:cubicBezTo>
                    <a:pt x="353" y="14"/>
                    <a:pt x="325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02" name="Google Shape;2502;p31"/>
            <p:cNvSpPr/>
            <p:nvPr/>
          </p:nvSpPr>
          <p:spPr>
            <a:xfrm>
              <a:off x="2139025" y="2483100"/>
              <a:ext cx="14550" cy="8525"/>
            </a:xfrm>
            <a:custGeom>
              <a:rect b="b" l="l" r="r" t="t"/>
              <a:pathLst>
                <a:path extrusionOk="0" h="341" w="582">
                  <a:moveTo>
                    <a:pt x="373" y="0"/>
                  </a:moveTo>
                  <a:cubicBezTo>
                    <a:pt x="222" y="0"/>
                    <a:pt x="1" y="341"/>
                    <a:pt x="209" y="341"/>
                  </a:cubicBezTo>
                  <a:cubicBezTo>
                    <a:pt x="360" y="341"/>
                    <a:pt x="581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03" name="Google Shape;2503;p31"/>
            <p:cNvSpPr/>
            <p:nvPr/>
          </p:nvSpPr>
          <p:spPr>
            <a:xfrm>
              <a:off x="2132100" y="2514750"/>
              <a:ext cx="12000" cy="11400"/>
            </a:xfrm>
            <a:custGeom>
              <a:rect b="b" l="l" r="r" t="t"/>
              <a:pathLst>
                <a:path extrusionOk="0" h="456" w="480">
                  <a:moveTo>
                    <a:pt x="294" y="0"/>
                  </a:moveTo>
                  <a:cubicBezTo>
                    <a:pt x="228" y="0"/>
                    <a:pt x="155" y="69"/>
                    <a:pt x="120" y="115"/>
                  </a:cubicBezTo>
                  <a:lnTo>
                    <a:pt x="82" y="172"/>
                  </a:lnTo>
                  <a:cubicBezTo>
                    <a:pt x="1" y="289"/>
                    <a:pt x="22" y="456"/>
                    <a:pt x="143" y="456"/>
                  </a:cubicBezTo>
                  <a:cubicBezTo>
                    <a:pt x="172" y="456"/>
                    <a:pt x="206" y="446"/>
                    <a:pt x="246" y="424"/>
                  </a:cubicBezTo>
                  <a:cubicBezTo>
                    <a:pt x="354" y="380"/>
                    <a:pt x="436" y="286"/>
                    <a:pt x="461" y="178"/>
                  </a:cubicBezTo>
                  <a:cubicBezTo>
                    <a:pt x="480" y="84"/>
                    <a:pt x="448" y="21"/>
                    <a:pt x="354" y="8"/>
                  </a:cubicBezTo>
                  <a:lnTo>
                    <a:pt x="309" y="2"/>
                  </a:lnTo>
                  <a:cubicBezTo>
                    <a:pt x="304" y="1"/>
                    <a:pt x="299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04" name="Google Shape;2504;p31"/>
            <p:cNvSpPr/>
            <p:nvPr/>
          </p:nvSpPr>
          <p:spPr>
            <a:xfrm>
              <a:off x="2150550" y="2522550"/>
              <a:ext cx="17175" cy="13350"/>
            </a:xfrm>
            <a:custGeom>
              <a:rect b="b" l="l" r="r" t="t"/>
              <a:pathLst>
                <a:path extrusionOk="0" h="534" w="687">
                  <a:moveTo>
                    <a:pt x="493" y="1"/>
                  </a:moveTo>
                  <a:cubicBezTo>
                    <a:pt x="459" y="1"/>
                    <a:pt x="420" y="10"/>
                    <a:pt x="379" y="30"/>
                  </a:cubicBezTo>
                  <a:cubicBezTo>
                    <a:pt x="316" y="56"/>
                    <a:pt x="259" y="100"/>
                    <a:pt x="215" y="144"/>
                  </a:cubicBezTo>
                  <a:cubicBezTo>
                    <a:pt x="139" y="220"/>
                    <a:pt x="0" y="516"/>
                    <a:pt x="202" y="522"/>
                  </a:cubicBezTo>
                  <a:cubicBezTo>
                    <a:pt x="223" y="530"/>
                    <a:pt x="245" y="533"/>
                    <a:pt x="266" y="533"/>
                  </a:cubicBezTo>
                  <a:cubicBezTo>
                    <a:pt x="412" y="533"/>
                    <a:pt x="563" y="379"/>
                    <a:pt x="612" y="264"/>
                  </a:cubicBezTo>
                  <a:cubicBezTo>
                    <a:pt x="686" y="121"/>
                    <a:pt x="617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505" name="Google Shape;2505;p31"/>
          <p:cNvGrpSpPr/>
          <p:nvPr/>
        </p:nvGrpSpPr>
        <p:grpSpPr>
          <a:xfrm>
            <a:off x="3241824" y="1411948"/>
            <a:ext cx="820962" cy="626792"/>
            <a:chOff x="2833900" y="2095850"/>
            <a:chExt cx="368475" cy="281325"/>
          </a:xfrm>
        </p:grpSpPr>
        <p:sp>
          <p:nvSpPr>
            <p:cNvPr id="2506" name="Google Shape;2506;p31"/>
            <p:cNvSpPr/>
            <p:nvPr/>
          </p:nvSpPr>
          <p:spPr>
            <a:xfrm>
              <a:off x="2833900" y="2095850"/>
              <a:ext cx="368475" cy="281325"/>
            </a:xfrm>
            <a:custGeom>
              <a:rect b="b" l="l" r="r" t="t"/>
              <a:pathLst>
                <a:path extrusionOk="0" h="11253" w="14739">
                  <a:moveTo>
                    <a:pt x="6504" y="1"/>
                  </a:moveTo>
                  <a:cubicBezTo>
                    <a:pt x="3553" y="1"/>
                    <a:pt x="757" y="1874"/>
                    <a:pt x="373" y="5342"/>
                  </a:cubicBezTo>
                  <a:cubicBezTo>
                    <a:pt x="1" y="8685"/>
                    <a:pt x="4535" y="11201"/>
                    <a:pt x="7361" y="11252"/>
                  </a:cubicBezTo>
                  <a:cubicBezTo>
                    <a:pt x="7379" y="11252"/>
                    <a:pt x="7396" y="11252"/>
                    <a:pt x="7414" y="11252"/>
                  </a:cubicBezTo>
                  <a:cubicBezTo>
                    <a:pt x="10494" y="11252"/>
                    <a:pt x="14738" y="6357"/>
                    <a:pt x="12192" y="2895"/>
                  </a:cubicBezTo>
                  <a:cubicBezTo>
                    <a:pt x="10747" y="933"/>
                    <a:pt x="8587" y="1"/>
                    <a:pt x="6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07" name="Google Shape;2507;p31"/>
            <p:cNvSpPr/>
            <p:nvPr/>
          </p:nvSpPr>
          <p:spPr>
            <a:xfrm>
              <a:off x="3061575" y="2250725"/>
              <a:ext cx="15950" cy="9050"/>
            </a:xfrm>
            <a:custGeom>
              <a:rect b="b" l="l" r="r" t="t"/>
              <a:pathLst>
                <a:path extrusionOk="0" h="362" w="638">
                  <a:moveTo>
                    <a:pt x="348" y="1"/>
                  </a:moveTo>
                  <a:cubicBezTo>
                    <a:pt x="299" y="1"/>
                    <a:pt x="251" y="9"/>
                    <a:pt x="209" y="24"/>
                  </a:cubicBezTo>
                  <a:cubicBezTo>
                    <a:pt x="114" y="62"/>
                    <a:pt x="1" y="119"/>
                    <a:pt x="45" y="238"/>
                  </a:cubicBezTo>
                  <a:cubicBezTo>
                    <a:pt x="58" y="270"/>
                    <a:pt x="83" y="295"/>
                    <a:pt x="108" y="314"/>
                  </a:cubicBezTo>
                  <a:cubicBezTo>
                    <a:pt x="146" y="346"/>
                    <a:pt x="201" y="361"/>
                    <a:pt x="260" y="361"/>
                  </a:cubicBezTo>
                  <a:cubicBezTo>
                    <a:pt x="340" y="361"/>
                    <a:pt x="426" y="333"/>
                    <a:pt x="480" y="283"/>
                  </a:cubicBezTo>
                  <a:cubicBezTo>
                    <a:pt x="569" y="257"/>
                    <a:pt x="638" y="207"/>
                    <a:pt x="588" y="119"/>
                  </a:cubicBezTo>
                  <a:cubicBezTo>
                    <a:pt x="541" y="35"/>
                    <a:pt x="445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08" name="Google Shape;2508;p31"/>
            <p:cNvSpPr/>
            <p:nvPr/>
          </p:nvSpPr>
          <p:spPr>
            <a:xfrm>
              <a:off x="3074350" y="2263400"/>
              <a:ext cx="25575" cy="12125"/>
            </a:xfrm>
            <a:custGeom>
              <a:rect b="b" l="l" r="r" t="t"/>
              <a:pathLst>
                <a:path extrusionOk="0" h="485" w="1023">
                  <a:moveTo>
                    <a:pt x="370" y="0"/>
                  </a:moveTo>
                  <a:cubicBezTo>
                    <a:pt x="345" y="0"/>
                    <a:pt x="321" y="1"/>
                    <a:pt x="297" y="3"/>
                  </a:cubicBezTo>
                  <a:cubicBezTo>
                    <a:pt x="70" y="28"/>
                    <a:pt x="1" y="261"/>
                    <a:pt x="266" y="286"/>
                  </a:cubicBezTo>
                  <a:cubicBezTo>
                    <a:pt x="222" y="286"/>
                    <a:pt x="335" y="400"/>
                    <a:pt x="360" y="413"/>
                  </a:cubicBezTo>
                  <a:cubicBezTo>
                    <a:pt x="437" y="461"/>
                    <a:pt x="523" y="485"/>
                    <a:pt x="608" y="485"/>
                  </a:cubicBezTo>
                  <a:cubicBezTo>
                    <a:pt x="679" y="485"/>
                    <a:pt x="749" y="469"/>
                    <a:pt x="814" y="438"/>
                  </a:cubicBezTo>
                  <a:cubicBezTo>
                    <a:pt x="928" y="381"/>
                    <a:pt x="1023" y="255"/>
                    <a:pt x="903" y="154"/>
                  </a:cubicBezTo>
                  <a:cubicBezTo>
                    <a:pt x="775" y="43"/>
                    <a:pt x="554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09" name="Google Shape;2509;p31"/>
            <p:cNvSpPr/>
            <p:nvPr/>
          </p:nvSpPr>
          <p:spPr>
            <a:xfrm>
              <a:off x="3069150" y="2286525"/>
              <a:ext cx="16575" cy="8700"/>
            </a:xfrm>
            <a:custGeom>
              <a:rect b="b" l="l" r="r" t="t"/>
              <a:pathLst>
                <a:path extrusionOk="0" h="348" w="663">
                  <a:moveTo>
                    <a:pt x="433" y="0"/>
                  </a:moveTo>
                  <a:cubicBezTo>
                    <a:pt x="327" y="0"/>
                    <a:pt x="209" y="49"/>
                    <a:pt x="133" y="99"/>
                  </a:cubicBezTo>
                  <a:cubicBezTo>
                    <a:pt x="1" y="181"/>
                    <a:pt x="102" y="314"/>
                    <a:pt x="215" y="339"/>
                  </a:cubicBezTo>
                  <a:cubicBezTo>
                    <a:pt x="240" y="345"/>
                    <a:pt x="270" y="348"/>
                    <a:pt x="302" y="348"/>
                  </a:cubicBezTo>
                  <a:cubicBezTo>
                    <a:pt x="413" y="348"/>
                    <a:pt x="548" y="310"/>
                    <a:pt x="587" y="207"/>
                  </a:cubicBezTo>
                  <a:cubicBezTo>
                    <a:pt x="594" y="200"/>
                    <a:pt x="587" y="200"/>
                    <a:pt x="594" y="194"/>
                  </a:cubicBezTo>
                  <a:cubicBezTo>
                    <a:pt x="631" y="175"/>
                    <a:pt x="663" y="144"/>
                    <a:pt x="631" y="99"/>
                  </a:cubicBezTo>
                  <a:cubicBezTo>
                    <a:pt x="586" y="27"/>
                    <a:pt x="513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0" name="Google Shape;2510;p31"/>
            <p:cNvSpPr/>
            <p:nvPr/>
          </p:nvSpPr>
          <p:spPr>
            <a:xfrm>
              <a:off x="3053675" y="2274950"/>
              <a:ext cx="11600" cy="6425"/>
            </a:xfrm>
            <a:custGeom>
              <a:rect b="b" l="l" r="r" t="t"/>
              <a:pathLst>
                <a:path extrusionOk="0" h="257" w="464">
                  <a:moveTo>
                    <a:pt x="264" y="1"/>
                  </a:moveTo>
                  <a:cubicBezTo>
                    <a:pt x="158" y="1"/>
                    <a:pt x="0" y="51"/>
                    <a:pt x="52" y="165"/>
                  </a:cubicBezTo>
                  <a:cubicBezTo>
                    <a:pt x="84" y="222"/>
                    <a:pt x="159" y="234"/>
                    <a:pt x="210" y="253"/>
                  </a:cubicBezTo>
                  <a:cubicBezTo>
                    <a:pt x="220" y="256"/>
                    <a:pt x="234" y="257"/>
                    <a:pt x="251" y="257"/>
                  </a:cubicBezTo>
                  <a:cubicBezTo>
                    <a:pt x="327" y="257"/>
                    <a:pt x="451" y="230"/>
                    <a:pt x="430" y="152"/>
                  </a:cubicBezTo>
                  <a:cubicBezTo>
                    <a:pt x="430" y="141"/>
                    <a:pt x="430" y="132"/>
                    <a:pt x="428" y="127"/>
                  </a:cubicBezTo>
                  <a:lnTo>
                    <a:pt x="428" y="127"/>
                  </a:lnTo>
                  <a:cubicBezTo>
                    <a:pt x="464" y="73"/>
                    <a:pt x="403" y="26"/>
                    <a:pt x="355" y="14"/>
                  </a:cubicBezTo>
                  <a:lnTo>
                    <a:pt x="323" y="7"/>
                  </a:lnTo>
                  <a:cubicBezTo>
                    <a:pt x="308" y="3"/>
                    <a:pt x="287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1" name="Google Shape;2511;p31"/>
            <p:cNvSpPr/>
            <p:nvPr/>
          </p:nvSpPr>
          <p:spPr>
            <a:xfrm>
              <a:off x="3117875" y="2218525"/>
              <a:ext cx="14600" cy="8125"/>
            </a:xfrm>
            <a:custGeom>
              <a:rect b="b" l="l" r="r" t="t"/>
              <a:pathLst>
                <a:path extrusionOk="0" h="325" w="584">
                  <a:moveTo>
                    <a:pt x="255" y="0"/>
                  </a:moveTo>
                  <a:cubicBezTo>
                    <a:pt x="163" y="0"/>
                    <a:pt x="71" y="36"/>
                    <a:pt x="32" y="126"/>
                  </a:cubicBezTo>
                  <a:cubicBezTo>
                    <a:pt x="19" y="145"/>
                    <a:pt x="19" y="170"/>
                    <a:pt x="13" y="189"/>
                  </a:cubicBezTo>
                  <a:cubicBezTo>
                    <a:pt x="1" y="288"/>
                    <a:pt x="98" y="325"/>
                    <a:pt x="193" y="325"/>
                  </a:cubicBezTo>
                  <a:cubicBezTo>
                    <a:pt x="245" y="325"/>
                    <a:pt x="295" y="314"/>
                    <a:pt x="329" y="297"/>
                  </a:cubicBezTo>
                  <a:cubicBezTo>
                    <a:pt x="366" y="271"/>
                    <a:pt x="404" y="252"/>
                    <a:pt x="442" y="221"/>
                  </a:cubicBezTo>
                  <a:cubicBezTo>
                    <a:pt x="583" y="112"/>
                    <a:pt x="420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2" name="Google Shape;2512;p31"/>
            <p:cNvSpPr/>
            <p:nvPr/>
          </p:nvSpPr>
          <p:spPr>
            <a:xfrm>
              <a:off x="2980525" y="2324225"/>
              <a:ext cx="14225" cy="6675"/>
            </a:xfrm>
            <a:custGeom>
              <a:rect b="b" l="l" r="r" t="t"/>
              <a:pathLst>
                <a:path extrusionOk="0" h="267" w="569">
                  <a:moveTo>
                    <a:pt x="411" y="0"/>
                  </a:moveTo>
                  <a:cubicBezTo>
                    <a:pt x="283" y="0"/>
                    <a:pt x="1" y="94"/>
                    <a:pt x="159" y="219"/>
                  </a:cubicBezTo>
                  <a:cubicBezTo>
                    <a:pt x="216" y="250"/>
                    <a:pt x="276" y="266"/>
                    <a:pt x="337" y="266"/>
                  </a:cubicBezTo>
                  <a:cubicBezTo>
                    <a:pt x="383" y="266"/>
                    <a:pt x="430" y="257"/>
                    <a:pt x="474" y="237"/>
                  </a:cubicBezTo>
                  <a:cubicBezTo>
                    <a:pt x="569" y="181"/>
                    <a:pt x="556" y="36"/>
                    <a:pt x="449" y="4"/>
                  </a:cubicBezTo>
                  <a:cubicBezTo>
                    <a:pt x="439" y="1"/>
                    <a:pt x="426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3" name="Google Shape;2513;p31"/>
            <p:cNvSpPr/>
            <p:nvPr/>
          </p:nvSpPr>
          <p:spPr>
            <a:xfrm>
              <a:off x="3037450" y="2327200"/>
              <a:ext cx="18800" cy="10700"/>
            </a:xfrm>
            <a:custGeom>
              <a:rect b="b" l="l" r="r" t="t"/>
              <a:pathLst>
                <a:path extrusionOk="0" h="428" w="752">
                  <a:moveTo>
                    <a:pt x="496" y="1"/>
                  </a:moveTo>
                  <a:cubicBezTo>
                    <a:pt x="362" y="1"/>
                    <a:pt x="212" y="61"/>
                    <a:pt x="127" y="112"/>
                  </a:cubicBezTo>
                  <a:cubicBezTo>
                    <a:pt x="1" y="188"/>
                    <a:pt x="39" y="339"/>
                    <a:pt x="159" y="390"/>
                  </a:cubicBezTo>
                  <a:cubicBezTo>
                    <a:pt x="209" y="415"/>
                    <a:pt x="260" y="428"/>
                    <a:pt x="316" y="428"/>
                  </a:cubicBezTo>
                  <a:lnTo>
                    <a:pt x="398" y="428"/>
                  </a:lnTo>
                  <a:cubicBezTo>
                    <a:pt x="449" y="421"/>
                    <a:pt x="506" y="409"/>
                    <a:pt x="550" y="383"/>
                  </a:cubicBezTo>
                  <a:lnTo>
                    <a:pt x="556" y="383"/>
                  </a:lnTo>
                  <a:cubicBezTo>
                    <a:pt x="569" y="383"/>
                    <a:pt x="575" y="371"/>
                    <a:pt x="581" y="371"/>
                  </a:cubicBezTo>
                  <a:cubicBezTo>
                    <a:pt x="613" y="352"/>
                    <a:pt x="638" y="327"/>
                    <a:pt x="663" y="301"/>
                  </a:cubicBezTo>
                  <a:cubicBezTo>
                    <a:pt x="663" y="301"/>
                    <a:pt x="670" y="301"/>
                    <a:pt x="676" y="295"/>
                  </a:cubicBezTo>
                  <a:lnTo>
                    <a:pt x="670" y="295"/>
                  </a:lnTo>
                  <a:cubicBezTo>
                    <a:pt x="676" y="289"/>
                    <a:pt x="682" y="276"/>
                    <a:pt x="688" y="264"/>
                  </a:cubicBezTo>
                  <a:cubicBezTo>
                    <a:pt x="739" y="232"/>
                    <a:pt x="752" y="169"/>
                    <a:pt x="726" y="118"/>
                  </a:cubicBezTo>
                  <a:cubicBezTo>
                    <a:pt x="679" y="32"/>
                    <a:pt x="592" y="1"/>
                    <a:pt x="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2902975" y="2163300"/>
              <a:ext cx="17675" cy="9125"/>
            </a:xfrm>
            <a:custGeom>
              <a:rect b="b" l="l" r="r" t="t"/>
              <a:pathLst>
                <a:path extrusionOk="0" h="365" w="707">
                  <a:moveTo>
                    <a:pt x="394" y="1"/>
                  </a:moveTo>
                  <a:cubicBezTo>
                    <a:pt x="322" y="1"/>
                    <a:pt x="248" y="18"/>
                    <a:pt x="189" y="46"/>
                  </a:cubicBezTo>
                  <a:cubicBezTo>
                    <a:pt x="95" y="90"/>
                    <a:pt x="0" y="210"/>
                    <a:pt x="114" y="298"/>
                  </a:cubicBezTo>
                  <a:cubicBezTo>
                    <a:pt x="170" y="344"/>
                    <a:pt x="246" y="364"/>
                    <a:pt x="323" y="364"/>
                  </a:cubicBezTo>
                  <a:cubicBezTo>
                    <a:pt x="394" y="364"/>
                    <a:pt x="466" y="347"/>
                    <a:pt x="524" y="317"/>
                  </a:cubicBezTo>
                  <a:cubicBezTo>
                    <a:pt x="618" y="273"/>
                    <a:pt x="707" y="153"/>
                    <a:pt x="599" y="65"/>
                  </a:cubicBezTo>
                  <a:cubicBezTo>
                    <a:pt x="545" y="20"/>
                    <a:pt x="470" y="1"/>
                    <a:pt x="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2885700" y="2195625"/>
              <a:ext cx="13975" cy="7200"/>
            </a:xfrm>
            <a:custGeom>
              <a:rect b="b" l="l" r="r" t="t"/>
              <a:pathLst>
                <a:path extrusionOk="0" h="288" w="559">
                  <a:moveTo>
                    <a:pt x="348" y="0"/>
                  </a:moveTo>
                  <a:cubicBezTo>
                    <a:pt x="301" y="0"/>
                    <a:pt x="250" y="13"/>
                    <a:pt x="224" y="27"/>
                  </a:cubicBezTo>
                  <a:cubicBezTo>
                    <a:pt x="180" y="52"/>
                    <a:pt x="136" y="77"/>
                    <a:pt x="98" y="115"/>
                  </a:cubicBezTo>
                  <a:cubicBezTo>
                    <a:pt x="1" y="230"/>
                    <a:pt x="185" y="287"/>
                    <a:pt x="276" y="287"/>
                  </a:cubicBezTo>
                  <a:cubicBezTo>
                    <a:pt x="285" y="287"/>
                    <a:pt x="293" y="287"/>
                    <a:pt x="300" y="285"/>
                  </a:cubicBezTo>
                  <a:cubicBezTo>
                    <a:pt x="407" y="279"/>
                    <a:pt x="559" y="210"/>
                    <a:pt x="451" y="84"/>
                  </a:cubicBezTo>
                  <a:cubicBezTo>
                    <a:pt x="462" y="20"/>
                    <a:pt x="40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2937350" y="2202650"/>
              <a:ext cx="18150" cy="9500"/>
            </a:xfrm>
            <a:custGeom>
              <a:rect b="b" l="l" r="r" t="t"/>
              <a:pathLst>
                <a:path extrusionOk="0" h="380" w="726">
                  <a:moveTo>
                    <a:pt x="313" y="0"/>
                  </a:moveTo>
                  <a:cubicBezTo>
                    <a:pt x="200" y="0"/>
                    <a:pt x="87" y="37"/>
                    <a:pt x="32" y="124"/>
                  </a:cubicBezTo>
                  <a:cubicBezTo>
                    <a:pt x="6" y="150"/>
                    <a:pt x="0" y="194"/>
                    <a:pt x="19" y="232"/>
                  </a:cubicBezTo>
                  <a:cubicBezTo>
                    <a:pt x="51" y="276"/>
                    <a:pt x="101" y="307"/>
                    <a:pt x="158" y="320"/>
                  </a:cubicBezTo>
                  <a:lnTo>
                    <a:pt x="183" y="320"/>
                  </a:lnTo>
                  <a:cubicBezTo>
                    <a:pt x="183" y="320"/>
                    <a:pt x="183" y="320"/>
                    <a:pt x="183" y="326"/>
                  </a:cubicBezTo>
                  <a:cubicBezTo>
                    <a:pt x="210" y="366"/>
                    <a:pt x="256" y="380"/>
                    <a:pt x="304" y="380"/>
                  </a:cubicBezTo>
                  <a:cubicBezTo>
                    <a:pt x="347" y="380"/>
                    <a:pt x="390" y="369"/>
                    <a:pt x="423" y="358"/>
                  </a:cubicBezTo>
                  <a:cubicBezTo>
                    <a:pt x="536" y="314"/>
                    <a:pt x="725" y="187"/>
                    <a:pt x="555" y="68"/>
                  </a:cubicBezTo>
                  <a:cubicBezTo>
                    <a:pt x="496" y="25"/>
                    <a:pt x="404" y="0"/>
                    <a:pt x="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2927175" y="2181875"/>
              <a:ext cx="15075" cy="8400"/>
            </a:xfrm>
            <a:custGeom>
              <a:rect b="b" l="l" r="r" t="t"/>
              <a:pathLst>
                <a:path extrusionOk="0" h="336" w="603">
                  <a:moveTo>
                    <a:pt x="294" y="1"/>
                  </a:moveTo>
                  <a:cubicBezTo>
                    <a:pt x="161" y="1"/>
                    <a:pt x="0" y="45"/>
                    <a:pt x="22" y="173"/>
                  </a:cubicBezTo>
                  <a:cubicBezTo>
                    <a:pt x="41" y="268"/>
                    <a:pt x="117" y="299"/>
                    <a:pt x="205" y="331"/>
                  </a:cubicBezTo>
                  <a:cubicBezTo>
                    <a:pt x="215" y="334"/>
                    <a:pt x="229" y="335"/>
                    <a:pt x="244" y="335"/>
                  </a:cubicBezTo>
                  <a:cubicBezTo>
                    <a:pt x="297" y="335"/>
                    <a:pt x="370" y="317"/>
                    <a:pt x="375" y="268"/>
                  </a:cubicBezTo>
                  <a:lnTo>
                    <a:pt x="375" y="268"/>
                  </a:lnTo>
                  <a:cubicBezTo>
                    <a:pt x="486" y="215"/>
                    <a:pt x="602" y="101"/>
                    <a:pt x="432" y="22"/>
                  </a:cubicBezTo>
                  <a:cubicBezTo>
                    <a:pt x="402" y="9"/>
                    <a:pt x="350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2953725" y="2158950"/>
              <a:ext cx="14375" cy="7775"/>
            </a:xfrm>
            <a:custGeom>
              <a:rect b="b" l="l" r="r" t="t"/>
              <a:pathLst>
                <a:path extrusionOk="0" h="311" w="575">
                  <a:moveTo>
                    <a:pt x="328" y="1"/>
                  </a:moveTo>
                  <a:cubicBezTo>
                    <a:pt x="260" y="1"/>
                    <a:pt x="192" y="16"/>
                    <a:pt x="133" y="50"/>
                  </a:cubicBezTo>
                  <a:cubicBezTo>
                    <a:pt x="64" y="75"/>
                    <a:pt x="1" y="144"/>
                    <a:pt x="39" y="214"/>
                  </a:cubicBezTo>
                  <a:cubicBezTo>
                    <a:pt x="51" y="232"/>
                    <a:pt x="58" y="245"/>
                    <a:pt x="64" y="258"/>
                  </a:cubicBezTo>
                  <a:cubicBezTo>
                    <a:pt x="88" y="298"/>
                    <a:pt x="136" y="310"/>
                    <a:pt x="180" y="310"/>
                  </a:cubicBezTo>
                  <a:cubicBezTo>
                    <a:pt x="205" y="310"/>
                    <a:pt x="229" y="306"/>
                    <a:pt x="247" y="302"/>
                  </a:cubicBezTo>
                  <a:cubicBezTo>
                    <a:pt x="329" y="289"/>
                    <a:pt x="405" y="251"/>
                    <a:pt x="468" y="188"/>
                  </a:cubicBezTo>
                  <a:cubicBezTo>
                    <a:pt x="531" y="144"/>
                    <a:pt x="575" y="69"/>
                    <a:pt x="474" y="24"/>
                  </a:cubicBezTo>
                  <a:cubicBezTo>
                    <a:pt x="427" y="9"/>
                    <a:pt x="377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9" name="Google Shape;2519;p31"/>
            <p:cNvSpPr/>
            <p:nvPr/>
          </p:nvSpPr>
          <p:spPr>
            <a:xfrm>
              <a:off x="3049700" y="2139450"/>
              <a:ext cx="14050" cy="8100"/>
            </a:xfrm>
            <a:custGeom>
              <a:rect b="b" l="l" r="r" t="t"/>
              <a:pathLst>
                <a:path extrusionOk="0" h="324" w="562">
                  <a:moveTo>
                    <a:pt x="258" y="0"/>
                  </a:moveTo>
                  <a:cubicBezTo>
                    <a:pt x="128" y="0"/>
                    <a:pt x="0" y="51"/>
                    <a:pt x="3" y="180"/>
                  </a:cubicBezTo>
                  <a:cubicBezTo>
                    <a:pt x="3" y="186"/>
                    <a:pt x="3" y="193"/>
                    <a:pt x="3" y="199"/>
                  </a:cubicBezTo>
                  <a:cubicBezTo>
                    <a:pt x="3" y="262"/>
                    <a:pt x="91" y="300"/>
                    <a:pt x="142" y="312"/>
                  </a:cubicBezTo>
                  <a:cubicBezTo>
                    <a:pt x="175" y="320"/>
                    <a:pt x="208" y="324"/>
                    <a:pt x="241" y="324"/>
                  </a:cubicBezTo>
                  <a:cubicBezTo>
                    <a:pt x="352" y="324"/>
                    <a:pt x="455" y="279"/>
                    <a:pt x="514" y="167"/>
                  </a:cubicBezTo>
                  <a:cubicBezTo>
                    <a:pt x="561" y="69"/>
                    <a:pt x="409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20" name="Google Shape;2520;p31"/>
            <p:cNvSpPr/>
            <p:nvPr/>
          </p:nvSpPr>
          <p:spPr>
            <a:xfrm>
              <a:off x="3018850" y="2188775"/>
              <a:ext cx="14550" cy="9275"/>
            </a:xfrm>
            <a:custGeom>
              <a:rect b="b" l="l" r="r" t="t"/>
              <a:pathLst>
                <a:path extrusionOk="0" h="371" w="582">
                  <a:moveTo>
                    <a:pt x="352" y="1"/>
                  </a:moveTo>
                  <a:cubicBezTo>
                    <a:pt x="195" y="1"/>
                    <a:pt x="6" y="62"/>
                    <a:pt x="1" y="244"/>
                  </a:cubicBezTo>
                  <a:cubicBezTo>
                    <a:pt x="1" y="330"/>
                    <a:pt x="96" y="371"/>
                    <a:pt x="202" y="371"/>
                  </a:cubicBezTo>
                  <a:cubicBezTo>
                    <a:pt x="343" y="371"/>
                    <a:pt x="503" y="298"/>
                    <a:pt x="474" y="168"/>
                  </a:cubicBezTo>
                  <a:cubicBezTo>
                    <a:pt x="581" y="105"/>
                    <a:pt x="524" y="17"/>
                    <a:pt x="417" y="4"/>
                  </a:cubicBezTo>
                  <a:cubicBezTo>
                    <a:pt x="396" y="2"/>
                    <a:pt x="374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3069325" y="2171150"/>
              <a:ext cx="13425" cy="7825"/>
            </a:xfrm>
            <a:custGeom>
              <a:rect b="b" l="l" r="r" t="t"/>
              <a:pathLst>
                <a:path extrusionOk="0" h="313" w="537">
                  <a:moveTo>
                    <a:pt x="285" y="1"/>
                  </a:moveTo>
                  <a:cubicBezTo>
                    <a:pt x="245" y="1"/>
                    <a:pt x="203" y="9"/>
                    <a:pt x="164" y="28"/>
                  </a:cubicBezTo>
                  <a:cubicBezTo>
                    <a:pt x="145" y="35"/>
                    <a:pt x="126" y="47"/>
                    <a:pt x="107" y="60"/>
                  </a:cubicBezTo>
                  <a:lnTo>
                    <a:pt x="95" y="72"/>
                  </a:lnTo>
                  <a:cubicBezTo>
                    <a:pt x="44" y="98"/>
                    <a:pt x="0" y="142"/>
                    <a:pt x="25" y="199"/>
                  </a:cubicBezTo>
                  <a:cubicBezTo>
                    <a:pt x="25" y="211"/>
                    <a:pt x="32" y="224"/>
                    <a:pt x="32" y="230"/>
                  </a:cubicBezTo>
                  <a:cubicBezTo>
                    <a:pt x="54" y="292"/>
                    <a:pt x="116" y="312"/>
                    <a:pt x="185" y="312"/>
                  </a:cubicBezTo>
                  <a:cubicBezTo>
                    <a:pt x="272" y="312"/>
                    <a:pt x="371" y="280"/>
                    <a:pt x="416" y="255"/>
                  </a:cubicBezTo>
                  <a:cubicBezTo>
                    <a:pt x="454" y="230"/>
                    <a:pt x="486" y="192"/>
                    <a:pt x="498" y="154"/>
                  </a:cubicBezTo>
                  <a:cubicBezTo>
                    <a:pt x="536" y="47"/>
                    <a:pt x="391" y="16"/>
                    <a:pt x="322" y="3"/>
                  </a:cubicBezTo>
                  <a:cubicBezTo>
                    <a:pt x="310" y="2"/>
                    <a:pt x="297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22" name="Google Shape;2522;p31"/>
            <p:cNvSpPr/>
            <p:nvPr/>
          </p:nvSpPr>
          <p:spPr>
            <a:xfrm>
              <a:off x="2938075" y="2271900"/>
              <a:ext cx="16175" cy="6325"/>
            </a:xfrm>
            <a:custGeom>
              <a:rect b="b" l="l" r="r" t="t"/>
              <a:pathLst>
                <a:path extrusionOk="0" h="253" w="647">
                  <a:moveTo>
                    <a:pt x="376" y="0"/>
                  </a:moveTo>
                  <a:cubicBezTo>
                    <a:pt x="210" y="0"/>
                    <a:pt x="1" y="107"/>
                    <a:pt x="135" y="218"/>
                  </a:cubicBezTo>
                  <a:cubicBezTo>
                    <a:pt x="167" y="242"/>
                    <a:pt x="215" y="252"/>
                    <a:pt x="267" y="252"/>
                  </a:cubicBezTo>
                  <a:cubicBezTo>
                    <a:pt x="434" y="252"/>
                    <a:pt x="647" y="145"/>
                    <a:pt x="507" y="35"/>
                  </a:cubicBezTo>
                  <a:cubicBezTo>
                    <a:pt x="476" y="11"/>
                    <a:pt x="428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23" name="Google Shape;2523;p31"/>
            <p:cNvSpPr/>
            <p:nvPr/>
          </p:nvSpPr>
          <p:spPr>
            <a:xfrm>
              <a:off x="2906600" y="2292825"/>
              <a:ext cx="18000" cy="9625"/>
            </a:xfrm>
            <a:custGeom>
              <a:rect b="b" l="l" r="r" t="t"/>
              <a:pathLst>
                <a:path extrusionOk="0" h="385" w="720">
                  <a:moveTo>
                    <a:pt x="452" y="0"/>
                  </a:moveTo>
                  <a:cubicBezTo>
                    <a:pt x="420" y="0"/>
                    <a:pt x="389" y="4"/>
                    <a:pt x="366" y="11"/>
                  </a:cubicBezTo>
                  <a:lnTo>
                    <a:pt x="290" y="37"/>
                  </a:lnTo>
                  <a:cubicBezTo>
                    <a:pt x="101" y="93"/>
                    <a:pt x="0" y="320"/>
                    <a:pt x="259" y="371"/>
                  </a:cubicBezTo>
                  <a:cubicBezTo>
                    <a:pt x="293" y="380"/>
                    <a:pt x="327" y="384"/>
                    <a:pt x="362" y="384"/>
                  </a:cubicBezTo>
                  <a:cubicBezTo>
                    <a:pt x="451" y="384"/>
                    <a:pt x="540" y="356"/>
                    <a:pt x="612" y="301"/>
                  </a:cubicBezTo>
                  <a:cubicBezTo>
                    <a:pt x="694" y="232"/>
                    <a:pt x="719" y="163"/>
                    <a:pt x="637" y="81"/>
                  </a:cubicBezTo>
                  <a:lnTo>
                    <a:pt x="606" y="49"/>
                  </a:lnTo>
                  <a:cubicBezTo>
                    <a:pt x="570" y="13"/>
                    <a:pt x="508" y="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24" name="Google Shape;2524;p31"/>
            <p:cNvSpPr/>
            <p:nvPr/>
          </p:nvSpPr>
          <p:spPr>
            <a:xfrm>
              <a:off x="2916525" y="2314700"/>
              <a:ext cx="22725" cy="11000"/>
            </a:xfrm>
            <a:custGeom>
              <a:rect b="b" l="l" r="r" t="t"/>
              <a:pathLst>
                <a:path extrusionOk="0" h="440" w="909">
                  <a:moveTo>
                    <a:pt x="518" y="0"/>
                  </a:moveTo>
                  <a:cubicBezTo>
                    <a:pt x="492" y="0"/>
                    <a:pt x="467" y="2"/>
                    <a:pt x="442" y="7"/>
                  </a:cubicBezTo>
                  <a:cubicBezTo>
                    <a:pt x="329" y="13"/>
                    <a:pt x="1" y="177"/>
                    <a:pt x="171" y="322"/>
                  </a:cubicBezTo>
                  <a:cubicBezTo>
                    <a:pt x="226" y="408"/>
                    <a:pt x="334" y="439"/>
                    <a:pt x="445" y="439"/>
                  </a:cubicBezTo>
                  <a:cubicBezTo>
                    <a:pt x="539" y="439"/>
                    <a:pt x="634" y="417"/>
                    <a:pt x="701" y="385"/>
                  </a:cubicBezTo>
                  <a:cubicBezTo>
                    <a:pt x="909" y="284"/>
                    <a:pt x="884" y="70"/>
                    <a:pt x="663" y="19"/>
                  </a:cubicBezTo>
                  <a:cubicBezTo>
                    <a:pt x="614" y="7"/>
                    <a:pt x="56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525" name="Google Shape;2525;p31"/>
          <p:cNvSpPr txBox="1"/>
          <p:nvPr>
            <p:ph idx="1" type="subTitle"/>
          </p:nvPr>
        </p:nvSpPr>
        <p:spPr>
          <a:xfrm>
            <a:off x="4684800" y="1703825"/>
            <a:ext cx="3265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Thanks for the 54 suggestions!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526" name="Google Shape;2526;p31"/>
          <p:cNvSpPr txBox="1"/>
          <p:nvPr>
            <p:ph idx="2" type="subTitle"/>
          </p:nvPr>
        </p:nvSpPr>
        <p:spPr>
          <a:xfrm>
            <a:off x="3001769" y="3997490"/>
            <a:ext cx="2469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We can explore it in real-time!</a:t>
            </a:r>
            <a:endParaRPr/>
          </a:p>
        </p:txBody>
      </p:sp>
      <p:sp>
        <p:nvSpPr>
          <p:cNvPr id="2527" name="Google Shape;2527;p31"/>
          <p:cNvSpPr txBox="1"/>
          <p:nvPr>
            <p:ph idx="3" type="subTitle"/>
          </p:nvPr>
        </p:nvSpPr>
        <p:spPr>
          <a:xfrm>
            <a:off x="3884314" y="2781425"/>
            <a:ext cx="24690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It’s working, but we made some tough decisions.</a:t>
            </a:r>
            <a:endParaRPr/>
          </a:p>
        </p:txBody>
      </p:sp>
      <p:sp>
        <p:nvSpPr>
          <p:cNvPr id="2528" name="Google Shape;2528;p31">
            <a:hlinkClick action="ppaction://hlinksldjump" r:id="rId3"/>
          </p:cNvPr>
          <p:cNvSpPr txBox="1"/>
          <p:nvPr>
            <p:ph idx="4" type="subTitle"/>
          </p:nvPr>
        </p:nvSpPr>
        <p:spPr>
          <a:xfrm>
            <a:off x="4684800" y="1316200"/>
            <a:ext cx="39030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Heuristic Eval &amp; Revisions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529" name="Google Shape;2529;p31">
            <a:hlinkClick/>
          </p:cNvPr>
          <p:cNvSpPr txBox="1"/>
          <p:nvPr>
            <p:ph idx="5" type="subTitle"/>
          </p:nvPr>
        </p:nvSpPr>
        <p:spPr>
          <a:xfrm>
            <a:off x="3001769" y="3608078"/>
            <a:ext cx="23820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Live Demo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0" name="Google Shape;2530;p31">
            <a:hlinkClick/>
          </p:cNvPr>
          <p:cNvSpPr txBox="1"/>
          <p:nvPr>
            <p:ph idx="6" type="subTitle"/>
          </p:nvPr>
        </p:nvSpPr>
        <p:spPr>
          <a:xfrm>
            <a:off x="3884311" y="2395756"/>
            <a:ext cx="31062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Prototype Overview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1" name="Google Shape;2531;p31"/>
          <p:cNvSpPr txBox="1"/>
          <p:nvPr>
            <p:ph idx="7" type="title"/>
          </p:nvPr>
        </p:nvSpPr>
        <p:spPr>
          <a:xfrm flipH="1">
            <a:off x="2414772" y="2596914"/>
            <a:ext cx="82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532" name="Google Shape;2532;p31"/>
          <p:cNvSpPr txBox="1"/>
          <p:nvPr>
            <p:ph idx="8" type="title"/>
          </p:nvPr>
        </p:nvSpPr>
        <p:spPr>
          <a:xfrm flipH="1">
            <a:off x="1595385" y="3757376"/>
            <a:ext cx="82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533" name="Google Shape;2533;p31"/>
          <p:cNvSpPr txBox="1"/>
          <p:nvPr>
            <p:ph type="title"/>
          </p:nvPr>
        </p:nvSpPr>
        <p:spPr>
          <a:xfrm flipH="1">
            <a:off x="3181359" y="1436452"/>
            <a:ext cx="82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32"/>
          <p:cNvSpPr txBox="1"/>
          <p:nvPr>
            <p:ph idx="2" type="title"/>
          </p:nvPr>
        </p:nvSpPr>
        <p:spPr>
          <a:xfrm>
            <a:off x="2760750" y="2649100"/>
            <a:ext cx="362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Heuristic Eval &amp; Revisions</a:t>
            </a:r>
            <a:endParaRPr b="1"/>
          </a:p>
        </p:txBody>
      </p:sp>
      <p:grpSp>
        <p:nvGrpSpPr>
          <p:cNvPr id="2539" name="Google Shape;2539;p32"/>
          <p:cNvGrpSpPr/>
          <p:nvPr/>
        </p:nvGrpSpPr>
        <p:grpSpPr>
          <a:xfrm>
            <a:off x="3660815" y="395029"/>
            <a:ext cx="1893479" cy="1853381"/>
            <a:chOff x="2112850" y="2786000"/>
            <a:chExt cx="582000" cy="569675"/>
          </a:xfrm>
        </p:grpSpPr>
        <p:sp>
          <p:nvSpPr>
            <p:cNvPr id="2540" name="Google Shape;2540;p32"/>
            <p:cNvSpPr/>
            <p:nvPr/>
          </p:nvSpPr>
          <p:spPr>
            <a:xfrm>
              <a:off x="2112850" y="2786000"/>
              <a:ext cx="582000" cy="569675"/>
            </a:xfrm>
            <a:custGeom>
              <a:rect b="b" l="l" r="r" t="t"/>
              <a:pathLst>
                <a:path extrusionOk="0" h="22787" w="23280">
                  <a:moveTo>
                    <a:pt x="12716" y="1"/>
                  </a:moveTo>
                  <a:cubicBezTo>
                    <a:pt x="4968" y="1"/>
                    <a:pt x="1" y="5943"/>
                    <a:pt x="1" y="12393"/>
                  </a:cubicBezTo>
                  <a:cubicBezTo>
                    <a:pt x="1" y="16543"/>
                    <a:pt x="2871" y="20214"/>
                    <a:pt x="6560" y="21860"/>
                  </a:cubicBezTo>
                  <a:cubicBezTo>
                    <a:pt x="7970" y="22489"/>
                    <a:pt x="9473" y="22787"/>
                    <a:pt x="10974" y="22787"/>
                  </a:cubicBezTo>
                  <a:cubicBezTo>
                    <a:pt x="13757" y="22787"/>
                    <a:pt x="16531" y="21763"/>
                    <a:pt x="18682" y="19936"/>
                  </a:cubicBezTo>
                  <a:cubicBezTo>
                    <a:pt x="22233" y="16921"/>
                    <a:pt x="23280" y="12223"/>
                    <a:pt x="21829" y="7865"/>
                  </a:cubicBezTo>
                  <a:cubicBezTo>
                    <a:pt x="20669" y="4383"/>
                    <a:pt x="17723" y="347"/>
                    <a:pt x="13952" y="50"/>
                  </a:cubicBezTo>
                  <a:cubicBezTo>
                    <a:pt x="13533" y="17"/>
                    <a:pt x="13120" y="1"/>
                    <a:pt x="12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41" name="Google Shape;2541;p32"/>
            <p:cNvSpPr/>
            <p:nvPr/>
          </p:nvSpPr>
          <p:spPr>
            <a:xfrm>
              <a:off x="2514625" y="2867375"/>
              <a:ext cx="14825" cy="13150"/>
            </a:xfrm>
            <a:custGeom>
              <a:rect b="b" l="l" r="r" t="t"/>
              <a:pathLst>
                <a:path extrusionOk="0" h="526" w="593">
                  <a:moveTo>
                    <a:pt x="387" y="1"/>
                  </a:moveTo>
                  <a:cubicBezTo>
                    <a:pt x="367" y="1"/>
                    <a:pt x="347" y="4"/>
                    <a:pt x="328" y="12"/>
                  </a:cubicBezTo>
                  <a:cubicBezTo>
                    <a:pt x="170" y="43"/>
                    <a:pt x="6" y="220"/>
                    <a:pt x="6" y="384"/>
                  </a:cubicBezTo>
                  <a:cubicBezTo>
                    <a:pt x="0" y="453"/>
                    <a:pt x="51" y="516"/>
                    <a:pt x="126" y="516"/>
                  </a:cubicBezTo>
                  <a:cubicBezTo>
                    <a:pt x="143" y="523"/>
                    <a:pt x="160" y="525"/>
                    <a:pt x="178" y="525"/>
                  </a:cubicBezTo>
                  <a:cubicBezTo>
                    <a:pt x="267" y="525"/>
                    <a:pt x="365" y="454"/>
                    <a:pt x="423" y="397"/>
                  </a:cubicBezTo>
                  <a:cubicBezTo>
                    <a:pt x="511" y="315"/>
                    <a:pt x="593" y="169"/>
                    <a:pt x="505" y="50"/>
                  </a:cubicBezTo>
                  <a:cubicBezTo>
                    <a:pt x="474" y="19"/>
                    <a:pt x="431" y="1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42" name="Google Shape;2542;p32"/>
            <p:cNvSpPr/>
            <p:nvPr/>
          </p:nvSpPr>
          <p:spPr>
            <a:xfrm>
              <a:off x="2542850" y="2880250"/>
              <a:ext cx="19100" cy="12800"/>
            </a:xfrm>
            <a:custGeom>
              <a:rect b="b" l="l" r="r" t="t"/>
              <a:pathLst>
                <a:path extrusionOk="0" h="512" w="764">
                  <a:moveTo>
                    <a:pt x="520" y="1"/>
                  </a:moveTo>
                  <a:cubicBezTo>
                    <a:pt x="445" y="1"/>
                    <a:pt x="374" y="28"/>
                    <a:pt x="315" y="77"/>
                  </a:cubicBezTo>
                  <a:lnTo>
                    <a:pt x="290" y="83"/>
                  </a:lnTo>
                  <a:cubicBezTo>
                    <a:pt x="214" y="109"/>
                    <a:pt x="0" y="304"/>
                    <a:pt x="151" y="373"/>
                  </a:cubicBezTo>
                  <a:lnTo>
                    <a:pt x="158" y="373"/>
                  </a:lnTo>
                  <a:cubicBezTo>
                    <a:pt x="170" y="405"/>
                    <a:pt x="189" y="430"/>
                    <a:pt x="214" y="449"/>
                  </a:cubicBezTo>
                  <a:cubicBezTo>
                    <a:pt x="227" y="468"/>
                    <a:pt x="246" y="474"/>
                    <a:pt x="265" y="487"/>
                  </a:cubicBezTo>
                  <a:cubicBezTo>
                    <a:pt x="252" y="482"/>
                    <a:pt x="246" y="480"/>
                    <a:pt x="245" y="480"/>
                  </a:cubicBezTo>
                  <a:lnTo>
                    <a:pt x="245" y="480"/>
                  </a:lnTo>
                  <a:cubicBezTo>
                    <a:pt x="242" y="480"/>
                    <a:pt x="278" y="495"/>
                    <a:pt x="296" y="500"/>
                  </a:cubicBezTo>
                  <a:cubicBezTo>
                    <a:pt x="315" y="508"/>
                    <a:pt x="335" y="512"/>
                    <a:pt x="355" y="512"/>
                  </a:cubicBezTo>
                  <a:cubicBezTo>
                    <a:pt x="457" y="512"/>
                    <a:pt x="571" y="416"/>
                    <a:pt x="618" y="342"/>
                  </a:cubicBezTo>
                  <a:cubicBezTo>
                    <a:pt x="669" y="279"/>
                    <a:pt x="763" y="52"/>
                    <a:pt x="612" y="14"/>
                  </a:cubicBezTo>
                  <a:cubicBezTo>
                    <a:pt x="581" y="5"/>
                    <a:pt x="550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43" name="Google Shape;2543;p32"/>
            <p:cNvSpPr/>
            <p:nvPr/>
          </p:nvSpPr>
          <p:spPr>
            <a:xfrm>
              <a:off x="2533825" y="2913250"/>
              <a:ext cx="13600" cy="11525"/>
            </a:xfrm>
            <a:custGeom>
              <a:rect b="b" l="l" r="r" t="t"/>
              <a:pathLst>
                <a:path extrusionOk="0" h="461" w="544">
                  <a:moveTo>
                    <a:pt x="385" y="0"/>
                  </a:moveTo>
                  <a:cubicBezTo>
                    <a:pt x="217" y="0"/>
                    <a:pt x="1" y="205"/>
                    <a:pt x="58" y="378"/>
                  </a:cubicBezTo>
                  <a:lnTo>
                    <a:pt x="65" y="391"/>
                  </a:lnTo>
                  <a:cubicBezTo>
                    <a:pt x="82" y="431"/>
                    <a:pt x="120" y="461"/>
                    <a:pt x="165" y="461"/>
                  </a:cubicBezTo>
                  <a:cubicBezTo>
                    <a:pt x="170" y="461"/>
                    <a:pt x="174" y="460"/>
                    <a:pt x="178" y="460"/>
                  </a:cubicBezTo>
                  <a:cubicBezTo>
                    <a:pt x="222" y="460"/>
                    <a:pt x="273" y="447"/>
                    <a:pt x="317" y="428"/>
                  </a:cubicBezTo>
                  <a:cubicBezTo>
                    <a:pt x="418" y="378"/>
                    <a:pt x="493" y="283"/>
                    <a:pt x="531" y="176"/>
                  </a:cubicBezTo>
                  <a:cubicBezTo>
                    <a:pt x="544" y="126"/>
                    <a:pt x="531" y="69"/>
                    <a:pt x="493" y="37"/>
                  </a:cubicBezTo>
                  <a:cubicBezTo>
                    <a:pt x="487" y="31"/>
                    <a:pt x="481" y="31"/>
                    <a:pt x="475" y="25"/>
                  </a:cubicBezTo>
                  <a:cubicBezTo>
                    <a:pt x="462" y="18"/>
                    <a:pt x="443" y="12"/>
                    <a:pt x="430" y="6"/>
                  </a:cubicBezTo>
                  <a:cubicBezTo>
                    <a:pt x="416" y="2"/>
                    <a:pt x="401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44" name="Google Shape;2544;p32"/>
            <p:cNvSpPr/>
            <p:nvPr/>
          </p:nvSpPr>
          <p:spPr>
            <a:xfrm>
              <a:off x="2526050" y="2899950"/>
              <a:ext cx="9250" cy="7250"/>
            </a:xfrm>
            <a:custGeom>
              <a:rect b="b" l="l" r="r" t="t"/>
              <a:pathLst>
                <a:path extrusionOk="0" h="290" w="370">
                  <a:moveTo>
                    <a:pt x="211" y="0"/>
                  </a:moveTo>
                  <a:cubicBezTo>
                    <a:pt x="134" y="0"/>
                    <a:pt x="56" y="87"/>
                    <a:pt x="29" y="147"/>
                  </a:cubicBezTo>
                  <a:cubicBezTo>
                    <a:pt x="1" y="203"/>
                    <a:pt x="18" y="290"/>
                    <a:pt x="89" y="290"/>
                  </a:cubicBezTo>
                  <a:cubicBezTo>
                    <a:pt x="97" y="290"/>
                    <a:pt x="107" y="288"/>
                    <a:pt x="117" y="286"/>
                  </a:cubicBezTo>
                  <a:cubicBezTo>
                    <a:pt x="161" y="273"/>
                    <a:pt x="199" y="254"/>
                    <a:pt x="237" y="235"/>
                  </a:cubicBezTo>
                  <a:cubicBezTo>
                    <a:pt x="243" y="222"/>
                    <a:pt x="256" y="216"/>
                    <a:pt x="262" y="204"/>
                  </a:cubicBezTo>
                  <a:cubicBezTo>
                    <a:pt x="262" y="204"/>
                    <a:pt x="275" y="204"/>
                    <a:pt x="294" y="191"/>
                  </a:cubicBezTo>
                  <a:cubicBezTo>
                    <a:pt x="313" y="178"/>
                    <a:pt x="369" y="128"/>
                    <a:pt x="338" y="103"/>
                  </a:cubicBezTo>
                  <a:cubicBezTo>
                    <a:pt x="331" y="84"/>
                    <a:pt x="319" y="65"/>
                    <a:pt x="306" y="46"/>
                  </a:cubicBezTo>
                  <a:cubicBezTo>
                    <a:pt x="287" y="27"/>
                    <a:pt x="268" y="21"/>
                    <a:pt x="249" y="8"/>
                  </a:cubicBezTo>
                  <a:cubicBezTo>
                    <a:pt x="237" y="3"/>
                    <a:pt x="224" y="0"/>
                    <a:pt x="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45" name="Google Shape;2545;p32"/>
            <p:cNvSpPr/>
            <p:nvPr/>
          </p:nvSpPr>
          <p:spPr>
            <a:xfrm>
              <a:off x="2562075" y="2902500"/>
              <a:ext cx="9650" cy="5700"/>
            </a:xfrm>
            <a:custGeom>
              <a:rect b="b" l="l" r="r" t="t"/>
              <a:pathLst>
                <a:path extrusionOk="0" h="228" w="386">
                  <a:moveTo>
                    <a:pt x="246" y="1"/>
                  </a:moveTo>
                  <a:cubicBezTo>
                    <a:pt x="146" y="1"/>
                    <a:pt x="0" y="228"/>
                    <a:pt x="139" y="228"/>
                  </a:cubicBezTo>
                  <a:cubicBezTo>
                    <a:pt x="240" y="228"/>
                    <a:pt x="385" y="1"/>
                    <a:pt x="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46" name="Google Shape;2546;p32"/>
            <p:cNvSpPr/>
            <p:nvPr/>
          </p:nvSpPr>
          <p:spPr>
            <a:xfrm>
              <a:off x="2566500" y="2926875"/>
              <a:ext cx="7275" cy="7500"/>
            </a:xfrm>
            <a:custGeom>
              <a:rect b="b" l="l" r="r" t="t"/>
              <a:pathLst>
                <a:path extrusionOk="0" h="300" w="291">
                  <a:moveTo>
                    <a:pt x="106" y="0"/>
                  </a:moveTo>
                  <a:cubicBezTo>
                    <a:pt x="68" y="0"/>
                    <a:pt x="20" y="58"/>
                    <a:pt x="32" y="92"/>
                  </a:cubicBezTo>
                  <a:cubicBezTo>
                    <a:pt x="32" y="110"/>
                    <a:pt x="32" y="123"/>
                    <a:pt x="38" y="136"/>
                  </a:cubicBezTo>
                  <a:cubicBezTo>
                    <a:pt x="32" y="148"/>
                    <a:pt x="25" y="161"/>
                    <a:pt x="19" y="173"/>
                  </a:cubicBezTo>
                  <a:cubicBezTo>
                    <a:pt x="0" y="205"/>
                    <a:pt x="0" y="249"/>
                    <a:pt x="19" y="281"/>
                  </a:cubicBezTo>
                  <a:cubicBezTo>
                    <a:pt x="32" y="293"/>
                    <a:pt x="51" y="300"/>
                    <a:pt x="69" y="300"/>
                  </a:cubicBezTo>
                  <a:cubicBezTo>
                    <a:pt x="164" y="293"/>
                    <a:pt x="290" y="186"/>
                    <a:pt x="259" y="85"/>
                  </a:cubicBezTo>
                  <a:cubicBezTo>
                    <a:pt x="252" y="66"/>
                    <a:pt x="240" y="54"/>
                    <a:pt x="227" y="35"/>
                  </a:cubicBezTo>
                  <a:cubicBezTo>
                    <a:pt x="220" y="23"/>
                    <a:pt x="205" y="21"/>
                    <a:pt x="191" y="21"/>
                  </a:cubicBezTo>
                  <a:cubicBezTo>
                    <a:pt x="181" y="21"/>
                    <a:pt x="172" y="22"/>
                    <a:pt x="164" y="22"/>
                  </a:cubicBezTo>
                  <a:cubicBezTo>
                    <a:pt x="145" y="22"/>
                    <a:pt x="133" y="16"/>
                    <a:pt x="120" y="3"/>
                  </a:cubicBezTo>
                  <a:cubicBezTo>
                    <a:pt x="115" y="1"/>
                    <a:pt x="111" y="0"/>
                    <a:pt x="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47" name="Google Shape;2547;p32"/>
            <p:cNvSpPr/>
            <p:nvPr/>
          </p:nvSpPr>
          <p:spPr>
            <a:xfrm>
              <a:off x="2509400" y="2927425"/>
              <a:ext cx="9175" cy="5225"/>
            </a:xfrm>
            <a:custGeom>
              <a:rect b="b" l="l" r="r" t="t"/>
              <a:pathLst>
                <a:path extrusionOk="0" h="209" w="367">
                  <a:moveTo>
                    <a:pt x="234" y="0"/>
                  </a:moveTo>
                  <a:cubicBezTo>
                    <a:pt x="140" y="0"/>
                    <a:pt x="1" y="208"/>
                    <a:pt x="133" y="208"/>
                  </a:cubicBezTo>
                  <a:cubicBezTo>
                    <a:pt x="228" y="208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48" name="Google Shape;2548;p32"/>
            <p:cNvSpPr/>
            <p:nvPr/>
          </p:nvSpPr>
          <p:spPr>
            <a:xfrm>
              <a:off x="2490500" y="2899600"/>
              <a:ext cx="8000" cy="9550"/>
            </a:xfrm>
            <a:custGeom>
              <a:rect b="b" l="l" r="r" t="t"/>
              <a:pathLst>
                <a:path extrusionOk="0" h="382" w="320">
                  <a:moveTo>
                    <a:pt x="227" y="1"/>
                  </a:moveTo>
                  <a:cubicBezTo>
                    <a:pt x="203" y="1"/>
                    <a:pt x="178" y="7"/>
                    <a:pt x="158" y="16"/>
                  </a:cubicBezTo>
                  <a:cubicBezTo>
                    <a:pt x="82" y="54"/>
                    <a:pt x="0" y="148"/>
                    <a:pt x="19" y="243"/>
                  </a:cubicBezTo>
                  <a:cubicBezTo>
                    <a:pt x="44" y="325"/>
                    <a:pt x="114" y="350"/>
                    <a:pt x="177" y="375"/>
                  </a:cubicBezTo>
                  <a:cubicBezTo>
                    <a:pt x="186" y="379"/>
                    <a:pt x="195" y="381"/>
                    <a:pt x="204" y="381"/>
                  </a:cubicBezTo>
                  <a:cubicBezTo>
                    <a:pt x="264" y="381"/>
                    <a:pt x="319" y="298"/>
                    <a:pt x="303" y="249"/>
                  </a:cubicBezTo>
                  <a:cubicBezTo>
                    <a:pt x="297" y="192"/>
                    <a:pt x="297" y="129"/>
                    <a:pt x="309" y="72"/>
                  </a:cubicBezTo>
                  <a:cubicBezTo>
                    <a:pt x="309" y="20"/>
                    <a:pt x="270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49" name="Google Shape;2549;p32"/>
            <p:cNvSpPr/>
            <p:nvPr/>
          </p:nvSpPr>
          <p:spPr>
            <a:xfrm>
              <a:off x="2497900" y="2833725"/>
              <a:ext cx="8550" cy="6950"/>
            </a:xfrm>
            <a:custGeom>
              <a:rect b="b" l="l" r="r" t="t"/>
              <a:pathLst>
                <a:path extrusionOk="0" h="278" w="342">
                  <a:moveTo>
                    <a:pt x="254" y="1"/>
                  </a:moveTo>
                  <a:cubicBezTo>
                    <a:pt x="212" y="1"/>
                    <a:pt x="166" y="19"/>
                    <a:pt x="139" y="40"/>
                  </a:cubicBezTo>
                  <a:cubicBezTo>
                    <a:pt x="89" y="77"/>
                    <a:pt x="1" y="178"/>
                    <a:pt x="64" y="241"/>
                  </a:cubicBezTo>
                  <a:lnTo>
                    <a:pt x="64" y="248"/>
                  </a:lnTo>
                  <a:cubicBezTo>
                    <a:pt x="70" y="270"/>
                    <a:pt x="83" y="278"/>
                    <a:pt x="98" y="278"/>
                  </a:cubicBezTo>
                  <a:cubicBezTo>
                    <a:pt x="114" y="278"/>
                    <a:pt x="133" y="270"/>
                    <a:pt x="152" y="260"/>
                  </a:cubicBezTo>
                  <a:cubicBezTo>
                    <a:pt x="234" y="248"/>
                    <a:pt x="303" y="197"/>
                    <a:pt x="335" y="122"/>
                  </a:cubicBezTo>
                  <a:cubicBezTo>
                    <a:pt x="341" y="109"/>
                    <a:pt x="341" y="103"/>
                    <a:pt x="341" y="90"/>
                  </a:cubicBezTo>
                  <a:cubicBezTo>
                    <a:pt x="341" y="23"/>
                    <a:pt x="301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50" name="Google Shape;2550;p32"/>
            <p:cNvSpPr/>
            <p:nvPr/>
          </p:nvSpPr>
          <p:spPr>
            <a:xfrm>
              <a:off x="2523800" y="2839375"/>
              <a:ext cx="6125" cy="5675"/>
            </a:xfrm>
            <a:custGeom>
              <a:rect b="b" l="l" r="r" t="t"/>
              <a:pathLst>
                <a:path extrusionOk="0" h="227" w="245">
                  <a:moveTo>
                    <a:pt x="177" y="1"/>
                  </a:moveTo>
                  <a:cubicBezTo>
                    <a:pt x="149" y="1"/>
                    <a:pt x="119" y="9"/>
                    <a:pt x="100" y="28"/>
                  </a:cubicBezTo>
                  <a:cubicBezTo>
                    <a:pt x="68" y="47"/>
                    <a:pt x="11" y="97"/>
                    <a:pt x="18" y="142"/>
                  </a:cubicBezTo>
                  <a:cubicBezTo>
                    <a:pt x="0" y="202"/>
                    <a:pt x="28" y="226"/>
                    <a:pt x="67" y="226"/>
                  </a:cubicBezTo>
                  <a:cubicBezTo>
                    <a:pt x="97" y="226"/>
                    <a:pt x="135" y="211"/>
                    <a:pt x="163" y="186"/>
                  </a:cubicBezTo>
                  <a:cubicBezTo>
                    <a:pt x="194" y="154"/>
                    <a:pt x="220" y="116"/>
                    <a:pt x="232" y="79"/>
                  </a:cubicBezTo>
                  <a:cubicBezTo>
                    <a:pt x="245" y="47"/>
                    <a:pt x="232" y="15"/>
                    <a:pt x="201" y="3"/>
                  </a:cubicBezTo>
                  <a:cubicBezTo>
                    <a:pt x="193" y="1"/>
                    <a:pt x="185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51" name="Google Shape;2551;p32"/>
            <p:cNvSpPr/>
            <p:nvPr/>
          </p:nvSpPr>
          <p:spPr>
            <a:xfrm>
              <a:off x="2489375" y="2861825"/>
              <a:ext cx="10275" cy="6025"/>
            </a:xfrm>
            <a:custGeom>
              <a:rect b="b" l="l" r="r" t="t"/>
              <a:pathLst>
                <a:path extrusionOk="0" h="241" w="411">
                  <a:moveTo>
                    <a:pt x="266" y="0"/>
                  </a:moveTo>
                  <a:cubicBezTo>
                    <a:pt x="152" y="0"/>
                    <a:pt x="1" y="240"/>
                    <a:pt x="146" y="240"/>
                  </a:cubicBezTo>
                  <a:cubicBezTo>
                    <a:pt x="260" y="240"/>
                    <a:pt x="411" y="0"/>
                    <a:pt x="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52" name="Google Shape;2552;p32"/>
            <p:cNvSpPr/>
            <p:nvPr/>
          </p:nvSpPr>
          <p:spPr>
            <a:xfrm>
              <a:off x="2363250" y="3280525"/>
              <a:ext cx="15475" cy="11575"/>
            </a:xfrm>
            <a:custGeom>
              <a:rect b="b" l="l" r="r" t="t"/>
              <a:pathLst>
                <a:path extrusionOk="0" h="463" w="619">
                  <a:moveTo>
                    <a:pt x="335" y="1"/>
                  </a:moveTo>
                  <a:cubicBezTo>
                    <a:pt x="216" y="1"/>
                    <a:pt x="87" y="145"/>
                    <a:pt x="45" y="231"/>
                  </a:cubicBezTo>
                  <a:cubicBezTo>
                    <a:pt x="1" y="318"/>
                    <a:pt x="23" y="462"/>
                    <a:pt x="133" y="462"/>
                  </a:cubicBezTo>
                  <a:cubicBezTo>
                    <a:pt x="150" y="462"/>
                    <a:pt x="169" y="459"/>
                    <a:pt x="190" y="451"/>
                  </a:cubicBezTo>
                  <a:lnTo>
                    <a:pt x="284" y="420"/>
                  </a:lnTo>
                  <a:cubicBezTo>
                    <a:pt x="391" y="376"/>
                    <a:pt x="618" y="105"/>
                    <a:pt x="429" y="29"/>
                  </a:cubicBezTo>
                  <a:lnTo>
                    <a:pt x="398" y="16"/>
                  </a:lnTo>
                  <a:cubicBezTo>
                    <a:pt x="377" y="6"/>
                    <a:pt x="356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53" name="Google Shape;2553;p32"/>
            <p:cNvSpPr/>
            <p:nvPr/>
          </p:nvSpPr>
          <p:spPr>
            <a:xfrm>
              <a:off x="2397600" y="3266225"/>
              <a:ext cx="11400" cy="9075"/>
            </a:xfrm>
            <a:custGeom>
              <a:rect b="b" l="l" r="r" t="t"/>
              <a:pathLst>
                <a:path extrusionOk="0" h="363" w="456">
                  <a:moveTo>
                    <a:pt x="258" y="1"/>
                  </a:moveTo>
                  <a:cubicBezTo>
                    <a:pt x="138" y="1"/>
                    <a:pt x="0" y="189"/>
                    <a:pt x="20" y="298"/>
                  </a:cubicBezTo>
                  <a:cubicBezTo>
                    <a:pt x="24" y="344"/>
                    <a:pt x="48" y="362"/>
                    <a:pt x="76" y="362"/>
                  </a:cubicBezTo>
                  <a:cubicBezTo>
                    <a:pt x="90" y="362"/>
                    <a:pt x="106" y="357"/>
                    <a:pt x="121" y="349"/>
                  </a:cubicBezTo>
                  <a:cubicBezTo>
                    <a:pt x="247" y="349"/>
                    <a:pt x="455" y="172"/>
                    <a:pt x="348" y="46"/>
                  </a:cubicBezTo>
                  <a:cubicBezTo>
                    <a:pt x="322" y="14"/>
                    <a:pt x="291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54" name="Google Shape;2554;p32"/>
            <p:cNvSpPr/>
            <p:nvPr/>
          </p:nvSpPr>
          <p:spPr>
            <a:xfrm>
              <a:off x="2406600" y="3298475"/>
              <a:ext cx="9025" cy="9925"/>
            </a:xfrm>
            <a:custGeom>
              <a:rect b="b" l="l" r="r" t="t"/>
              <a:pathLst>
                <a:path extrusionOk="0" h="397" w="361">
                  <a:moveTo>
                    <a:pt x="172" y="1"/>
                  </a:moveTo>
                  <a:cubicBezTo>
                    <a:pt x="112" y="1"/>
                    <a:pt x="20" y="84"/>
                    <a:pt x="51" y="137"/>
                  </a:cubicBezTo>
                  <a:cubicBezTo>
                    <a:pt x="95" y="206"/>
                    <a:pt x="1" y="314"/>
                    <a:pt x="89" y="377"/>
                  </a:cubicBezTo>
                  <a:cubicBezTo>
                    <a:pt x="109" y="391"/>
                    <a:pt x="129" y="397"/>
                    <a:pt x="148" y="397"/>
                  </a:cubicBezTo>
                  <a:cubicBezTo>
                    <a:pt x="219" y="397"/>
                    <a:pt x="287" y="322"/>
                    <a:pt x="316" y="263"/>
                  </a:cubicBezTo>
                  <a:cubicBezTo>
                    <a:pt x="348" y="219"/>
                    <a:pt x="360" y="162"/>
                    <a:pt x="341" y="106"/>
                  </a:cubicBezTo>
                  <a:cubicBezTo>
                    <a:pt x="316" y="30"/>
                    <a:pt x="253" y="49"/>
                    <a:pt x="203" y="11"/>
                  </a:cubicBezTo>
                  <a:cubicBezTo>
                    <a:pt x="194" y="4"/>
                    <a:pt x="184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55" name="Google Shape;2555;p32"/>
            <p:cNvSpPr/>
            <p:nvPr/>
          </p:nvSpPr>
          <p:spPr>
            <a:xfrm>
              <a:off x="2381225" y="3306425"/>
              <a:ext cx="7375" cy="7050"/>
            </a:xfrm>
            <a:custGeom>
              <a:rect b="b" l="l" r="r" t="t"/>
              <a:pathLst>
                <a:path extrusionOk="0" h="282" w="295">
                  <a:moveTo>
                    <a:pt x="212" y="0"/>
                  </a:moveTo>
                  <a:cubicBezTo>
                    <a:pt x="196" y="0"/>
                    <a:pt x="178" y="5"/>
                    <a:pt x="158" y="15"/>
                  </a:cubicBezTo>
                  <a:cubicBezTo>
                    <a:pt x="89" y="46"/>
                    <a:pt x="0" y="147"/>
                    <a:pt x="57" y="223"/>
                  </a:cubicBezTo>
                  <a:cubicBezTo>
                    <a:pt x="57" y="235"/>
                    <a:pt x="63" y="242"/>
                    <a:pt x="70" y="248"/>
                  </a:cubicBezTo>
                  <a:cubicBezTo>
                    <a:pt x="81" y="272"/>
                    <a:pt x="99" y="281"/>
                    <a:pt x="119" y="281"/>
                  </a:cubicBezTo>
                  <a:cubicBezTo>
                    <a:pt x="168" y="281"/>
                    <a:pt x="231" y="225"/>
                    <a:pt x="240" y="185"/>
                  </a:cubicBezTo>
                  <a:cubicBezTo>
                    <a:pt x="253" y="166"/>
                    <a:pt x="259" y="141"/>
                    <a:pt x="265" y="122"/>
                  </a:cubicBezTo>
                  <a:cubicBezTo>
                    <a:pt x="295" y="53"/>
                    <a:pt x="26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56" name="Google Shape;2556;p32"/>
            <p:cNvSpPr/>
            <p:nvPr/>
          </p:nvSpPr>
          <p:spPr>
            <a:xfrm>
              <a:off x="2386100" y="3294175"/>
              <a:ext cx="7550" cy="5525"/>
            </a:xfrm>
            <a:custGeom>
              <a:rect b="b" l="l" r="r" t="t"/>
              <a:pathLst>
                <a:path extrusionOk="0" h="221" w="302">
                  <a:moveTo>
                    <a:pt x="220" y="1"/>
                  </a:moveTo>
                  <a:cubicBezTo>
                    <a:pt x="206" y="1"/>
                    <a:pt x="189" y="4"/>
                    <a:pt x="171" y="13"/>
                  </a:cubicBezTo>
                  <a:lnTo>
                    <a:pt x="127" y="32"/>
                  </a:lnTo>
                  <a:cubicBezTo>
                    <a:pt x="89" y="51"/>
                    <a:pt x="1" y="139"/>
                    <a:pt x="51" y="183"/>
                  </a:cubicBezTo>
                  <a:lnTo>
                    <a:pt x="77" y="202"/>
                  </a:lnTo>
                  <a:cubicBezTo>
                    <a:pt x="92" y="215"/>
                    <a:pt x="109" y="220"/>
                    <a:pt x="127" y="220"/>
                  </a:cubicBezTo>
                  <a:cubicBezTo>
                    <a:pt x="186" y="220"/>
                    <a:pt x="248" y="157"/>
                    <a:pt x="272" y="114"/>
                  </a:cubicBezTo>
                  <a:cubicBezTo>
                    <a:pt x="302" y="49"/>
                    <a:pt x="273" y="1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57" name="Google Shape;2557;p32"/>
            <p:cNvSpPr/>
            <p:nvPr/>
          </p:nvSpPr>
          <p:spPr>
            <a:xfrm>
              <a:off x="2356000" y="3305350"/>
              <a:ext cx="7700" cy="4300"/>
            </a:xfrm>
            <a:custGeom>
              <a:rect b="b" l="l" r="r" t="t"/>
              <a:pathLst>
                <a:path extrusionOk="0" h="172" w="308">
                  <a:moveTo>
                    <a:pt x="229" y="0"/>
                  </a:moveTo>
                  <a:cubicBezTo>
                    <a:pt x="227" y="0"/>
                    <a:pt x="224" y="0"/>
                    <a:pt x="221" y="1"/>
                  </a:cubicBezTo>
                  <a:cubicBezTo>
                    <a:pt x="196" y="1"/>
                    <a:pt x="171" y="7"/>
                    <a:pt x="145" y="13"/>
                  </a:cubicBezTo>
                  <a:cubicBezTo>
                    <a:pt x="101" y="26"/>
                    <a:pt x="0" y="121"/>
                    <a:pt x="76" y="159"/>
                  </a:cubicBezTo>
                  <a:cubicBezTo>
                    <a:pt x="95" y="165"/>
                    <a:pt x="114" y="171"/>
                    <a:pt x="139" y="171"/>
                  </a:cubicBezTo>
                  <a:cubicBezTo>
                    <a:pt x="142" y="172"/>
                    <a:pt x="145" y="172"/>
                    <a:pt x="148" y="172"/>
                  </a:cubicBezTo>
                  <a:cubicBezTo>
                    <a:pt x="236" y="172"/>
                    <a:pt x="308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58" name="Google Shape;2558;p32"/>
            <p:cNvSpPr/>
            <p:nvPr/>
          </p:nvSpPr>
          <p:spPr>
            <a:xfrm>
              <a:off x="2328550" y="3272800"/>
              <a:ext cx="5075" cy="5650"/>
            </a:xfrm>
            <a:custGeom>
              <a:rect b="b" l="l" r="r" t="t"/>
              <a:pathLst>
                <a:path extrusionOk="0" h="226" w="203">
                  <a:moveTo>
                    <a:pt x="138" y="1"/>
                  </a:moveTo>
                  <a:cubicBezTo>
                    <a:pt x="76" y="1"/>
                    <a:pt x="29" y="72"/>
                    <a:pt x="13" y="130"/>
                  </a:cubicBezTo>
                  <a:cubicBezTo>
                    <a:pt x="1" y="155"/>
                    <a:pt x="20" y="187"/>
                    <a:pt x="45" y="187"/>
                  </a:cubicBezTo>
                  <a:cubicBezTo>
                    <a:pt x="32" y="193"/>
                    <a:pt x="32" y="199"/>
                    <a:pt x="45" y="212"/>
                  </a:cubicBezTo>
                  <a:cubicBezTo>
                    <a:pt x="50" y="222"/>
                    <a:pt x="57" y="225"/>
                    <a:pt x="65" y="225"/>
                  </a:cubicBezTo>
                  <a:cubicBezTo>
                    <a:pt x="87" y="225"/>
                    <a:pt x="114" y="194"/>
                    <a:pt x="114" y="180"/>
                  </a:cubicBezTo>
                  <a:cubicBezTo>
                    <a:pt x="127" y="142"/>
                    <a:pt x="152" y="111"/>
                    <a:pt x="165" y="73"/>
                  </a:cubicBezTo>
                  <a:cubicBezTo>
                    <a:pt x="184" y="54"/>
                    <a:pt x="203" y="29"/>
                    <a:pt x="177" y="10"/>
                  </a:cubicBezTo>
                  <a:cubicBezTo>
                    <a:pt x="164" y="4"/>
                    <a:pt x="151" y="1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59" name="Google Shape;2559;p32"/>
            <p:cNvSpPr/>
            <p:nvPr/>
          </p:nvSpPr>
          <p:spPr>
            <a:xfrm>
              <a:off x="2355700" y="3232825"/>
              <a:ext cx="9150" cy="8075"/>
            </a:xfrm>
            <a:custGeom>
              <a:rect b="b" l="l" r="r" t="t"/>
              <a:pathLst>
                <a:path extrusionOk="0" h="323" w="366">
                  <a:moveTo>
                    <a:pt x="261" y="0"/>
                  </a:moveTo>
                  <a:cubicBezTo>
                    <a:pt x="115" y="0"/>
                    <a:pt x="1" y="143"/>
                    <a:pt x="50" y="291"/>
                  </a:cubicBezTo>
                  <a:cubicBezTo>
                    <a:pt x="58" y="310"/>
                    <a:pt x="70" y="317"/>
                    <a:pt x="84" y="317"/>
                  </a:cubicBezTo>
                  <a:cubicBezTo>
                    <a:pt x="121" y="317"/>
                    <a:pt x="171" y="264"/>
                    <a:pt x="190" y="229"/>
                  </a:cubicBezTo>
                  <a:lnTo>
                    <a:pt x="190" y="229"/>
                  </a:lnTo>
                  <a:lnTo>
                    <a:pt x="151" y="322"/>
                  </a:lnTo>
                  <a:cubicBezTo>
                    <a:pt x="183" y="316"/>
                    <a:pt x="214" y="303"/>
                    <a:pt x="239" y="284"/>
                  </a:cubicBezTo>
                  <a:cubicBezTo>
                    <a:pt x="277" y="253"/>
                    <a:pt x="315" y="215"/>
                    <a:pt x="334" y="165"/>
                  </a:cubicBezTo>
                  <a:cubicBezTo>
                    <a:pt x="365" y="102"/>
                    <a:pt x="365" y="1"/>
                    <a:pt x="271" y="1"/>
                  </a:cubicBezTo>
                  <a:cubicBezTo>
                    <a:pt x="268" y="1"/>
                    <a:pt x="264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60" name="Google Shape;2560;p32"/>
            <p:cNvSpPr/>
            <p:nvPr/>
          </p:nvSpPr>
          <p:spPr>
            <a:xfrm>
              <a:off x="2370500" y="3246550"/>
              <a:ext cx="15325" cy="9000"/>
            </a:xfrm>
            <a:custGeom>
              <a:rect b="b" l="l" r="r" t="t"/>
              <a:pathLst>
                <a:path extrusionOk="0" h="360" w="613">
                  <a:moveTo>
                    <a:pt x="392" y="0"/>
                  </a:moveTo>
                  <a:cubicBezTo>
                    <a:pt x="228" y="0"/>
                    <a:pt x="0" y="360"/>
                    <a:pt x="221" y="360"/>
                  </a:cubicBezTo>
                  <a:cubicBezTo>
                    <a:pt x="379" y="360"/>
                    <a:pt x="612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61" name="Google Shape;2561;p32"/>
            <p:cNvSpPr/>
            <p:nvPr/>
          </p:nvSpPr>
          <p:spPr>
            <a:xfrm>
              <a:off x="2351475" y="3260000"/>
              <a:ext cx="8950" cy="6725"/>
            </a:xfrm>
            <a:custGeom>
              <a:rect b="b" l="l" r="r" t="t"/>
              <a:pathLst>
                <a:path extrusionOk="0" h="269" w="358">
                  <a:moveTo>
                    <a:pt x="196" y="1"/>
                  </a:moveTo>
                  <a:cubicBezTo>
                    <a:pt x="141" y="1"/>
                    <a:pt x="91" y="47"/>
                    <a:pt x="55" y="106"/>
                  </a:cubicBezTo>
                  <a:cubicBezTo>
                    <a:pt x="11" y="172"/>
                    <a:pt x="0" y="269"/>
                    <a:pt x="81" y="269"/>
                  </a:cubicBezTo>
                  <a:cubicBezTo>
                    <a:pt x="92" y="269"/>
                    <a:pt x="104" y="267"/>
                    <a:pt x="118" y="263"/>
                  </a:cubicBezTo>
                  <a:cubicBezTo>
                    <a:pt x="181" y="251"/>
                    <a:pt x="358" y="93"/>
                    <a:pt x="263" y="24"/>
                  </a:cubicBezTo>
                  <a:cubicBezTo>
                    <a:pt x="240" y="8"/>
                    <a:pt x="218" y="1"/>
                    <a:pt x="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62" name="Google Shape;2562;p32"/>
            <p:cNvSpPr/>
            <p:nvPr/>
          </p:nvSpPr>
          <p:spPr>
            <a:xfrm>
              <a:off x="2332150" y="3244125"/>
              <a:ext cx="8100" cy="6550"/>
            </a:xfrm>
            <a:custGeom>
              <a:rect b="b" l="l" r="r" t="t"/>
              <a:pathLst>
                <a:path extrusionOk="0" h="262" w="324">
                  <a:moveTo>
                    <a:pt x="221" y="0"/>
                  </a:moveTo>
                  <a:cubicBezTo>
                    <a:pt x="156" y="0"/>
                    <a:pt x="54" y="98"/>
                    <a:pt x="40" y="135"/>
                  </a:cubicBezTo>
                  <a:cubicBezTo>
                    <a:pt x="1" y="213"/>
                    <a:pt x="42" y="261"/>
                    <a:pt x="101" y="261"/>
                  </a:cubicBezTo>
                  <a:cubicBezTo>
                    <a:pt x="127" y="261"/>
                    <a:pt x="157" y="251"/>
                    <a:pt x="185" y="230"/>
                  </a:cubicBezTo>
                  <a:cubicBezTo>
                    <a:pt x="185" y="224"/>
                    <a:pt x="185" y="217"/>
                    <a:pt x="185" y="211"/>
                  </a:cubicBezTo>
                  <a:cubicBezTo>
                    <a:pt x="229" y="205"/>
                    <a:pt x="324" y="104"/>
                    <a:pt x="279" y="72"/>
                  </a:cubicBezTo>
                  <a:cubicBezTo>
                    <a:pt x="279" y="66"/>
                    <a:pt x="273" y="53"/>
                    <a:pt x="273" y="47"/>
                  </a:cubicBezTo>
                  <a:cubicBezTo>
                    <a:pt x="265" y="13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63" name="Google Shape;2563;p32"/>
            <p:cNvSpPr/>
            <p:nvPr/>
          </p:nvSpPr>
          <p:spPr>
            <a:xfrm>
              <a:off x="2297800" y="3277825"/>
              <a:ext cx="6575" cy="6275"/>
            </a:xfrm>
            <a:custGeom>
              <a:rect b="b" l="l" r="r" t="t"/>
              <a:pathLst>
                <a:path extrusionOk="0" h="251" w="263">
                  <a:moveTo>
                    <a:pt x="187" y="1"/>
                  </a:moveTo>
                  <a:cubicBezTo>
                    <a:pt x="178" y="1"/>
                    <a:pt x="169" y="2"/>
                    <a:pt x="159" y="4"/>
                  </a:cubicBezTo>
                  <a:cubicBezTo>
                    <a:pt x="133" y="11"/>
                    <a:pt x="108" y="17"/>
                    <a:pt x="89" y="36"/>
                  </a:cubicBezTo>
                  <a:lnTo>
                    <a:pt x="83" y="42"/>
                  </a:lnTo>
                  <a:cubicBezTo>
                    <a:pt x="58" y="55"/>
                    <a:pt x="39" y="80"/>
                    <a:pt x="26" y="105"/>
                  </a:cubicBezTo>
                  <a:cubicBezTo>
                    <a:pt x="20" y="105"/>
                    <a:pt x="20" y="112"/>
                    <a:pt x="20" y="118"/>
                  </a:cubicBezTo>
                  <a:cubicBezTo>
                    <a:pt x="14" y="124"/>
                    <a:pt x="14" y="131"/>
                    <a:pt x="7" y="137"/>
                  </a:cubicBezTo>
                  <a:cubicBezTo>
                    <a:pt x="1" y="150"/>
                    <a:pt x="1" y="162"/>
                    <a:pt x="1" y="175"/>
                  </a:cubicBezTo>
                  <a:cubicBezTo>
                    <a:pt x="1" y="181"/>
                    <a:pt x="1" y="181"/>
                    <a:pt x="1" y="187"/>
                  </a:cubicBezTo>
                  <a:lnTo>
                    <a:pt x="1" y="194"/>
                  </a:lnTo>
                  <a:cubicBezTo>
                    <a:pt x="1" y="200"/>
                    <a:pt x="1" y="206"/>
                    <a:pt x="1" y="213"/>
                  </a:cubicBezTo>
                  <a:cubicBezTo>
                    <a:pt x="1" y="219"/>
                    <a:pt x="7" y="219"/>
                    <a:pt x="14" y="225"/>
                  </a:cubicBezTo>
                  <a:cubicBezTo>
                    <a:pt x="14" y="231"/>
                    <a:pt x="20" y="231"/>
                    <a:pt x="20" y="238"/>
                  </a:cubicBezTo>
                  <a:cubicBezTo>
                    <a:pt x="33" y="244"/>
                    <a:pt x="45" y="250"/>
                    <a:pt x="58" y="250"/>
                  </a:cubicBezTo>
                  <a:cubicBezTo>
                    <a:pt x="77" y="250"/>
                    <a:pt x="96" y="250"/>
                    <a:pt x="108" y="238"/>
                  </a:cubicBezTo>
                  <a:cubicBezTo>
                    <a:pt x="127" y="238"/>
                    <a:pt x="140" y="225"/>
                    <a:pt x="152" y="219"/>
                  </a:cubicBezTo>
                  <a:cubicBezTo>
                    <a:pt x="197" y="194"/>
                    <a:pt x="228" y="150"/>
                    <a:pt x="241" y="105"/>
                  </a:cubicBezTo>
                  <a:cubicBezTo>
                    <a:pt x="263" y="51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64" name="Google Shape;2564;p32"/>
            <p:cNvSpPr/>
            <p:nvPr/>
          </p:nvSpPr>
          <p:spPr>
            <a:xfrm>
              <a:off x="2307175" y="3310050"/>
              <a:ext cx="13375" cy="10400"/>
            </a:xfrm>
            <a:custGeom>
              <a:rect b="b" l="l" r="r" t="t"/>
              <a:pathLst>
                <a:path extrusionOk="0" h="416" w="535">
                  <a:moveTo>
                    <a:pt x="367" y="0"/>
                  </a:moveTo>
                  <a:cubicBezTo>
                    <a:pt x="288" y="0"/>
                    <a:pt x="200" y="73"/>
                    <a:pt x="149" y="128"/>
                  </a:cubicBezTo>
                  <a:cubicBezTo>
                    <a:pt x="61" y="222"/>
                    <a:pt x="0" y="415"/>
                    <a:pt x="156" y="415"/>
                  </a:cubicBezTo>
                  <a:cubicBezTo>
                    <a:pt x="168" y="415"/>
                    <a:pt x="180" y="414"/>
                    <a:pt x="194" y="412"/>
                  </a:cubicBezTo>
                  <a:cubicBezTo>
                    <a:pt x="244" y="399"/>
                    <a:pt x="288" y="380"/>
                    <a:pt x="332" y="349"/>
                  </a:cubicBezTo>
                  <a:cubicBezTo>
                    <a:pt x="408" y="292"/>
                    <a:pt x="534" y="128"/>
                    <a:pt x="446" y="34"/>
                  </a:cubicBezTo>
                  <a:cubicBezTo>
                    <a:pt x="422" y="10"/>
                    <a:pt x="395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65" name="Google Shape;2565;p32"/>
            <p:cNvSpPr/>
            <p:nvPr/>
          </p:nvSpPr>
          <p:spPr>
            <a:xfrm>
              <a:off x="2323200" y="3296900"/>
              <a:ext cx="8500" cy="7400"/>
            </a:xfrm>
            <a:custGeom>
              <a:rect b="b" l="l" r="r" t="t"/>
              <a:pathLst>
                <a:path extrusionOk="0" h="296" w="340">
                  <a:moveTo>
                    <a:pt x="227" y="1"/>
                  </a:moveTo>
                  <a:cubicBezTo>
                    <a:pt x="197" y="1"/>
                    <a:pt x="163" y="12"/>
                    <a:pt x="133" y="36"/>
                  </a:cubicBezTo>
                  <a:lnTo>
                    <a:pt x="63" y="93"/>
                  </a:lnTo>
                  <a:cubicBezTo>
                    <a:pt x="32" y="112"/>
                    <a:pt x="0" y="150"/>
                    <a:pt x="13" y="194"/>
                  </a:cubicBezTo>
                  <a:lnTo>
                    <a:pt x="26" y="244"/>
                  </a:lnTo>
                  <a:cubicBezTo>
                    <a:pt x="39" y="281"/>
                    <a:pt x="62" y="295"/>
                    <a:pt x="90" y="295"/>
                  </a:cubicBezTo>
                  <a:cubicBezTo>
                    <a:pt x="168" y="295"/>
                    <a:pt x="278" y="185"/>
                    <a:pt x="297" y="143"/>
                  </a:cubicBezTo>
                  <a:cubicBezTo>
                    <a:pt x="340" y="53"/>
                    <a:pt x="292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66" name="Google Shape;2566;p32"/>
            <p:cNvSpPr/>
            <p:nvPr/>
          </p:nvSpPr>
          <p:spPr>
            <a:xfrm>
              <a:off x="2449175" y="3273200"/>
              <a:ext cx="14375" cy="12150"/>
            </a:xfrm>
            <a:custGeom>
              <a:rect b="b" l="l" r="r" t="t"/>
              <a:pathLst>
                <a:path extrusionOk="0" h="486" w="575">
                  <a:moveTo>
                    <a:pt x="379" y="0"/>
                  </a:moveTo>
                  <a:cubicBezTo>
                    <a:pt x="240" y="0"/>
                    <a:pt x="108" y="120"/>
                    <a:pt x="45" y="240"/>
                  </a:cubicBezTo>
                  <a:cubicBezTo>
                    <a:pt x="1" y="335"/>
                    <a:pt x="1" y="486"/>
                    <a:pt x="146" y="486"/>
                  </a:cubicBezTo>
                  <a:lnTo>
                    <a:pt x="196" y="486"/>
                  </a:lnTo>
                  <a:cubicBezTo>
                    <a:pt x="341" y="486"/>
                    <a:pt x="474" y="366"/>
                    <a:pt x="530" y="246"/>
                  </a:cubicBezTo>
                  <a:cubicBezTo>
                    <a:pt x="575" y="152"/>
                    <a:pt x="575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67" name="Google Shape;2567;p32"/>
            <p:cNvSpPr/>
            <p:nvPr/>
          </p:nvSpPr>
          <p:spPr>
            <a:xfrm>
              <a:off x="2392575" y="3327275"/>
              <a:ext cx="17275" cy="15025"/>
            </a:xfrm>
            <a:custGeom>
              <a:rect b="b" l="l" r="r" t="t"/>
              <a:pathLst>
                <a:path extrusionOk="0" h="601" w="691">
                  <a:moveTo>
                    <a:pt x="509" y="1"/>
                  </a:moveTo>
                  <a:cubicBezTo>
                    <a:pt x="492" y="1"/>
                    <a:pt x="474" y="3"/>
                    <a:pt x="455" y="7"/>
                  </a:cubicBezTo>
                  <a:cubicBezTo>
                    <a:pt x="322" y="45"/>
                    <a:pt x="202" y="127"/>
                    <a:pt x="127" y="240"/>
                  </a:cubicBezTo>
                  <a:cubicBezTo>
                    <a:pt x="64" y="310"/>
                    <a:pt x="0" y="436"/>
                    <a:pt x="45" y="530"/>
                  </a:cubicBezTo>
                  <a:cubicBezTo>
                    <a:pt x="69" y="583"/>
                    <a:pt x="115" y="600"/>
                    <a:pt x="165" y="600"/>
                  </a:cubicBezTo>
                  <a:cubicBezTo>
                    <a:pt x="206" y="600"/>
                    <a:pt x="251" y="589"/>
                    <a:pt x="291" y="574"/>
                  </a:cubicBezTo>
                  <a:cubicBezTo>
                    <a:pt x="310" y="568"/>
                    <a:pt x="328" y="556"/>
                    <a:pt x="354" y="543"/>
                  </a:cubicBezTo>
                  <a:cubicBezTo>
                    <a:pt x="366" y="537"/>
                    <a:pt x="379" y="530"/>
                    <a:pt x="392" y="524"/>
                  </a:cubicBezTo>
                  <a:cubicBezTo>
                    <a:pt x="524" y="461"/>
                    <a:pt x="625" y="347"/>
                    <a:pt x="663" y="209"/>
                  </a:cubicBezTo>
                  <a:cubicBezTo>
                    <a:pt x="690" y="88"/>
                    <a:pt x="622" y="1"/>
                    <a:pt x="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68" name="Google Shape;2568;p32"/>
            <p:cNvSpPr/>
            <p:nvPr/>
          </p:nvSpPr>
          <p:spPr>
            <a:xfrm>
              <a:off x="2438625" y="3318600"/>
              <a:ext cx="10275" cy="9525"/>
            </a:xfrm>
            <a:custGeom>
              <a:rect b="b" l="l" r="r" t="t"/>
              <a:pathLst>
                <a:path extrusionOk="0" h="381" w="411">
                  <a:moveTo>
                    <a:pt x="265" y="1"/>
                  </a:moveTo>
                  <a:cubicBezTo>
                    <a:pt x="227" y="1"/>
                    <a:pt x="189" y="13"/>
                    <a:pt x="158" y="38"/>
                  </a:cubicBezTo>
                  <a:cubicBezTo>
                    <a:pt x="149" y="43"/>
                    <a:pt x="103" y="74"/>
                    <a:pt x="105" y="74"/>
                  </a:cubicBezTo>
                  <a:cubicBezTo>
                    <a:pt x="106" y="74"/>
                    <a:pt x="110" y="72"/>
                    <a:pt x="119" y="66"/>
                  </a:cubicBezTo>
                  <a:lnTo>
                    <a:pt x="119" y="66"/>
                  </a:lnTo>
                  <a:cubicBezTo>
                    <a:pt x="51" y="112"/>
                    <a:pt x="6" y="196"/>
                    <a:pt x="0" y="284"/>
                  </a:cubicBezTo>
                  <a:lnTo>
                    <a:pt x="0" y="322"/>
                  </a:lnTo>
                  <a:cubicBezTo>
                    <a:pt x="0" y="365"/>
                    <a:pt x="27" y="381"/>
                    <a:pt x="66" y="381"/>
                  </a:cubicBezTo>
                  <a:cubicBezTo>
                    <a:pt x="73" y="381"/>
                    <a:pt x="81" y="380"/>
                    <a:pt x="88" y="379"/>
                  </a:cubicBezTo>
                  <a:lnTo>
                    <a:pt x="139" y="373"/>
                  </a:lnTo>
                  <a:cubicBezTo>
                    <a:pt x="215" y="354"/>
                    <a:pt x="278" y="303"/>
                    <a:pt x="315" y="240"/>
                  </a:cubicBezTo>
                  <a:cubicBezTo>
                    <a:pt x="353" y="196"/>
                    <a:pt x="410" y="76"/>
                    <a:pt x="341" y="32"/>
                  </a:cubicBezTo>
                  <a:cubicBezTo>
                    <a:pt x="322" y="7"/>
                    <a:pt x="297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69" name="Google Shape;2569;p32"/>
            <p:cNvSpPr/>
            <p:nvPr/>
          </p:nvSpPr>
          <p:spPr>
            <a:xfrm>
              <a:off x="2434525" y="3300075"/>
              <a:ext cx="7900" cy="7925"/>
            </a:xfrm>
            <a:custGeom>
              <a:rect b="b" l="l" r="r" t="t"/>
              <a:pathLst>
                <a:path extrusionOk="0" h="317" w="316">
                  <a:moveTo>
                    <a:pt x="239" y="0"/>
                  </a:moveTo>
                  <a:cubicBezTo>
                    <a:pt x="218" y="0"/>
                    <a:pt x="193" y="8"/>
                    <a:pt x="170" y="16"/>
                  </a:cubicBezTo>
                  <a:cubicBezTo>
                    <a:pt x="126" y="35"/>
                    <a:pt x="82" y="73"/>
                    <a:pt x="57" y="117"/>
                  </a:cubicBezTo>
                  <a:cubicBezTo>
                    <a:pt x="13" y="161"/>
                    <a:pt x="0" y="231"/>
                    <a:pt x="32" y="281"/>
                  </a:cubicBezTo>
                  <a:cubicBezTo>
                    <a:pt x="58" y="308"/>
                    <a:pt x="86" y="317"/>
                    <a:pt x="114" y="317"/>
                  </a:cubicBezTo>
                  <a:cubicBezTo>
                    <a:pt x="140" y="317"/>
                    <a:pt x="165" y="309"/>
                    <a:pt x="189" y="300"/>
                  </a:cubicBezTo>
                  <a:cubicBezTo>
                    <a:pt x="240" y="288"/>
                    <a:pt x="271" y="250"/>
                    <a:pt x="290" y="206"/>
                  </a:cubicBezTo>
                  <a:cubicBezTo>
                    <a:pt x="309" y="155"/>
                    <a:pt x="315" y="92"/>
                    <a:pt x="297" y="42"/>
                  </a:cubicBezTo>
                  <a:cubicBezTo>
                    <a:pt x="286" y="11"/>
                    <a:pt x="265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70" name="Google Shape;2570;p32"/>
            <p:cNvSpPr/>
            <p:nvPr/>
          </p:nvSpPr>
          <p:spPr>
            <a:xfrm>
              <a:off x="2421900" y="3270325"/>
              <a:ext cx="9025" cy="8575"/>
            </a:xfrm>
            <a:custGeom>
              <a:rect b="b" l="l" r="r" t="t"/>
              <a:pathLst>
                <a:path extrusionOk="0" h="343" w="361">
                  <a:moveTo>
                    <a:pt x="222" y="1"/>
                  </a:moveTo>
                  <a:cubicBezTo>
                    <a:pt x="158" y="1"/>
                    <a:pt x="95" y="61"/>
                    <a:pt x="64" y="109"/>
                  </a:cubicBezTo>
                  <a:cubicBezTo>
                    <a:pt x="19" y="147"/>
                    <a:pt x="1" y="204"/>
                    <a:pt x="1" y="267"/>
                  </a:cubicBezTo>
                  <a:cubicBezTo>
                    <a:pt x="1" y="304"/>
                    <a:pt x="32" y="342"/>
                    <a:pt x="76" y="342"/>
                  </a:cubicBezTo>
                  <a:cubicBezTo>
                    <a:pt x="114" y="342"/>
                    <a:pt x="146" y="330"/>
                    <a:pt x="177" y="311"/>
                  </a:cubicBezTo>
                  <a:lnTo>
                    <a:pt x="202" y="304"/>
                  </a:lnTo>
                  <a:cubicBezTo>
                    <a:pt x="259" y="286"/>
                    <a:pt x="360" y="191"/>
                    <a:pt x="297" y="134"/>
                  </a:cubicBezTo>
                  <a:lnTo>
                    <a:pt x="297" y="122"/>
                  </a:lnTo>
                  <a:cubicBezTo>
                    <a:pt x="310" y="77"/>
                    <a:pt x="310" y="27"/>
                    <a:pt x="259" y="8"/>
                  </a:cubicBezTo>
                  <a:cubicBezTo>
                    <a:pt x="247" y="3"/>
                    <a:pt x="234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71" name="Google Shape;2571;p32"/>
            <p:cNvSpPr/>
            <p:nvPr/>
          </p:nvSpPr>
          <p:spPr>
            <a:xfrm>
              <a:off x="2323575" y="3228500"/>
              <a:ext cx="8950" cy="8350"/>
            </a:xfrm>
            <a:custGeom>
              <a:rect b="b" l="l" r="r" t="t"/>
              <a:pathLst>
                <a:path extrusionOk="0" h="334" w="358">
                  <a:moveTo>
                    <a:pt x="256" y="1"/>
                  </a:moveTo>
                  <a:cubicBezTo>
                    <a:pt x="216" y="1"/>
                    <a:pt x="172" y="21"/>
                    <a:pt x="143" y="41"/>
                  </a:cubicBezTo>
                  <a:cubicBezTo>
                    <a:pt x="67" y="92"/>
                    <a:pt x="17" y="167"/>
                    <a:pt x="4" y="262"/>
                  </a:cubicBezTo>
                  <a:cubicBezTo>
                    <a:pt x="0" y="315"/>
                    <a:pt x="43" y="334"/>
                    <a:pt x="88" y="334"/>
                  </a:cubicBezTo>
                  <a:cubicBezTo>
                    <a:pt x="112" y="334"/>
                    <a:pt x="138" y="328"/>
                    <a:pt x="156" y="319"/>
                  </a:cubicBezTo>
                  <a:cubicBezTo>
                    <a:pt x="212" y="293"/>
                    <a:pt x="257" y="249"/>
                    <a:pt x="282" y="199"/>
                  </a:cubicBezTo>
                  <a:cubicBezTo>
                    <a:pt x="288" y="199"/>
                    <a:pt x="288" y="193"/>
                    <a:pt x="294" y="193"/>
                  </a:cubicBezTo>
                  <a:cubicBezTo>
                    <a:pt x="326" y="148"/>
                    <a:pt x="358" y="66"/>
                    <a:pt x="313" y="22"/>
                  </a:cubicBezTo>
                  <a:cubicBezTo>
                    <a:pt x="298" y="7"/>
                    <a:pt x="277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72" name="Google Shape;2572;p32"/>
            <p:cNvSpPr/>
            <p:nvPr/>
          </p:nvSpPr>
          <p:spPr>
            <a:xfrm>
              <a:off x="2240900" y="2961175"/>
              <a:ext cx="15000" cy="12125"/>
            </a:xfrm>
            <a:custGeom>
              <a:rect b="b" l="l" r="r" t="t"/>
              <a:pathLst>
                <a:path extrusionOk="0" h="485" w="600">
                  <a:moveTo>
                    <a:pt x="460" y="0"/>
                  </a:moveTo>
                  <a:cubicBezTo>
                    <a:pt x="428" y="0"/>
                    <a:pt x="394" y="8"/>
                    <a:pt x="366" y="19"/>
                  </a:cubicBezTo>
                  <a:cubicBezTo>
                    <a:pt x="265" y="38"/>
                    <a:pt x="177" y="94"/>
                    <a:pt x="120" y="183"/>
                  </a:cubicBezTo>
                  <a:cubicBezTo>
                    <a:pt x="63" y="258"/>
                    <a:pt x="0" y="429"/>
                    <a:pt x="126" y="473"/>
                  </a:cubicBezTo>
                  <a:cubicBezTo>
                    <a:pt x="150" y="481"/>
                    <a:pt x="173" y="485"/>
                    <a:pt x="195" y="485"/>
                  </a:cubicBezTo>
                  <a:cubicBezTo>
                    <a:pt x="296" y="485"/>
                    <a:pt x="389" y="414"/>
                    <a:pt x="461" y="347"/>
                  </a:cubicBezTo>
                  <a:cubicBezTo>
                    <a:pt x="530" y="290"/>
                    <a:pt x="599" y="164"/>
                    <a:pt x="568" y="69"/>
                  </a:cubicBezTo>
                  <a:cubicBezTo>
                    <a:pt x="549" y="17"/>
                    <a:pt x="506" y="0"/>
                    <a:pt x="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73" name="Google Shape;2573;p32"/>
            <p:cNvSpPr/>
            <p:nvPr/>
          </p:nvSpPr>
          <p:spPr>
            <a:xfrm>
              <a:off x="2273225" y="2934725"/>
              <a:ext cx="11650" cy="9900"/>
            </a:xfrm>
            <a:custGeom>
              <a:rect b="b" l="l" r="r" t="t"/>
              <a:pathLst>
                <a:path extrusionOk="0" h="396" w="466">
                  <a:moveTo>
                    <a:pt x="329" y="1"/>
                  </a:moveTo>
                  <a:cubicBezTo>
                    <a:pt x="304" y="1"/>
                    <a:pt x="276" y="8"/>
                    <a:pt x="246" y="23"/>
                  </a:cubicBezTo>
                  <a:cubicBezTo>
                    <a:pt x="133" y="74"/>
                    <a:pt x="0" y="232"/>
                    <a:pt x="82" y="358"/>
                  </a:cubicBezTo>
                  <a:cubicBezTo>
                    <a:pt x="77" y="349"/>
                    <a:pt x="73" y="345"/>
                    <a:pt x="73" y="345"/>
                  </a:cubicBezTo>
                  <a:lnTo>
                    <a:pt x="73" y="345"/>
                  </a:lnTo>
                  <a:cubicBezTo>
                    <a:pt x="73" y="345"/>
                    <a:pt x="78" y="353"/>
                    <a:pt x="88" y="370"/>
                  </a:cubicBezTo>
                  <a:cubicBezTo>
                    <a:pt x="95" y="389"/>
                    <a:pt x="114" y="396"/>
                    <a:pt x="133" y="396"/>
                  </a:cubicBezTo>
                  <a:lnTo>
                    <a:pt x="158" y="396"/>
                  </a:lnTo>
                  <a:cubicBezTo>
                    <a:pt x="246" y="389"/>
                    <a:pt x="322" y="345"/>
                    <a:pt x="372" y="269"/>
                  </a:cubicBezTo>
                  <a:cubicBezTo>
                    <a:pt x="385" y="244"/>
                    <a:pt x="397" y="219"/>
                    <a:pt x="416" y="194"/>
                  </a:cubicBezTo>
                  <a:cubicBezTo>
                    <a:pt x="465" y="86"/>
                    <a:pt x="415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74" name="Google Shape;2574;p32"/>
            <p:cNvSpPr/>
            <p:nvPr/>
          </p:nvSpPr>
          <p:spPr>
            <a:xfrm>
              <a:off x="2300025" y="2950150"/>
              <a:ext cx="10575" cy="10000"/>
            </a:xfrm>
            <a:custGeom>
              <a:rect b="b" l="l" r="r" t="t"/>
              <a:pathLst>
                <a:path extrusionOk="0" h="400" w="423">
                  <a:moveTo>
                    <a:pt x="318" y="1"/>
                  </a:moveTo>
                  <a:cubicBezTo>
                    <a:pt x="283" y="1"/>
                    <a:pt x="244" y="13"/>
                    <a:pt x="215" y="25"/>
                  </a:cubicBezTo>
                  <a:cubicBezTo>
                    <a:pt x="229" y="17"/>
                    <a:pt x="236" y="14"/>
                    <a:pt x="233" y="14"/>
                  </a:cubicBezTo>
                  <a:cubicBezTo>
                    <a:pt x="231" y="14"/>
                    <a:pt x="225" y="16"/>
                    <a:pt x="215" y="18"/>
                  </a:cubicBezTo>
                  <a:cubicBezTo>
                    <a:pt x="164" y="31"/>
                    <a:pt x="120" y="62"/>
                    <a:pt x="82" y="100"/>
                  </a:cubicBezTo>
                  <a:cubicBezTo>
                    <a:pt x="38" y="132"/>
                    <a:pt x="7" y="189"/>
                    <a:pt x="7" y="245"/>
                  </a:cubicBezTo>
                  <a:cubicBezTo>
                    <a:pt x="0" y="271"/>
                    <a:pt x="7" y="296"/>
                    <a:pt x="19" y="321"/>
                  </a:cubicBezTo>
                  <a:cubicBezTo>
                    <a:pt x="27" y="379"/>
                    <a:pt x="61" y="400"/>
                    <a:pt x="103" y="400"/>
                  </a:cubicBezTo>
                  <a:cubicBezTo>
                    <a:pt x="192" y="400"/>
                    <a:pt x="322" y="309"/>
                    <a:pt x="360" y="258"/>
                  </a:cubicBezTo>
                  <a:cubicBezTo>
                    <a:pt x="404" y="201"/>
                    <a:pt x="423" y="132"/>
                    <a:pt x="410" y="62"/>
                  </a:cubicBezTo>
                  <a:cubicBezTo>
                    <a:pt x="394" y="16"/>
                    <a:pt x="358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75" name="Google Shape;2575;p32"/>
            <p:cNvSpPr/>
            <p:nvPr/>
          </p:nvSpPr>
          <p:spPr>
            <a:xfrm>
              <a:off x="2278550" y="2981475"/>
              <a:ext cx="8400" cy="8450"/>
            </a:xfrm>
            <a:custGeom>
              <a:rect b="b" l="l" r="r" t="t"/>
              <a:pathLst>
                <a:path extrusionOk="0" h="338" w="336">
                  <a:moveTo>
                    <a:pt x="258" y="1"/>
                  </a:moveTo>
                  <a:cubicBezTo>
                    <a:pt x="161" y="1"/>
                    <a:pt x="1" y="122"/>
                    <a:pt x="14" y="228"/>
                  </a:cubicBezTo>
                  <a:cubicBezTo>
                    <a:pt x="20" y="247"/>
                    <a:pt x="20" y="266"/>
                    <a:pt x="27" y="292"/>
                  </a:cubicBezTo>
                  <a:cubicBezTo>
                    <a:pt x="40" y="326"/>
                    <a:pt x="67" y="338"/>
                    <a:pt x="98" y="338"/>
                  </a:cubicBezTo>
                  <a:cubicBezTo>
                    <a:pt x="142" y="338"/>
                    <a:pt x="193" y="314"/>
                    <a:pt x="222" y="292"/>
                  </a:cubicBezTo>
                  <a:cubicBezTo>
                    <a:pt x="298" y="247"/>
                    <a:pt x="336" y="159"/>
                    <a:pt x="329" y="71"/>
                  </a:cubicBezTo>
                  <a:lnTo>
                    <a:pt x="329" y="71"/>
                  </a:lnTo>
                  <a:lnTo>
                    <a:pt x="329" y="77"/>
                  </a:lnTo>
                  <a:cubicBezTo>
                    <a:pt x="329" y="23"/>
                    <a:pt x="300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76" name="Google Shape;2576;p32"/>
            <p:cNvSpPr/>
            <p:nvPr/>
          </p:nvSpPr>
          <p:spPr>
            <a:xfrm>
              <a:off x="2273050" y="2962375"/>
              <a:ext cx="8225" cy="7750"/>
            </a:xfrm>
            <a:custGeom>
              <a:rect b="b" l="l" r="r" t="t"/>
              <a:pathLst>
                <a:path extrusionOk="0" h="310" w="329">
                  <a:moveTo>
                    <a:pt x="237" y="1"/>
                  </a:moveTo>
                  <a:cubicBezTo>
                    <a:pt x="217" y="1"/>
                    <a:pt x="195" y="7"/>
                    <a:pt x="171" y="15"/>
                  </a:cubicBezTo>
                  <a:lnTo>
                    <a:pt x="165" y="15"/>
                  </a:lnTo>
                  <a:cubicBezTo>
                    <a:pt x="64" y="59"/>
                    <a:pt x="1" y="223"/>
                    <a:pt x="70" y="261"/>
                  </a:cubicBezTo>
                  <a:lnTo>
                    <a:pt x="70" y="267"/>
                  </a:lnTo>
                  <a:cubicBezTo>
                    <a:pt x="83" y="298"/>
                    <a:pt x="103" y="310"/>
                    <a:pt x="125" y="310"/>
                  </a:cubicBezTo>
                  <a:cubicBezTo>
                    <a:pt x="190" y="310"/>
                    <a:pt x="278" y="207"/>
                    <a:pt x="297" y="160"/>
                  </a:cubicBezTo>
                  <a:cubicBezTo>
                    <a:pt x="310" y="128"/>
                    <a:pt x="329" y="78"/>
                    <a:pt x="304" y="40"/>
                  </a:cubicBezTo>
                  <a:cubicBezTo>
                    <a:pt x="286" y="11"/>
                    <a:pt x="263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77" name="Google Shape;2577;p32"/>
            <p:cNvSpPr/>
            <p:nvPr/>
          </p:nvSpPr>
          <p:spPr>
            <a:xfrm>
              <a:off x="2258550" y="2977650"/>
              <a:ext cx="10900" cy="9625"/>
            </a:xfrm>
            <a:custGeom>
              <a:rect b="b" l="l" r="r" t="t"/>
              <a:pathLst>
                <a:path extrusionOk="0" h="385" w="436">
                  <a:moveTo>
                    <a:pt x="293" y="0"/>
                  </a:moveTo>
                  <a:cubicBezTo>
                    <a:pt x="222" y="0"/>
                    <a:pt x="151" y="32"/>
                    <a:pt x="108" y="91"/>
                  </a:cubicBezTo>
                  <a:cubicBezTo>
                    <a:pt x="51" y="148"/>
                    <a:pt x="1" y="236"/>
                    <a:pt x="38" y="312"/>
                  </a:cubicBezTo>
                  <a:lnTo>
                    <a:pt x="26" y="306"/>
                  </a:lnTo>
                  <a:lnTo>
                    <a:pt x="26" y="306"/>
                  </a:lnTo>
                  <a:cubicBezTo>
                    <a:pt x="32" y="312"/>
                    <a:pt x="38" y="318"/>
                    <a:pt x="45" y="325"/>
                  </a:cubicBezTo>
                  <a:cubicBezTo>
                    <a:pt x="45" y="331"/>
                    <a:pt x="45" y="337"/>
                    <a:pt x="45" y="337"/>
                  </a:cubicBezTo>
                  <a:cubicBezTo>
                    <a:pt x="51" y="344"/>
                    <a:pt x="51" y="350"/>
                    <a:pt x="57" y="356"/>
                  </a:cubicBezTo>
                  <a:cubicBezTo>
                    <a:pt x="76" y="375"/>
                    <a:pt x="103" y="384"/>
                    <a:pt x="131" y="384"/>
                  </a:cubicBezTo>
                  <a:cubicBezTo>
                    <a:pt x="151" y="384"/>
                    <a:pt x="171" y="379"/>
                    <a:pt x="190" y="369"/>
                  </a:cubicBezTo>
                  <a:lnTo>
                    <a:pt x="209" y="363"/>
                  </a:lnTo>
                  <a:cubicBezTo>
                    <a:pt x="310" y="344"/>
                    <a:pt x="436" y="211"/>
                    <a:pt x="398" y="104"/>
                  </a:cubicBezTo>
                  <a:cubicBezTo>
                    <a:pt x="392" y="72"/>
                    <a:pt x="385" y="22"/>
                    <a:pt x="329" y="3"/>
                  </a:cubicBezTo>
                  <a:cubicBezTo>
                    <a:pt x="317" y="1"/>
                    <a:pt x="305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78" name="Google Shape;2578;p32"/>
            <p:cNvSpPr/>
            <p:nvPr/>
          </p:nvSpPr>
          <p:spPr>
            <a:xfrm>
              <a:off x="2279200" y="3001650"/>
              <a:ext cx="9025" cy="8100"/>
            </a:xfrm>
            <a:custGeom>
              <a:rect b="b" l="l" r="r" t="t"/>
              <a:pathLst>
                <a:path extrusionOk="0" h="324" w="361">
                  <a:moveTo>
                    <a:pt x="263" y="1"/>
                  </a:moveTo>
                  <a:cubicBezTo>
                    <a:pt x="251" y="1"/>
                    <a:pt x="237" y="3"/>
                    <a:pt x="222" y="8"/>
                  </a:cubicBezTo>
                  <a:cubicBezTo>
                    <a:pt x="127" y="33"/>
                    <a:pt x="1" y="109"/>
                    <a:pt x="7" y="222"/>
                  </a:cubicBezTo>
                  <a:lnTo>
                    <a:pt x="108" y="323"/>
                  </a:lnTo>
                  <a:cubicBezTo>
                    <a:pt x="203" y="311"/>
                    <a:pt x="285" y="254"/>
                    <a:pt x="322" y="166"/>
                  </a:cubicBezTo>
                  <a:cubicBezTo>
                    <a:pt x="361" y="95"/>
                    <a:pt x="342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79" name="Google Shape;2579;p32"/>
            <p:cNvSpPr/>
            <p:nvPr/>
          </p:nvSpPr>
          <p:spPr>
            <a:xfrm>
              <a:off x="2310750" y="298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80" name="Google Shape;2580;p32"/>
            <p:cNvSpPr/>
            <p:nvPr/>
          </p:nvSpPr>
          <p:spPr>
            <a:xfrm>
              <a:off x="2310575" y="2983875"/>
              <a:ext cx="6175" cy="6550"/>
            </a:xfrm>
            <a:custGeom>
              <a:rect b="b" l="l" r="r" t="t"/>
              <a:pathLst>
                <a:path extrusionOk="0" h="262" w="247">
                  <a:moveTo>
                    <a:pt x="165" y="0"/>
                  </a:moveTo>
                  <a:cubicBezTo>
                    <a:pt x="83" y="6"/>
                    <a:pt x="13" y="76"/>
                    <a:pt x="1" y="158"/>
                  </a:cubicBezTo>
                  <a:cubicBezTo>
                    <a:pt x="1" y="173"/>
                    <a:pt x="5" y="185"/>
                    <a:pt x="7" y="199"/>
                  </a:cubicBezTo>
                  <a:lnTo>
                    <a:pt x="7" y="199"/>
                  </a:lnTo>
                  <a:cubicBezTo>
                    <a:pt x="3" y="235"/>
                    <a:pt x="20" y="261"/>
                    <a:pt x="52" y="261"/>
                  </a:cubicBezTo>
                  <a:cubicBezTo>
                    <a:pt x="57" y="261"/>
                    <a:pt x="64" y="260"/>
                    <a:pt x="70" y="259"/>
                  </a:cubicBezTo>
                  <a:cubicBezTo>
                    <a:pt x="171" y="233"/>
                    <a:pt x="247" y="139"/>
                    <a:pt x="234" y="32"/>
                  </a:cubicBezTo>
                  <a:cubicBezTo>
                    <a:pt x="228" y="13"/>
                    <a:pt x="203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81" name="Google Shape;2581;p32"/>
            <p:cNvSpPr/>
            <p:nvPr/>
          </p:nvSpPr>
          <p:spPr>
            <a:xfrm>
              <a:off x="2310750" y="298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82" name="Google Shape;2582;p32"/>
            <p:cNvSpPr/>
            <p:nvPr/>
          </p:nvSpPr>
          <p:spPr>
            <a:xfrm>
              <a:off x="2243600" y="2930400"/>
              <a:ext cx="7575" cy="6350"/>
            </a:xfrm>
            <a:custGeom>
              <a:rect b="b" l="l" r="r" t="t"/>
              <a:pathLst>
                <a:path extrusionOk="0" h="254" w="303">
                  <a:moveTo>
                    <a:pt x="214" y="0"/>
                  </a:moveTo>
                  <a:cubicBezTo>
                    <a:pt x="197" y="0"/>
                    <a:pt x="179" y="6"/>
                    <a:pt x="163" y="14"/>
                  </a:cubicBezTo>
                  <a:cubicBezTo>
                    <a:pt x="169" y="14"/>
                    <a:pt x="81" y="66"/>
                    <a:pt x="98" y="66"/>
                  </a:cubicBezTo>
                  <a:cubicBezTo>
                    <a:pt x="99" y="66"/>
                    <a:pt x="101" y="65"/>
                    <a:pt x="103" y="65"/>
                  </a:cubicBezTo>
                  <a:lnTo>
                    <a:pt x="103" y="65"/>
                  </a:lnTo>
                  <a:cubicBezTo>
                    <a:pt x="70" y="75"/>
                    <a:pt x="1" y="141"/>
                    <a:pt x="37" y="178"/>
                  </a:cubicBezTo>
                  <a:cubicBezTo>
                    <a:pt x="44" y="215"/>
                    <a:pt x="56" y="253"/>
                    <a:pt x="100" y="253"/>
                  </a:cubicBezTo>
                  <a:cubicBezTo>
                    <a:pt x="176" y="241"/>
                    <a:pt x="239" y="196"/>
                    <a:pt x="271" y="127"/>
                  </a:cubicBezTo>
                  <a:cubicBezTo>
                    <a:pt x="290" y="89"/>
                    <a:pt x="302" y="26"/>
                    <a:pt x="245" y="7"/>
                  </a:cubicBezTo>
                  <a:cubicBezTo>
                    <a:pt x="236" y="2"/>
                    <a:pt x="225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83" name="Google Shape;2583;p32"/>
            <p:cNvSpPr/>
            <p:nvPr/>
          </p:nvSpPr>
          <p:spPr>
            <a:xfrm>
              <a:off x="2210300" y="2955175"/>
              <a:ext cx="9475" cy="6475"/>
            </a:xfrm>
            <a:custGeom>
              <a:rect b="b" l="l" r="r" t="t"/>
              <a:pathLst>
                <a:path extrusionOk="0" h="259" w="379">
                  <a:moveTo>
                    <a:pt x="256" y="0"/>
                  </a:moveTo>
                  <a:cubicBezTo>
                    <a:pt x="245" y="0"/>
                    <a:pt x="233" y="2"/>
                    <a:pt x="221" y="6"/>
                  </a:cubicBezTo>
                  <a:cubicBezTo>
                    <a:pt x="158" y="38"/>
                    <a:pt x="1" y="259"/>
                    <a:pt x="158" y="259"/>
                  </a:cubicBezTo>
                  <a:cubicBezTo>
                    <a:pt x="228" y="246"/>
                    <a:pt x="291" y="208"/>
                    <a:pt x="335" y="145"/>
                  </a:cubicBezTo>
                  <a:cubicBezTo>
                    <a:pt x="379" y="80"/>
                    <a:pt x="328" y="0"/>
                    <a:pt x="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84" name="Google Shape;2584;p32"/>
            <p:cNvSpPr/>
            <p:nvPr/>
          </p:nvSpPr>
          <p:spPr>
            <a:xfrm>
              <a:off x="2218825" y="2997700"/>
              <a:ext cx="8050" cy="7225"/>
            </a:xfrm>
            <a:custGeom>
              <a:rect b="b" l="l" r="r" t="t"/>
              <a:pathLst>
                <a:path extrusionOk="0" h="289" w="322">
                  <a:moveTo>
                    <a:pt x="117" y="1"/>
                  </a:moveTo>
                  <a:cubicBezTo>
                    <a:pt x="94" y="1"/>
                    <a:pt x="62" y="31"/>
                    <a:pt x="57" y="46"/>
                  </a:cubicBezTo>
                  <a:cubicBezTo>
                    <a:pt x="25" y="122"/>
                    <a:pt x="0" y="166"/>
                    <a:pt x="32" y="248"/>
                  </a:cubicBezTo>
                  <a:cubicBezTo>
                    <a:pt x="41" y="280"/>
                    <a:pt x="63" y="289"/>
                    <a:pt x="89" y="289"/>
                  </a:cubicBezTo>
                  <a:cubicBezTo>
                    <a:pt x="99" y="289"/>
                    <a:pt x="110" y="288"/>
                    <a:pt x="120" y="286"/>
                  </a:cubicBezTo>
                  <a:cubicBezTo>
                    <a:pt x="202" y="267"/>
                    <a:pt x="265" y="210"/>
                    <a:pt x="297" y="134"/>
                  </a:cubicBezTo>
                  <a:cubicBezTo>
                    <a:pt x="322" y="97"/>
                    <a:pt x="322" y="59"/>
                    <a:pt x="284" y="46"/>
                  </a:cubicBezTo>
                  <a:cubicBezTo>
                    <a:pt x="266" y="37"/>
                    <a:pt x="247" y="31"/>
                    <a:pt x="231" y="31"/>
                  </a:cubicBezTo>
                  <a:cubicBezTo>
                    <a:pt x="225" y="31"/>
                    <a:pt x="220" y="32"/>
                    <a:pt x="215" y="34"/>
                  </a:cubicBezTo>
                  <a:cubicBezTo>
                    <a:pt x="211" y="41"/>
                    <a:pt x="207" y="44"/>
                    <a:pt x="201" y="44"/>
                  </a:cubicBezTo>
                  <a:cubicBezTo>
                    <a:pt x="197" y="44"/>
                    <a:pt x="191" y="42"/>
                    <a:pt x="183" y="40"/>
                  </a:cubicBezTo>
                  <a:cubicBezTo>
                    <a:pt x="164" y="34"/>
                    <a:pt x="145" y="21"/>
                    <a:pt x="133" y="8"/>
                  </a:cubicBezTo>
                  <a:cubicBezTo>
                    <a:pt x="129" y="3"/>
                    <a:pt x="123" y="1"/>
                    <a:pt x="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85" name="Google Shape;2585;p32"/>
            <p:cNvSpPr/>
            <p:nvPr/>
          </p:nvSpPr>
          <p:spPr>
            <a:xfrm>
              <a:off x="2241200" y="2984950"/>
              <a:ext cx="9025" cy="7375"/>
            </a:xfrm>
            <a:custGeom>
              <a:rect b="b" l="l" r="r" t="t"/>
              <a:pathLst>
                <a:path extrusionOk="0" h="295" w="361">
                  <a:moveTo>
                    <a:pt x="256" y="1"/>
                  </a:moveTo>
                  <a:cubicBezTo>
                    <a:pt x="246" y="1"/>
                    <a:pt x="237" y="3"/>
                    <a:pt x="228" y="7"/>
                  </a:cubicBezTo>
                  <a:cubicBezTo>
                    <a:pt x="196" y="20"/>
                    <a:pt x="171" y="26"/>
                    <a:pt x="146" y="39"/>
                  </a:cubicBezTo>
                  <a:cubicBezTo>
                    <a:pt x="95" y="64"/>
                    <a:pt x="1" y="165"/>
                    <a:pt x="58" y="222"/>
                  </a:cubicBezTo>
                  <a:cubicBezTo>
                    <a:pt x="70" y="241"/>
                    <a:pt x="83" y="253"/>
                    <a:pt x="102" y="266"/>
                  </a:cubicBezTo>
                  <a:cubicBezTo>
                    <a:pt x="109" y="269"/>
                    <a:pt x="116" y="270"/>
                    <a:pt x="123" y="270"/>
                  </a:cubicBezTo>
                  <a:cubicBezTo>
                    <a:pt x="135" y="270"/>
                    <a:pt x="147" y="267"/>
                    <a:pt x="158" y="267"/>
                  </a:cubicBezTo>
                  <a:cubicBezTo>
                    <a:pt x="168" y="267"/>
                    <a:pt x="177" y="269"/>
                    <a:pt x="184" y="279"/>
                  </a:cubicBezTo>
                  <a:cubicBezTo>
                    <a:pt x="194" y="290"/>
                    <a:pt x="206" y="295"/>
                    <a:pt x="218" y="295"/>
                  </a:cubicBezTo>
                  <a:cubicBezTo>
                    <a:pt x="269" y="295"/>
                    <a:pt x="331" y="219"/>
                    <a:pt x="341" y="184"/>
                  </a:cubicBezTo>
                  <a:cubicBezTo>
                    <a:pt x="360" y="127"/>
                    <a:pt x="348" y="64"/>
                    <a:pt x="304" y="20"/>
                  </a:cubicBezTo>
                  <a:cubicBezTo>
                    <a:pt x="291" y="8"/>
                    <a:pt x="274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86" name="Google Shape;2586;p32"/>
            <p:cNvSpPr/>
            <p:nvPr/>
          </p:nvSpPr>
          <p:spPr>
            <a:xfrm>
              <a:off x="2208400" y="2977725"/>
              <a:ext cx="9975" cy="9550"/>
            </a:xfrm>
            <a:custGeom>
              <a:rect b="b" l="l" r="r" t="t"/>
              <a:pathLst>
                <a:path extrusionOk="0" h="382" w="399">
                  <a:moveTo>
                    <a:pt x="253" y="1"/>
                  </a:moveTo>
                  <a:cubicBezTo>
                    <a:pt x="222" y="1"/>
                    <a:pt x="189" y="10"/>
                    <a:pt x="171" y="19"/>
                  </a:cubicBezTo>
                  <a:cubicBezTo>
                    <a:pt x="77" y="63"/>
                    <a:pt x="14" y="145"/>
                    <a:pt x="1" y="246"/>
                  </a:cubicBezTo>
                  <a:cubicBezTo>
                    <a:pt x="1" y="278"/>
                    <a:pt x="1" y="303"/>
                    <a:pt x="14" y="328"/>
                  </a:cubicBezTo>
                  <a:cubicBezTo>
                    <a:pt x="30" y="367"/>
                    <a:pt x="63" y="382"/>
                    <a:pt x="100" y="382"/>
                  </a:cubicBezTo>
                  <a:cubicBezTo>
                    <a:pt x="145" y="382"/>
                    <a:pt x="196" y="359"/>
                    <a:pt x="228" y="334"/>
                  </a:cubicBezTo>
                  <a:lnTo>
                    <a:pt x="247" y="322"/>
                  </a:lnTo>
                  <a:cubicBezTo>
                    <a:pt x="272" y="296"/>
                    <a:pt x="398" y="170"/>
                    <a:pt x="342" y="114"/>
                  </a:cubicBezTo>
                  <a:cubicBezTo>
                    <a:pt x="342" y="101"/>
                    <a:pt x="342" y="95"/>
                    <a:pt x="342" y="82"/>
                  </a:cubicBezTo>
                  <a:lnTo>
                    <a:pt x="329" y="50"/>
                  </a:lnTo>
                  <a:lnTo>
                    <a:pt x="329" y="44"/>
                  </a:lnTo>
                  <a:cubicBezTo>
                    <a:pt x="319" y="11"/>
                    <a:pt x="28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87" name="Google Shape;2587;p32"/>
            <p:cNvSpPr/>
            <p:nvPr/>
          </p:nvSpPr>
          <p:spPr>
            <a:xfrm>
              <a:off x="2211100" y="2918075"/>
              <a:ext cx="8700" cy="7750"/>
            </a:xfrm>
            <a:custGeom>
              <a:rect b="b" l="l" r="r" t="t"/>
              <a:pathLst>
                <a:path extrusionOk="0" h="310" w="348">
                  <a:moveTo>
                    <a:pt x="248" y="1"/>
                  </a:moveTo>
                  <a:cubicBezTo>
                    <a:pt x="227" y="1"/>
                    <a:pt x="205" y="7"/>
                    <a:pt x="183" y="15"/>
                  </a:cubicBezTo>
                  <a:cubicBezTo>
                    <a:pt x="95" y="52"/>
                    <a:pt x="0" y="147"/>
                    <a:pt x="13" y="254"/>
                  </a:cubicBezTo>
                  <a:cubicBezTo>
                    <a:pt x="19" y="295"/>
                    <a:pt x="37" y="310"/>
                    <a:pt x="62" y="310"/>
                  </a:cubicBezTo>
                  <a:cubicBezTo>
                    <a:pt x="90" y="310"/>
                    <a:pt x="127" y="288"/>
                    <a:pt x="158" y="261"/>
                  </a:cubicBezTo>
                  <a:cubicBezTo>
                    <a:pt x="196" y="248"/>
                    <a:pt x="234" y="223"/>
                    <a:pt x="259" y="198"/>
                  </a:cubicBezTo>
                  <a:cubicBezTo>
                    <a:pt x="290" y="166"/>
                    <a:pt x="347" y="109"/>
                    <a:pt x="328" y="65"/>
                  </a:cubicBezTo>
                  <a:cubicBezTo>
                    <a:pt x="328" y="59"/>
                    <a:pt x="315" y="46"/>
                    <a:pt x="315" y="40"/>
                  </a:cubicBezTo>
                  <a:cubicBezTo>
                    <a:pt x="301" y="11"/>
                    <a:pt x="276" y="1"/>
                    <a:pt x="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88" name="Google Shape;2588;p32"/>
            <p:cNvSpPr/>
            <p:nvPr/>
          </p:nvSpPr>
          <p:spPr>
            <a:xfrm>
              <a:off x="2275900" y="2895025"/>
              <a:ext cx="10275" cy="6300"/>
            </a:xfrm>
            <a:custGeom>
              <a:rect b="b" l="l" r="r" t="t"/>
              <a:pathLst>
                <a:path extrusionOk="0" h="252" w="411">
                  <a:moveTo>
                    <a:pt x="314" y="1"/>
                  </a:moveTo>
                  <a:cubicBezTo>
                    <a:pt x="290" y="1"/>
                    <a:pt x="263" y="7"/>
                    <a:pt x="240" y="16"/>
                  </a:cubicBezTo>
                  <a:cubicBezTo>
                    <a:pt x="177" y="22"/>
                    <a:pt x="0" y="218"/>
                    <a:pt x="126" y="243"/>
                  </a:cubicBezTo>
                  <a:cubicBezTo>
                    <a:pt x="149" y="248"/>
                    <a:pt x="172" y="251"/>
                    <a:pt x="196" y="251"/>
                  </a:cubicBezTo>
                  <a:cubicBezTo>
                    <a:pt x="304" y="251"/>
                    <a:pt x="410" y="191"/>
                    <a:pt x="410" y="66"/>
                  </a:cubicBezTo>
                  <a:cubicBezTo>
                    <a:pt x="410" y="32"/>
                    <a:pt x="384" y="2"/>
                    <a:pt x="351" y="2"/>
                  </a:cubicBezTo>
                  <a:cubicBezTo>
                    <a:pt x="347" y="2"/>
                    <a:pt x="344" y="3"/>
                    <a:pt x="341" y="3"/>
                  </a:cubicBezTo>
                  <a:cubicBezTo>
                    <a:pt x="332" y="2"/>
                    <a:pt x="324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89" name="Google Shape;2589;p32"/>
            <p:cNvSpPr/>
            <p:nvPr/>
          </p:nvSpPr>
          <p:spPr>
            <a:xfrm>
              <a:off x="2300175" y="2907775"/>
              <a:ext cx="8850" cy="6025"/>
            </a:xfrm>
            <a:custGeom>
              <a:rect b="b" l="l" r="r" t="t"/>
              <a:pathLst>
                <a:path extrusionOk="0" h="241" w="354">
                  <a:moveTo>
                    <a:pt x="283" y="0"/>
                  </a:moveTo>
                  <a:cubicBezTo>
                    <a:pt x="260" y="0"/>
                    <a:pt x="233" y="9"/>
                    <a:pt x="211" y="21"/>
                  </a:cubicBezTo>
                  <a:lnTo>
                    <a:pt x="211" y="21"/>
                  </a:lnTo>
                  <a:cubicBezTo>
                    <a:pt x="212" y="20"/>
                    <a:pt x="211" y="20"/>
                    <a:pt x="210" y="20"/>
                  </a:cubicBezTo>
                  <a:cubicBezTo>
                    <a:pt x="207" y="20"/>
                    <a:pt x="196" y="23"/>
                    <a:pt x="177" y="29"/>
                  </a:cubicBezTo>
                  <a:cubicBezTo>
                    <a:pt x="139" y="48"/>
                    <a:pt x="1" y="174"/>
                    <a:pt x="95" y="206"/>
                  </a:cubicBezTo>
                  <a:cubicBezTo>
                    <a:pt x="108" y="206"/>
                    <a:pt x="120" y="212"/>
                    <a:pt x="127" y="219"/>
                  </a:cubicBezTo>
                  <a:cubicBezTo>
                    <a:pt x="137" y="234"/>
                    <a:pt x="152" y="240"/>
                    <a:pt x="170" y="240"/>
                  </a:cubicBezTo>
                  <a:cubicBezTo>
                    <a:pt x="214" y="240"/>
                    <a:pt x="271" y="199"/>
                    <a:pt x="284" y="181"/>
                  </a:cubicBezTo>
                  <a:cubicBezTo>
                    <a:pt x="297" y="168"/>
                    <a:pt x="316" y="155"/>
                    <a:pt x="329" y="149"/>
                  </a:cubicBezTo>
                  <a:cubicBezTo>
                    <a:pt x="347" y="130"/>
                    <a:pt x="354" y="105"/>
                    <a:pt x="354" y="80"/>
                  </a:cubicBezTo>
                  <a:cubicBezTo>
                    <a:pt x="354" y="66"/>
                    <a:pt x="354" y="58"/>
                    <a:pt x="348" y="58"/>
                  </a:cubicBezTo>
                  <a:cubicBezTo>
                    <a:pt x="347" y="58"/>
                    <a:pt x="344" y="59"/>
                    <a:pt x="341" y="61"/>
                  </a:cubicBezTo>
                  <a:cubicBezTo>
                    <a:pt x="338" y="16"/>
                    <a:pt x="313" y="0"/>
                    <a:pt x="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90" name="Google Shape;2590;p32"/>
            <p:cNvSpPr/>
            <p:nvPr/>
          </p:nvSpPr>
          <p:spPr>
            <a:xfrm>
              <a:off x="2338100" y="2895775"/>
              <a:ext cx="13975" cy="9250"/>
            </a:xfrm>
            <a:custGeom>
              <a:rect b="b" l="l" r="r" t="t"/>
              <a:pathLst>
                <a:path extrusionOk="0" h="370" w="559">
                  <a:moveTo>
                    <a:pt x="329" y="0"/>
                  </a:moveTo>
                  <a:cubicBezTo>
                    <a:pt x="293" y="0"/>
                    <a:pt x="258" y="8"/>
                    <a:pt x="228" y="26"/>
                  </a:cubicBezTo>
                  <a:lnTo>
                    <a:pt x="228" y="26"/>
                  </a:lnTo>
                  <a:cubicBezTo>
                    <a:pt x="235" y="21"/>
                    <a:pt x="236" y="19"/>
                    <a:pt x="235" y="19"/>
                  </a:cubicBezTo>
                  <a:cubicBezTo>
                    <a:pt x="229" y="19"/>
                    <a:pt x="156" y="65"/>
                    <a:pt x="142" y="74"/>
                  </a:cubicBezTo>
                  <a:cubicBezTo>
                    <a:pt x="117" y="93"/>
                    <a:pt x="98" y="112"/>
                    <a:pt x="79" y="131"/>
                  </a:cubicBezTo>
                  <a:cubicBezTo>
                    <a:pt x="73" y="143"/>
                    <a:pt x="73" y="150"/>
                    <a:pt x="67" y="150"/>
                  </a:cubicBezTo>
                  <a:lnTo>
                    <a:pt x="60" y="162"/>
                  </a:lnTo>
                  <a:cubicBezTo>
                    <a:pt x="41" y="181"/>
                    <a:pt x="22" y="207"/>
                    <a:pt x="16" y="232"/>
                  </a:cubicBezTo>
                  <a:cubicBezTo>
                    <a:pt x="0" y="258"/>
                    <a:pt x="2" y="293"/>
                    <a:pt x="29" y="293"/>
                  </a:cubicBezTo>
                  <a:cubicBezTo>
                    <a:pt x="34" y="293"/>
                    <a:pt x="40" y="292"/>
                    <a:pt x="48" y="289"/>
                  </a:cubicBezTo>
                  <a:lnTo>
                    <a:pt x="60" y="282"/>
                  </a:lnTo>
                  <a:lnTo>
                    <a:pt x="67" y="282"/>
                  </a:lnTo>
                  <a:cubicBezTo>
                    <a:pt x="72" y="334"/>
                    <a:pt x="120" y="369"/>
                    <a:pt x="168" y="369"/>
                  </a:cubicBezTo>
                  <a:cubicBezTo>
                    <a:pt x="179" y="369"/>
                    <a:pt x="189" y="368"/>
                    <a:pt x="199" y="364"/>
                  </a:cubicBezTo>
                  <a:cubicBezTo>
                    <a:pt x="300" y="339"/>
                    <a:pt x="559" y="74"/>
                    <a:pt x="376" y="5"/>
                  </a:cubicBezTo>
                  <a:cubicBezTo>
                    <a:pt x="360" y="2"/>
                    <a:pt x="345" y="0"/>
                    <a:pt x="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91" name="Google Shape;2591;p32"/>
            <p:cNvSpPr/>
            <p:nvPr/>
          </p:nvSpPr>
          <p:spPr>
            <a:xfrm>
              <a:off x="2333300" y="2930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92" name="Google Shape;2592;p32"/>
            <p:cNvSpPr/>
            <p:nvPr/>
          </p:nvSpPr>
          <p:spPr>
            <a:xfrm>
              <a:off x="2330800" y="2927150"/>
              <a:ext cx="9600" cy="8525"/>
            </a:xfrm>
            <a:custGeom>
              <a:rect b="b" l="l" r="r" t="t"/>
              <a:pathLst>
                <a:path extrusionOk="0" h="341" w="384">
                  <a:moveTo>
                    <a:pt x="119" y="106"/>
                  </a:moveTo>
                  <a:lnTo>
                    <a:pt x="119" y="106"/>
                  </a:lnTo>
                  <a:cubicBezTo>
                    <a:pt x="116" y="109"/>
                    <a:pt x="113" y="112"/>
                    <a:pt x="110" y="116"/>
                  </a:cubicBezTo>
                  <a:lnTo>
                    <a:pt x="110" y="116"/>
                  </a:lnTo>
                  <a:cubicBezTo>
                    <a:pt x="113" y="112"/>
                    <a:pt x="116" y="109"/>
                    <a:pt x="119" y="106"/>
                  </a:cubicBezTo>
                  <a:close/>
                  <a:moveTo>
                    <a:pt x="253" y="0"/>
                  </a:moveTo>
                  <a:cubicBezTo>
                    <a:pt x="195" y="0"/>
                    <a:pt x="116" y="84"/>
                    <a:pt x="106" y="118"/>
                  </a:cubicBezTo>
                  <a:cubicBezTo>
                    <a:pt x="101" y="118"/>
                    <a:pt x="100" y="123"/>
                    <a:pt x="100" y="128"/>
                  </a:cubicBezTo>
                  <a:lnTo>
                    <a:pt x="100" y="128"/>
                  </a:lnTo>
                  <a:cubicBezTo>
                    <a:pt x="55" y="186"/>
                    <a:pt x="0" y="300"/>
                    <a:pt x="94" y="333"/>
                  </a:cubicBezTo>
                  <a:cubicBezTo>
                    <a:pt x="107" y="338"/>
                    <a:pt x="120" y="340"/>
                    <a:pt x="134" y="340"/>
                  </a:cubicBezTo>
                  <a:cubicBezTo>
                    <a:pt x="203" y="340"/>
                    <a:pt x="271" y="278"/>
                    <a:pt x="308" y="226"/>
                  </a:cubicBezTo>
                  <a:cubicBezTo>
                    <a:pt x="365" y="156"/>
                    <a:pt x="384" y="36"/>
                    <a:pt x="277" y="30"/>
                  </a:cubicBezTo>
                  <a:cubicBezTo>
                    <a:pt x="295" y="30"/>
                    <a:pt x="302" y="34"/>
                    <a:pt x="303" y="34"/>
                  </a:cubicBezTo>
                  <a:cubicBezTo>
                    <a:pt x="304" y="34"/>
                    <a:pt x="301" y="32"/>
                    <a:pt x="296" y="24"/>
                  </a:cubicBezTo>
                  <a:cubicBezTo>
                    <a:pt x="284" y="7"/>
                    <a:pt x="269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93" name="Google Shape;2593;p32"/>
            <p:cNvSpPr/>
            <p:nvPr/>
          </p:nvSpPr>
          <p:spPr>
            <a:xfrm>
              <a:off x="2315000" y="2916325"/>
              <a:ext cx="7750" cy="6075"/>
            </a:xfrm>
            <a:custGeom>
              <a:rect b="b" l="l" r="r" t="t"/>
              <a:pathLst>
                <a:path extrusionOk="0" h="243" w="310">
                  <a:moveTo>
                    <a:pt x="231" y="0"/>
                  </a:moveTo>
                  <a:cubicBezTo>
                    <a:pt x="225" y="0"/>
                    <a:pt x="220" y="1"/>
                    <a:pt x="215" y="3"/>
                  </a:cubicBezTo>
                  <a:cubicBezTo>
                    <a:pt x="202" y="9"/>
                    <a:pt x="196" y="9"/>
                    <a:pt x="183" y="9"/>
                  </a:cubicBezTo>
                  <a:cubicBezTo>
                    <a:pt x="114" y="15"/>
                    <a:pt x="51" y="59"/>
                    <a:pt x="26" y="122"/>
                  </a:cubicBezTo>
                  <a:cubicBezTo>
                    <a:pt x="0" y="173"/>
                    <a:pt x="7" y="236"/>
                    <a:pt x="70" y="242"/>
                  </a:cubicBezTo>
                  <a:lnTo>
                    <a:pt x="127" y="242"/>
                  </a:lnTo>
                  <a:cubicBezTo>
                    <a:pt x="202" y="236"/>
                    <a:pt x="309" y="154"/>
                    <a:pt x="303" y="59"/>
                  </a:cubicBezTo>
                  <a:cubicBezTo>
                    <a:pt x="303" y="53"/>
                    <a:pt x="303" y="47"/>
                    <a:pt x="303" y="40"/>
                  </a:cubicBezTo>
                  <a:cubicBezTo>
                    <a:pt x="309" y="28"/>
                    <a:pt x="297" y="15"/>
                    <a:pt x="284" y="15"/>
                  </a:cubicBezTo>
                  <a:cubicBezTo>
                    <a:pt x="266" y="6"/>
                    <a:pt x="247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94" name="Google Shape;2594;p32"/>
            <p:cNvSpPr/>
            <p:nvPr/>
          </p:nvSpPr>
          <p:spPr>
            <a:xfrm>
              <a:off x="2316275" y="2884350"/>
              <a:ext cx="9625" cy="8475"/>
            </a:xfrm>
            <a:custGeom>
              <a:rect b="b" l="l" r="r" t="t"/>
              <a:pathLst>
                <a:path extrusionOk="0" h="339" w="385">
                  <a:moveTo>
                    <a:pt x="278" y="0"/>
                  </a:moveTo>
                  <a:cubicBezTo>
                    <a:pt x="167" y="0"/>
                    <a:pt x="1" y="201"/>
                    <a:pt x="126" y="266"/>
                  </a:cubicBezTo>
                  <a:cubicBezTo>
                    <a:pt x="145" y="279"/>
                    <a:pt x="221" y="291"/>
                    <a:pt x="233" y="317"/>
                  </a:cubicBezTo>
                  <a:cubicBezTo>
                    <a:pt x="238" y="333"/>
                    <a:pt x="247" y="339"/>
                    <a:pt x="257" y="339"/>
                  </a:cubicBezTo>
                  <a:cubicBezTo>
                    <a:pt x="289" y="339"/>
                    <a:pt x="337" y="284"/>
                    <a:pt x="347" y="260"/>
                  </a:cubicBezTo>
                  <a:cubicBezTo>
                    <a:pt x="347" y="254"/>
                    <a:pt x="347" y="247"/>
                    <a:pt x="353" y="241"/>
                  </a:cubicBezTo>
                  <a:cubicBezTo>
                    <a:pt x="385" y="178"/>
                    <a:pt x="385" y="102"/>
                    <a:pt x="347" y="45"/>
                  </a:cubicBezTo>
                  <a:cubicBezTo>
                    <a:pt x="331" y="13"/>
                    <a:pt x="306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95" name="Google Shape;2595;p32"/>
            <p:cNvSpPr/>
            <p:nvPr/>
          </p:nvSpPr>
          <p:spPr>
            <a:xfrm>
              <a:off x="2548975" y="3103875"/>
              <a:ext cx="9500" cy="7575"/>
            </a:xfrm>
            <a:custGeom>
              <a:rect b="b" l="l" r="r" t="t"/>
              <a:pathLst>
                <a:path extrusionOk="0" h="303" w="380">
                  <a:moveTo>
                    <a:pt x="191" y="1"/>
                  </a:moveTo>
                  <a:cubicBezTo>
                    <a:pt x="106" y="1"/>
                    <a:pt x="6" y="132"/>
                    <a:pt x="1" y="214"/>
                  </a:cubicBezTo>
                  <a:cubicBezTo>
                    <a:pt x="1" y="246"/>
                    <a:pt x="20" y="271"/>
                    <a:pt x="45" y="283"/>
                  </a:cubicBezTo>
                  <a:cubicBezTo>
                    <a:pt x="70" y="296"/>
                    <a:pt x="97" y="303"/>
                    <a:pt x="125" y="303"/>
                  </a:cubicBezTo>
                  <a:cubicBezTo>
                    <a:pt x="140" y="303"/>
                    <a:pt x="156" y="300"/>
                    <a:pt x="171" y="296"/>
                  </a:cubicBezTo>
                  <a:cubicBezTo>
                    <a:pt x="253" y="271"/>
                    <a:pt x="379" y="151"/>
                    <a:pt x="310" y="63"/>
                  </a:cubicBezTo>
                  <a:cubicBezTo>
                    <a:pt x="304" y="50"/>
                    <a:pt x="291" y="44"/>
                    <a:pt x="278" y="31"/>
                  </a:cubicBezTo>
                  <a:cubicBezTo>
                    <a:pt x="272" y="25"/>
                    <a:pt x="260" y="12"/>
                    <a:pt x="247" y="12"/>
                  </a:cubicBezTo>
                  <a:cubicBezTo>
                    <a:pt x="230" y="7"/>
                    <a:pt x="221" y="3"/>
                    <a:pt x="219" y="3"/>
                  </a:cubicBezTo>
                  <a:cubicBezTo>
                    <a:pt x="217" y="3"/>
                    <a:pt x="226" y="8"/>
                    <a:pt x="247" y="19"/>
                  </a:cubicBezTo>
                  <a:lnTo>
                    <a:pt x="247" y="25"/>
                  </a:lnTo>
                  <a:cubicBezTo>
                    <a:pt x="230" y="8"/>
                    <a:pt x="211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96" name="Google Shape;2596;p32"/>
            <p:cNvSpPr/>
            <p:nvPr/>
          </p:nvSpPr>
          <p:spPr>
            <a:xfrm>
              <a:off x="2545675" y="3136225"/>
              <a:ext cx="8375" cy="6600"/>
            </a:xfrm>
            <a:custGeom>
              <a:rect b="b" l="l" r="r" t="t"/>
              <a:pathLst>
                <a:path extrusionOk="0" h="264" w="335">
                  <a:moveTo>
                    <a:pt x="179" y="1"/>
                  </a:moveTo>
                  <a:cubicBezTo>
                    <a:pt x="139" y="1"/>
                    <a:pt x="75" y="70"/>
                    <a:pt x="70" y="93"/>
                  </a:cubicBezTo>
                  <a:cubicBezTo>
                    <a:pt x="70" y="106"/>
                    <a:pt x="64" y="112"/>
                    <a:pt x="57" y="118"/>
                  </a:cubicBezTo>
                  <a:cubicBezTo>
                    <a:pt x="0" y="180"/>
                    <a:pt x="24" y="264"/>
                    <a:pt x="94" y="264"/>
                  </a:cubicBezTo>
                  <a:cubicBezTo>
                    <a:pt x="109" y="264"/>
                    <a:pt x="126" y="260"/>
                    <a:pt x="146" y="251"/>
                  </a:cubicBezTo>
                  <a:cubicBezTo>
                    <a:pt x="190" y="232"/>
                    <a:pt x="335" y="62"/>
                    <a:pt x="221" y="36"/>
                  </a:cubicBezTo>
                  <a:cubicBezTo>
                    <a:pt x="215" y="36"/>
                    <a:pt x="209" y="36"/>
                    <a:pt x="209" y="30"/>
                  </a:cubicBezTo>
                  <a:cubicBezTo>
                    <a:pt x="204" y="9"/>
                    <a:pt x="193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97" name="Google Shape;2597;p32"/>
            <p:cNvSpPr/>
            <p:nvPr/>
          </p:nvSpPr>
          <p:spPr>
            <a:xfrm>
              <a:off x="2527700" y="3116625"/>
              <a:ext cx="9325" cy="8725"/>
            </a:xfrm>
            <a:custGeom>
              <a:rect b="b" l="l" r="r" t="t"/>
              <a:pathLst>
                <a:path extrusionOk="0" h="349" w="373">
                  <a:moveTo>
                    <a:pt x="260" y="1"/>
                  </a:moveTo>
                  <a:cubicBezTo>
                    <a:pt x="208" y="1"/>
                    <a:pt x="143" y="45"/>
                    <a:pt x="114" y="70"/>
                  </a:cubicBezTo>
                  <a:lnTo>
                    <a:pt x="95" y="89"/>
                  </a:lnTo>
                  <a:cubicBezTo>
                    <a:pt x="51" y="127"/>
                    <a:pt x="1" y="209"/>
                    <a:pt x="26" y="272"/>
                  </a:cubicBezTo>
                  <a:cubicBezTo>
                    <a:pt x="48" y="321"/>
                    <a:pt x="93" y="348"/>
                    <a:pt x="142" y="348"/>
                  </a:cubicBezTo>
                  <a:cubicBezTo>
                    <a:pt x="162" y="348"/>
                    <a:pt x="182" y="344"/>
                    <a:pt x="202" y="335"/>
                  </a:cubicBezTo>
                  <a:cubicBezTo>
                    <a:pt x="259" y="309"/>
                    <a:pt x="373" y="215"/>
                    <a:pt x="322" y="146"/>
                  </a:cubicBezTo>
                  <a:cubicBezTo>
                    <a:pt x="322" y="139"/>
                    <a:pt x="322" y="133"/>
                    <a:pt x="329" y="127"/>
                  </a:cubicBezTo>
                  <a:cubicBezTo>
                    <a:pt x="335" y="95"/>
                    <a:pt x="329" y="70"/>
                    <a:pt x="322" y="45"/>
                  </a:cubicBezTo>
                  <a:cubicBezTo>
                    <a:pt x="309" y="12"/>
                    <a:pt x="28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98" name="Google Shape;2598;p32"/>
            <p:cNvSpPr/>
            <p:nvPr/>
          </p:nvSpPr>
          <p:spPr>
            <a:xfrm>
              <a:off x="2526750" y="3071975"/>
              <a:ext cx="11075" cy="8550"/>
            </a:xfrm>
            <a:custGeom>
              <a:rect b="b" l="l" r="r" t="t"/>
              <a:pathLst>
                <a:path extrusionOk="0" h="342" w="443">
                  <a:moveTo>
                    <a:pt x="338" y="1"/>
                  </a:moveTo>
                  <a:cubicBezTo>
                    <a:pt x="326" y="1"/>
                    <a:pt x="314" y="2"/>
                    <a:pt x="303" y="2"/>
                  </a:cubicBezTo>
                  <a:lnTo>
                    <a:pt x="278" y="8"/>
                  </a:lnTo>
                  <a:cubicBezTo>
                    <a:pt x="203" y="27"/>
                    <a:pt x="1" y="235"/>
                    <a:pt x="146" y="292"/>
                  </a:cubicBezTo>
                  <a:cubicBezTo>
                    <a:pt x="190" y="304"/>
                    <a:pt x="234" y="292"/>
                    <a:pt x="259" y="323"/>
                  </a:cubicBezTo>
                  <a:cubicBezTo>
                    <a:pt x="270" y="336"/>
                    <a:pt x="283" y="342"/>
                    <a:pt x="296" y="342"/>
                  </a:cubicBezTo>
                  <a:cubicBezTo>
                    <a:pt x="348" y="342"/>
                    <a:pt x="412" y="264"/>
                    <a:pt x="417" y="229"/>
                  </a:cubicBezTo>
                  <a:cubicBezTo>
                    <a:pt x="442" y="159"/>
                    <a:pt x="436" y="84"/>
                    <a:pt x="398" y="21"/>
                  </a:cubicBezTo>
                  <a:cubicBezTo>
                    <a:pt x="385" y="4"/>
                    <a:pt x="362" y="1"/>
                    <a:pt x="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99" name="Google Shape;2599;p32"/>
            <p:cNvSpPr/>
            <p:nvPr/>
          </p:nvSpPr>
          <p:spPr>
            <a:xfrm>
              <a:off x="2475050" y="3098700"/>
              <a:ext cx="8675" cy="8900"/>
            </a:xfrm>
            <a:custGeom>
              <a:rect b="b" l="l" r="r" t="t"/>
              <a:pathLst>
                <a:path extrusionOk="0" h="356" w="347">
                  <a:moveTo>
                    <a:pt x="262" y="1"/>
                  </a:moveTo>
                  <a:cubicBezTo>
                    <a:pt x="254" y="1"/>
                    <a:pt x="247" y="2"/>
                    <a:pt x="240" y="5"/>
                  </a:cubicBezTo>
                  <a:cubicBezTo>
                    <a:pt x="183" y="24"/>
                    <a:pt x="126" y="49"/>
                    <a:pt x="82" y="93"/>
                  </a:cubicBezTo>
                  <a:cubicBezTo>
                    <a:pt x="32" y="137"/>
                    <a:pt x="0" y="200"/>
                    <a:pt x="0" y="263"/>
                  </a:cubicBezTo>
                  <a:cubicBezTo>
                    <a:pt x="0" y="317"/>
                    <a:pt x="42" y="356"/>
                    <a:pt x="87" y="356"/>
                  </a:cubicBezTo>
                  <a:cubicBezTo>
                    <a:pt x="100" y="356"/>
                    <a:pt x="113" y="352"/>
                    <a:pt x="126" y="345"/>
                  </a:cubicBezTo>
                  <a:cubicBezTo>
                    <a:pt x="214" y="320"/>
                    <a:pt x="284" y="263"/>
                    <a:pt x="322" y="181"/>
                  </a:cubicBezTo>
                  <a:cubicBezTo>
                    <a:pt x="347" y="137"/>
                    <a:pt x="347" y="80"/>
                    <a:pt x="315" y="36"/>
                  </a:cubicBezTo>
                  <a:cubicBezTo>
                    <a:pt x="309" y="30"/>
                    <a:pt x="303" y="24"/>
                    <a:pt x="296" y="17"/>
                  </a:cubicBezTo>
                  <a:cubicBezTo>
                    <a:pt x="288" y="5"/>
                    <a:pt x="275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0" name="Google Shape;2600;p32"/>
            <p:cNvSpPr/>
            <p:nvPr/>
          </p:nvSpPr>
          <p:spPr>
            <a:xfrm>
              <a:off x="2475975" y="3151000"/>
              <a:ext cx="10225" cy="9550"/>
            </a:xfrm>
            <a:custGeom>
              <a:rect b="b" l="l" r="r" t="t"/>
              <a:pathLst>
                <a:path extrusionOk="0" h="382" w="409">
                  <a:moveTo>
                    <a:pt x="288" y="0"/>
                  </a:moveTo>
                  <a:cubicBezTo>
                    <a:pt x="240" y="0"/>
                    <a:pt x="185" y="20"/>
                    <a:pt x="146" y="51"/>
                  </a:cubicBezTo>
                  <a:cubicBezTo>
                    <a:pt x="127" y="63"/>
                    <a:pt x="108" y="76"/>
                    <a:pt x="89" y="95"/>
                  </a:cubicBezTo>
                  <a:cubicBezTo>
                    <a:pt x="83" y="101"/>
                    <a:pt x="77" y="108"/>
                    <a:pt x="70" y="120"/>
                  </a:cubicBezTo>
                  <a:lnTo>
                    <a:pt x="51" y="139"/>
                  </a:lnTo>
                  <a:cubicBezTo>
                    <a:pt x="32" y="164"/>
                    <a:pt x="13" y="202"/>
                    <a:pt x="7" y="234"/>
                  </a:cubicBezTo>
                  <a:cubicBezTo>
                    <a:pt x="1" y="253"/>
                    <a:pt x="1" y="272"/>
                    <a:pt x="1" y="284"/>
                  </a:cubicBezTo>
                  <a:cubicBezTo>
                    <a:pt x="1" y="290"/>
                    <a:pt x="1" y="290"/>
                    <a:pt x="1" y="297"/>
                  </a:cubicBezTo>
                  <a:cubicBezTo>
                    <a:pt x="1" y="309"/>
                    <a:pt x="7" y="322"/>
                    <a:pt x="13" y="335"/>
                  </a:cubicBezTo>
                  <a:cubicBezTo>
                    <a:pt x="20" y="347"/>
                    <a:pt x="32" y="354"/>
                    <a:pt x="39" y="360"/>
                  </a:cubicBezTo>
                  <a:lnTo>
                    <a:pt x="51" y="366"/>
                  </a:lnTo>
                  <a:lnTo>
                    <a:pt x="58" y="372"/>
                  </a:lnTo>
                  <a:cubicBezTo>
                    <a:pt x="75" y="379"/>
                    <a:pt x="93" y="382"/>
                    <a:pt x="111" y="382"/>
                  </a:cubicBezTo>
                  <a:cubicBezTo>
                    <a:pt x="234" y="382"/>
                    <a:pt x="357" y="244"/>
                    <a:pt x="379" y="139"/>
                  </a:cubicBezTo>
                  <a:cubicBezTo>
                    <a:pt x="409" y="39"/>
                    <a:pt x="35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1" name="Google Shape;2601;p32"/>
            <p:cNvSpPr/>
            <p:nvPr/>
          </p:nvSpPr>
          <p:spPr>
            <a:xfrm>
              <a:off x="2503900" y="3120100"/>
              <a:ext cx="11125" cy="8475"/>
            </a:xfrm>
            <a:custGeom>
              <a:rect b="b" l="l" r="r" t="t"/>
              <a:pathLst>
                <a:path extrusionOk="0" h="339" w="445">
                  <a:moveTo>
                    <a:pt x="329" y="1"/>
                  </a:moveTo>
                  <a:cubicBezTo>
                    <a:pt x="309" y="1"/>
                    <a:pt x="285" y="7"/>
                    <a:pt x="259" y="19"/>
                  </a:cubicBezTo>
                  <a:cubicBezTo>
                    <a:pt x="196" y="51"/>
                    <a:pt x="0" y="259"/>
                    <a:pt x="152" y="309"/>
                  </a:cubicBezTo>
                  <a:lnTo>
                    <a:pt x="152" y="303"/>
                  </a:lnTo>
                  <a:cubicBezTo>
                    <a:pt x="166" y="328"/>
                    <a:pt x="187" y="339"/>
                    <a:pt x="210" y="339"/>
                  </a:cubicBezTo>
                  <a:cubicBezTo>
                    <a:pt x="266" y="339"/>
                    <a:pt x="335" y="277"/>
                    <a:pt x="353" y="227"/>
                  </a:cubicBezTo>
                  <a:cubicBezTo>
                    <a:pt x="360" y="215"/>
                    <a:pt x="366" y="208"/>
                    <a:pt x="372" y="196"/>
                  </a:cubicBezTo>
                  <a:cubicBezTo>
                    <a:pt x="445" y="113"/>
                    <a:pt x="420" y="1"/>
                    <a:pt x="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2" name="Google Shape;2602;p32"/>
            <p:cNvSpPr/>
            <p:nvPr/>
          </p:nvSpPr>
          <p:spPr>
            <a:xfrm>
              <a:off x="2497025" y="3104150"/>
              <a:ext cx="7850" cy="4875"/>
            </a:xfrm>
            <a:custGeom>
              <a:rect b="b" l="l" r="r" t="t"/>
              <a:pathLst>
                <a:path extrusionOk="0" h="195" w="314">
                  <a:moveTo>
                    <a:pt x="193" y="1"/>
                  </a:moveTo>
                  <a:cubicBezTo>
                    <a:pt x="122" y="1"/>
                    <a:pt x="59" y="50"/>
                    <a:pt x="36" y="121"/>
                  </a:cubicBezTo>
                  <a:cubicBezTo>
                    <a:pt x="29" y="134"/>
                    <a:pt x="23" y="146"/>
                    <a:pt x="10" y="159"/>
                  </a:cubicBezTo>
                  <a:cubicBezTo>
                    <a:pt x="0" y="179"/>
                    <a:pt x="14" y="194"/>
                    <a:pt x="29" y="194"/>
                  </a:cubicBezTo>
                  <a:cubicBezTo>
                    <a:pt x="33" y="194"/>
                    <a:pt x="38" y="193"/>
                    <a:pt x="42" y="190"/>
                  </a:cubicBezTo>
                  <a:cubicBezTo>
                    <a:pt x="54" y="184"/>
                    <a:pt x="69" y="183"/>
                    <a:pt x="84" y="183"/>
                  </a:cubicBezTo>
                  <a:cubicBezTo>
                    <a:pt x="100" y="183"/>
                    <a:pt x="118" y="184"/>
                    <a:pt x="136" y="184"/>
                  </a:cubicBezTo>
                  <a:cubicBezTo>
                    <a:pt x="206" y="171"/>
                    <a:pt x="313" y="8"/>
                    <a:pt x="206" y="1"/>
                  </a:cubicBezTo>
                  <a:cubicBezTo>
                    <a:pt x="202" y="1"/>
                    <a:pt x="197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3" name="Google Shape;2603;p32"/>
            <p:cNvSpPr/>
            <p:nvPr/>
          </p:nvSpPr>
          <p:spPr>
            <a:xfrm>
              <a:off x="2511000" y="3099075"/>
              <a:ext cx="7000" cy="7925"/>
            </a:xfrm>
            <a:custGeom>
              <a:rect b="b" l="l" r="r" t="t"/>
              <a:pathLst>
                <a:path extrusionOk="0" h="317" w="280">
                  <a:moveTo>
                    <a:pt x="226" y="0"/>
                  </a:moveTo>
                  <a:cubicBezTo>
                    <a:pt x="207" y="0"/>
                    <a:pt x="185" y="7"/>
                    <a:pt x="164" y="21"/>
                  </a:cubicBezTo>
                  <a:lnTo>
                    <a:pt x="101" y="59"/>
                  </a:lnTo>
                  <a:cubicBezTo>
                    <a:pt x="44" y="91"/>
                    <a:pt x="6" y="154"/>
                    <a:pt x="0" y="223"/>
                  </a:cubicBezTo>
                  <a:lnTo>
                    <a:pt x="0" y="242"/>
                  </a:lnTo>
                  <a:cubicBezTo>
                    <a:pt x="6" y="286"/>
                    <a:pt x="25" y="311"/>
                    <a:pt x="69" y="311"/>
                  </a:cubicBezTo>
                  <a:cubicBezTo>
                    <a:pt x="82" y="315"/>
                    <a:pt x="93" y="316"/>
                    <a:pt x="104" y="316"/>
                  </a:cubicBezTo>
                  <a:cubicBezTo>
                    <a:pt x="115" y="316"/>
                    <a:pt x="126" y="315"/>
                    <a:pt x="139" y="311"/>
                  </a:cubicBezTo>
                  <a:cubicBezTo>
                    <a:pt x="202" y="299"/>
                    <a:pt x="246" y="242"/>
                    <a:pt x="252" y="179"/>
                  </a:cubicBezTo>
                  <a:cubicBezTo>
                    <a:pt x="252" y="173"/>
                    <a:pt x="252" y="166"/>
                    <a:pt x="259" y="166"/>
                  </a:cubicBezTo>
                  <a:cubicBezTo>
                    <a:pt x="278" y="129"/>
                    <a:pt x="278" y="97"/>
                    <a:pt x="271" y="59"/>
                  </a:cubicBezTo>
                  <a:cubicBezTo>
                    <a:pt x="279" y="20"/>
                    <a:pt x="257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4" name="Google Shape;2604;p32"/>
            <p:cNvSpPr/>
            <p:nvPr/>
          </p:nvSpPr>
          <p:spPr>
            <a:xfrm>
              <a:off x="2510675" y="3150650"/>
              <a:ext cx="11375" cy="9525"/>
            </a:xfrm>
            <a:custGeom>
              <a:rect b="b" l="l" r="r" t="t"/>
              <a:pathLst>
                <a:path extrusionOk="0" h="381" w="455">
                  <a:moveTo>
                    <a:pt x="258" y="1"/>
                  </a:moveTo>
                  <a:cubicBezTo>
                    <a:pt x="207" y="1"/>
                    <a:pt x="150" y="45"/>
                    <a:pt x="114" y="90"/>
                  </a:cubicBezTo>
                  <a:cubicBezTo>
                    <a:pt x="51" y="134"/>
                    <a:pt x="7" y="210"/>
                    <a:pt x="0" y="292"/>
                  </a:cubicBezTo>
                  <a:cubicBezTo>
                    <a:pt x="0" y="358"/>
                    <a:pt x="40" y="380"/>
                    <a:pt x="88" y="380"/>
                  </a:cubicBezTo>
                  <a:cubicBezTo>
                    <a:pt x="136" y="380"/>
                    <a:pt x="193" y="358"/>
                    <a:pt x="227" y="336"/>
                  </a:cubicBezTo>
                  <a:lnTo>
                    <a:pt x="240" y="330"/>
                  </a:lnTo>
                  <a:cubicBezTo>
                    <a:pt x="316" y="279"/>
                    <a:pt x="454" y="90"/>
                    <a:pt x="316" y="27"/>
                  </a:cubicBezTo>
                  <a:cubicBezTo>
                    <a:pt x="299" y="9"/>
                    <a:pt x="279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5" name="Google Shape;2605;p32"/>
            <p:cNvSpPr/>
            <p:nvPr/>
          </p:nvSpPr>
          <p:spPr>
            <a:xfrm>
              <a:off x="2487175" y="3124100"/>
              <a:ext cx="11325" cy="10600"/>
            </a:xfrm>
            <a:custGeom>
              <a:rect b="b" l="l" r="r" t="t"/>
              <a:pathLst>
                <a:path extrusionOk="0" h="424" w="453">
                  <a:moveTo>
                    <a:pt x="295" y="1"/>
                  </a:moveTo>
                  <a:cubicBezTo>
                    <a:pt x="281" y="1"/>
                    <a:pt x="266" y="4"/>
                    <a:pt x="253" y="10"/>
                  </a:cubicBezTo>
                  <a:lnTo>
                    <a:pt x="215" y="17"/>
                  </a:lnTo>
                  <a:cubicBezTo>
                    <a:pt x="127" y="42"/>
                    <a:pt x="51" y="111"/>
                    <a:pt x="26" y="206"/>
                  </a:cubicBezTo>
                  <a:lnTo>
                    <a:pt x="20" y="238"/>
                  </a:lnTo>
                  <a:cubicBezTo>
                    <a:pt x="1" y="294"/>
                    <a:pt x="26" y="351"/>
                    <a:pt x="76" y="376"/>
                  </a:cubicBezTo>
                  <a:cubicBezTo>
                    <a:pt x="152" y="414"/>
                    <a:pt x="234" y="389"/>
                    <a:pt x="316" y="420"/>
                  </a:cubicBezTo>
                  <a:cubicBezTo>
                    <a:pt x="322" y="422"/>
                    <a:pt x="328" y="423"/>
                    <a:pt x="334" y="423"/>
                  </a:cubicBezTo>
                  <a:cubicBezTo>
                    <a:pt x="388" y="423"/>
                    <a:pt x="453" y="352"/>
                    <a:pt x="436" y="301"/>
                  </a:cubicBezTo>
                  <a:cubicBezTo>
                    <a:pt x="404" y="219"/>
                    <a:pt x="430" y="143"/>
                    <a:pt x="392" y="61"/>
                  </a:cubicBezTo>
                  <a:cubicBezTo>
                    <a:pt x="373" y="24"/>
                    <a:pt x="334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6" name="Google Shape;2606;p32"/>
            <p:cNvSpPr/>
            <p:nvPr/>
          </p:nvSpPr>
          <p:spPr>
            <a:xfrm>
              <a:off x="2451075" y="3127300"/>
              <a:ext cx="8700" cy="7650"/>
            </a:xfrm>
            <a:custGeom>
              <a:rect b="b" l="l" r="r" t="t"/>
              <a:pathLst>
                <a:path extrusionOk="0" h="306" w="348">
                  <a:moveTo>
                    <a:pt x="232" y="0"/>
                  </a:moveTo>
                  <a:cubicBezTo>
                    <a:pt x="142" y="0"/>
                    <a:pt x="36" y="115"/>
                    <a:pt x="19" y="192"/>
                  </a:cubicBezTo>
                  <a:cubicBezTo>
                    <a:pt x="0" y="248"/>
                    <a:pt x="26" y="305"/>
                    <a:pt x="95" y="305"/>
                  </a:cubicBezTo>
                  <a:cubicBezTo>
                    <a:pt x="171" y="299"/>
                    <a:pt x="240" y="255"/>
                    <a:pt x="278" y="192"/>
                  </a:cubicBezTo>
                  <a:cubicBezTo>
                    <a:pt x="284" y="192"/>
                    <a:pt x="284" y="185"/>
                    <a:pt x="284" y="185"/>
                  </a:cubicBezTo>
                  <a:cubicBezTo>
                    <a:pt x="328" y="141"/>
                    <a:pt x="347" y="84"/>
                    <a:pt x="335" y="28"/>
                  </a:cubicBezTo>
                  <a:cubicBezTo>
                    <a:pt x="327" y="8"/>
                    <a:pt x="314" y="1"/>
                    <a:pt x="300" y="1"/>
                  </a:cubicBezTo>
                  <a:cubicBezTo>
                    <a:pt x="291" y="1"/>
                    <a:pt x="281" y="4"/>
                    <a:pt x="272" y="9"/>
                  </a:cubicBezTo>
                  <a:cubicBezTo>
                    <a:pt x="259" y="3"/>
                    <a:pt x="246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7" name="Google Shape;2607;p32"/>
            <p:cNvSpPr/>
            <p:nvPr/>
          </p:nvSpPr>
          <p:spPr>
            <a:xfrm>
              <a:off x="2466275" y="3082400"/>
              <a:ext cx="10850" cy="9675"/>
            </a:xfrm>
            <a:custGeom>
              <a:rect b="b" l="l" r="r" t="t"/>
              <a:pathLst>
                <a:path extrusionOk="0" h="387" w="434">
                  <a:moveTo>
                    <a:pt x="309" y="1"/>
                  </a:moveTo>
                  <a:cubicBezTo>
                    <a:pt x="281" y="1"/>
                    <a:pt x="250" y="12"/>
                    <a:pt x="219" y="39"/>
                  </a:cubicBezTo>
                  <a:cubicBezTo>
                    <a:pt x="174" y="70"/>
                    <a:pt x="137" y="114"/>
                    <a:pt x="105" y="159"/>
                  </a:cubicBezTo>
                  <a:cubicBezTo>
                    <a:pt x="67" y="203"/>
                    <a:pt x="67" y="266"/>
                    <a:pt x="29" y="316"/>
                  </a:cubicBezTo>
                  <a:cubicBezTo>
                    <a:pt x="1" y="349"/>
                    <a:pt x="22" y="386"/>
                    <a:pt x="54" y="386"/>
                  </a:cubicBezTo>
                  <a:cubicBezTo>
                    <a:pt x="64" y="386"/>
                    <a:pt x="75" y="382"/>
                    <a:pt x="86" y="373"/>
                  </a:cubicBezTo>
                  <a:cubicBezTo>
                    <a:pt x="137" y="329"/>
                    <a:pt x="193" y="335"/>
                    <a:pt x="244" y="297"/>
                  </a:cubicBezTo>
                  <a:cubicBezTo>
                    <a:pt x="288" y="266"/>
                    <a:pt x="332" y="228"/>
                    <a:pt x="364" y="184"/>
                  </a:cubicBezTo>
                  <a:cubicBezTo>
                    <a:pt x="433" y="91"/>
                    <a:pt x="386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8" name="Google Shape;2608;p32"/>
            <p:cNvSpPr/>
            <p:nvPr/>
          </p:nvSpPr>
          <p:spPr>
            <a:xfrm>
              <a:off x="2502475" y="3072800"/>
              <a:ext cx="10900" cy="7300"/>
            </a:xfrm>
            <a:custGeom>
              <a:rect b="b" l="l" r="r" t="t"/>
              <a:pathLst>
                <a:path extrusionOk="0" h="292" w="436">
                  <a:moveTo>
                    <a:pt x="248" y="1"/>
                  </a:moveTo>
                  <a:cubicBezTo>
                    <a:pt x="208" y="1"/>
                    <a:pt x="164" y="24"/>
                    <a:pt x="139" y="44"/>
                  </a:cubicBezTo>
                  <a:lnTo>
                    <a:pt x="82" y="82"/>
                  </a:lnTo>
                  <a:cubicBezTo>
                    <a:pt x="51" y="107"/>
                    <a:pt x="0" y="164"/>
                    <a:pt x="19" y="208"/>
                  </a:cubicBezTo>
                  <a:cubicBezTo>
                    <a:pt x="26" y="221"/>
                    <a:pt x="32" y="233"/>
                    <a:pt x="38" y="246"/>
                  </a:cubicBezTo>
                  <a:cubicBezTo>
                    <a:pt x="52" y="274"/>
                    <a:pt x="79" y="291"/>
                    <a:pt x="108" y="291"/>
                  </a:cubicBezTo>
                  <a:cubicBezTo>
                    <a:pt x="118" y="291"/>
                    <a:pt x="129" y="289"/>
                    <a:pt x="139" y="284"/>
                  </a:cubicBezTo>
                  <a:lnTo>
                    <a:pt x="183" y="271"/>
                  </a:lnTo>
                  <a:cubicBezTo>
                    <a:pt x="253" y="246"/>
                    <a:pt x="436" y="82"/>
                    <a:pt x="303" y="25"/>
                  </a:cubicBezTo>
                  <a:lnTo>
                    <a:pt x="278" y="6"/>
                  </a:lnTo>
                  <a:cubicBezTo>
                    <a:pt x="269" y="2"/>
                    <a:pt x="258" y="1"/>
                    <a:pt x="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9" name="Google Shape;2609;p32"/>
            <p:cNvSpPr/>
            <p:nvPr/>
          </p:nvSpPr>
          <p:spPr>
            <a:xfrm>
              <a:off x="2474725" y="3053400"/>
              <a:ext cx="7900" cy="7275"/>
            </a:xfrm>
            <a:custGeom>
              <a:rect b="b" l="l" r="r" t="t"/>
              <a:pathLst>
                <a:path extrusionOk="0" h="291" w="316">
                  <a:moveTo>
                    <a:pt x="227" y="0"/>
                  </a:moveTo>
                  <a:cubicBezTo>
                    <a:pt x="139" y="7"/>
                    <a:pt x="63" y="63"/>
                    <a:pt x="32" y="145"/>
                  </a:cubicBezTo>
                  <a:cubicBezTo>
                    <a:pt x="0" y="202"/>
                    <a:pt x="7" y="290"/>
                    <a:pt x="89" y="290"/>
                  </a:cubicBezTo>
                  <a:cubicBezTo>
                    <a:pt x="177" y="284"/>
                    <a:pt x="253" y="227"/>
                    <a:pt x="284" y="145"/>
                  </a:cubicBezTo>
                  <a:cubicBezTo>
                    <a:pt x="316" y="89"/>
                    <a:pt x="309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0" name="Google Shape;2610;p32"/>
            <p:cNvSpPr/>
            <p:nvPr/>
          </p:nvSpPr>
          <p:spPr>
            <a:xfrm>
              <a:off x="2453750" y="3059950"/>
              <a:ext cx="8500" cy="7025"/>
            </a:xfrm>
            <a:custGeom>
              <a:rect b="b" l="l" r="r" t="t"/>
              <a:pathLst>
                <a:path extrusionOk="0" h="281" w="340">
                  <a:moveTo>
                    <a:pt x="270" y="1"/>
                  </a:moveTo>
                  <a:cubicBezTo>
                    <a:pt x="254" y="1"/>
                    <a:pt x="236" y="4"/>
                    <a:pt x="221" y="10"/>
                  </a:cubicBezTo>
                  <a:cubicBezTo>
                    <a:pt x="183" y="22"/>
                    <a:pt x="146" y="47"/>
                    <a:pt x="120" y="79"/>
                  </a:cubicBezTo>
                  <a:cubicBezTo>
                    <a:pt x="83" y="129"/>
                    <a:pt x="1" y="281"/>
                    <a:pt x="127" y="281"/>
                  </a:cubicBezTo>
                  <a:cubicBezTo>
                    <a:pt x="234" y="274"/>
                    <a:pt x="316" y="186"/>
                    <a:pt x="322" y="73"/>
                  </a:cubicBezTo>
                  <a:cubicBezTo>
                    <a:pt x="340" y="19"/>
                    <a:pt x="308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1" name="Google Shape;2611;p32"/>
            <p:cNvSpPr/>
            <p:nvPr/>
          </p:nvSpPr>
          <p:spPr>
            <a:xfrm>
              <a:off x="2447600" y="3089150"/>
              <a:ext cx="7975" cy="5900"/>
            </a:xfrm>
            <a:custGeom>
              <a:rect b="b" l="l" r="r" t="t"/>
              <a:pathLst>
                <a:path extrusionOk="0" h="236" w="319">
                  <a:moveTo>
                    <a:pt x="140" y="0"/>
                  </a:moveTo>
                  <a:cubicBezTo>
                    <a:pt x="107" y="0"/>
                    <a:pt x="67" y="48"/>
                    <a:pt x="57" y="71"/>
                  </a:cubicBezTo>
                  <a:cubicBezTo>
                    <a:pt x="45" y="103"/>
                    <a:pt x="1" y="191"/>
                    <a:pt x="89" y="229"/>
                  </a:cubicBezTo>
                  <a:cubicBezTo>
                    <a:pt x="100" y="233"/>
                    <a:pt x="111" y="235"/>
                    <a:pt x="121" y="235"/>
                  </a:cubicBezTo>
                  <a:cubicBezTo>
                    <a:pt x="232" y="235"/>
                    <a:pt x="318" y="25"/>
                    <a:pt x="212" y="25"/>
                  </a:cubicBezTo>
                  <a:cubicBezTo>
                    <a:pt x="205" y="25"/>
                    <a:pt x="198" y="26"/>
                    <a:pt x="190" y="27"/>
                  </a:cubicBezTo>
                  <a:cubicBezTo>
                    <a:pt x="184" y="29"/>
                    <a:pt x="179" y="29"/>
                    <a:pt x="176" y="29"/>
                  </a:cubicBezTo>
                  <a:cubicBezTo>
                    <a:pt x="163" y="29"/>
                    <a:pt x="171" y="21"/>
                    <a:pt x="171" y="21"/>
                  </a:cubicBezTo>
                  <a:cubicBezTo>
                    <a:pt x="163" y="6"/>
                    <a:pt x="152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2" name="Google Shape;2612;p32"/>
            <p:cNvSpPr/>
            <p:nvPr/>
          </p:nvSpPr>
          <p:spPr>
            <a:xfrm>
              <a:off x="2168350" y="3147525"/>
              <a:ext cx="10450" cy="6025"/>
            </a:xfrm>
            <a:custGeom>
              <a:rect b="b" l="l" r="r" t="t"/>
              <a:pathLst>
                <a:path extrusionOk="0" h="241" w="418">
                  <a:moveTo>
                    <a:pt x="266" y="1"/>
                  </a:moveTo>
                  <a:cubicBezTo>
                    <a:pt x="159" y="1"/>
                    <a:pt x="1" y="240"/>
                    <a:pt x="152" y="240"/>
                  </a:cubicBezTo>
                  <a:cubicBezTo>
                    <a:pt x="260" y="240"/>
                    <a:pt x="417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3" name="Google Shape;2613;p32"/>
            <p:cNvSpPr/>
            <p:nvPr/>
          </p:nvSpPr>
          <p:spPr>
            <a:xfrm>
              <a:off x="2181600" y="3181100"/>
              <a:ext cx="8175" cy="10275"/>
            </a:xfrm>
            <a:custGeom>
              <a:rect b="b" l="l" r="r" t="t"/>
              <a:pathLst>
                <a:path extrusionOk="0" h="411" w="327">
                  <a:moveTo>
                    <a:pt x="126" y="0"/>
                  </a:moveTo>
                  <a:cubicBezTo>
                    <a:pt x="94" y="0"/>
                    <a:pt x="52" y="35"/>
                    <a:pt x="58" y="70"/>
                  </a:cubicBezTo>
                  <a:cubicBezTo>
                    <a:pt x="58" y="96"/>
                    <a:pt x="64" y="127"/>
                    <a:pt x="64" y="159"/>
                  </a:cubicBezTo>
                  <a:cubicBezTo>
                    <a:pt x="64" y="178"/>
                    <a:pt x="58" y="190"/>
                    <a:pt x="58" y="196"/>
                  </a:cubicBezTo>
                  <a:cubicBezTo>
                    <a:pt x="32" y="222"/>
                    <a:pt x="20" y="253"/>
                    <a:pt x="7" y="278"/>
                  </a:cubicBezTo>
                  <a:cubicBezTo>
                    <a:pt x="1" y="316"/>
                    <a:pt x="7" y="348"/>
                    <a:pt x="26" y="379"/>
                  </a:cubicBezTo>
                  <a:cubicBezTo>
                    <a:pt x="43" y="401"/>
                    <a:pt x="65" y="410"/>
                    <a:pt x="88" y="410"/>
                  </a:cubicBezTo>
                  <a:cubicBezTo>
                    <a:pt x="188" y="410"/>
                    <a:pt x="326" y="248"/>
                    <a:pt x="316" y="171"/>
                  </a:cubicBezTo>
                  <a:cubicBezTo>
                    <a:pt x="310" y="58"/>
                    <a:pt x="234" y="26"/>
                    <a:pt x="133" y="1"/>
                  </a:cubicBezTo>
                  <a:cubicBezTo>
                    <a:pt x="131" y="1"/>
                    <a:pt x="128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4" name="Google Shape;2614;p32"/>
            <p:cNvSpPr/>
            <p:nvPr/>
          </p:nvSpPr>
          <p:spPr>
            <a:xfrm>
              <a:off x="2150550" y="3169025"/>
              <a:ext cx="9775" cy="10125"/>
            </a:xfrm>
            <a:custGeom>
              <a:rect b="b" l="l" r="r" t="t"/>
              <a:pathLst>
                <a:path extrusionOk="0" h="405" w="391">
                  <a:moveTo>
                    <a:pt x="288" y="1"/>
                  </a:moveTo>
                  <a:cubicBezTo>
                    <a:pt x="270" y="1"/>
                    <a:pt x="250" y="6"/>
                    <a:pt x="227" y="17"/>
                  </a:cubicBezTo>
                  <a:cubicBezTo>
                    <a:pt x="126" y="68"/>
                    <a:pt x="0" y="175"/>
                    <a:pt x="19" y="301"/>
                  </a:cubicBezTo>
                  <a:cubicBezTo>
                    <a:pt x="19" y="345"/>
                    <a:pt x="57" y="383"/>
                    <a:pt x="101" y="383"/>
                  </a:cubicBezTo>
                  <a:cubicBezTo>
                    <a:pt x="120" y="383"/>
                    <a:pt x="139" y="389"/>
                    <a:pt x="158" y="402"/>
                  </a:cubicBezTo>
                  <a:cubicBezTo>
                    <a:pt x="164" y="404"/>
                    <a:pt x="170" y="404"/>
                    <a:pt x="177" y="404"/>
                  </a:cubicBezTo>
                  <a:cubicBezTo>
                    <a:pt x="242" y="404"/>
                    <a:pt x="314" y="321"/>
                    <a:pt x="297" y="263"/>
                  </a:cubicBezTo>
                  <a:cubicBezTo>
                    <a:pt x="290" y="257"/>
                    <a:pt x="290" y="251"/>
                    <a:pt x="290" y="244"/>
                  </a:cubicBezTo>
                  <a:cubicBezTo>
                    <a:pt x="296" y="233"/>
                    <a:pt x="306" y="218"/>
                    <a:pt x="313" y="201"/>
                  </a:cubicBezTo>
                  <a:lnTo>
                    <a:pt x="313" y="201"/>
                  </a:lnTo>
                  <a:cubicBezTo>
                    <a:pt x="302" y="230"/>
                    <a:pt x="299" y="240"/>
                    <a:pt x="299" y="240"/>
                  </a:cubicBezTo>
                  <a:cubicBezTo>
                    <a:pt x="300" y="240"/>
                    <a:pt x="320" y="194"/>
                    <a:pt x="328" y="181"/>
                  </a:cubicBezTo>
                  <a:cubicBezTo>
                    <a:pt x="390" y="104"/>
                    <a:pt x="368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5" name="Google Shape;2615;p32"/>
            <p:cNvSpPr/>
            <p:nvPr/>
          </p:nvSpPr>
          <p:spPr>
            <a:xfrm>
              <a:off x="2178775" y="3154750"/>
              <a:ext cx="11225" cy="11150"/>
            </a:xfrm>
            <a:custGeom>
              <a:rect b="b" l="l" r="r" t="t"/>
              <a:pathLst>
                <a:path extrusionOk="0" h="446" w="449">
                  <a:moveTo>
                    <a:pt x="302" y="1"/>
                  </a:moveTo>
                  <a:cubicBezTo>
                    <a:pt x="274" y="1"/>
                    <a:pt x="243" y="7"/>
                    <a:pt x="215" y="21"/>
                  </a:cubicBezTo>
                  <a:cubicBezTo>
                    <a:pt x="95" y="71"/>
                    <a:pt x="13" y="191"/>
                    <a:pt x="7" y="317"/>
                  </a:cubicBezTo>
                  <a:cubicBezTo>
                    <a:pt x="0" y="368"/>
                    <a:pt x="19" y="418"/>
                    <a:pt x="70" y="437"/>
                  </a:cubicBezTo>
                  <a:cubicBezTo>
                    <a:pt x="84" y="443"/>
                    <a:pt x="99" y="445"/>
                    <a:pt x="115" y="445"/>
                  </a:cubicBezTo>
                  <a:cubicBezTo>
                    <a:pt x="185" y="445"/>
                    <a:pt x="267" y="395"/>
                    <a:pt x="303" y="349"/>
                  </a:cubicBezTo>
                  <a:cubicBezTo>
                    <a:pt x="353" y="292"/>
                    <a:pt x="391" y="229"/>
                    <a:pt x="416" y="159"/>
                  </a:cubicBezTo>
                  <a:cubicBezTo>
                    <a:pt x="449" y="53"/>
                    <a:pt x="382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6" name="Google Shape;2616;p32"/>
            <p:cNvSpPr/>
            <p:nvPr/>
          </p:nvSpPr>
          <p:spPr>
            <a:xfrm>
              <a:off x="2156700" y="3124250"/>
              <a:ext cx="7575" cy="7375"/>
            </a:xfrm>
            <a:custGeom>
              <a:rect b="b" l="l" r="r" t="t"/>
              <a:pathLst>
                <a:path extrusionOk="0" h="295" w="303">
                  <a:moveTo>
                    <a:pt x="204" y="0"/>
                  </a:moveTo>
                  <a:cubicBezTo>
                    <a:pt x="122" y="0"/>
                    <a:pt x="22" y="115"/>
                    <a:pt x="7" y="181"/>
                  </a:cubicBezTo>
                  <a:cubicBezTo>
                    <a:pt x="7" y="181"/>
                    <a:pt x="7" y="187"/>
                    <a:pt x="7" y="187"/>
                  </a:cubicBezTo>
                  <a:cubicBezTo>
                    <a:pt x="0" y="225"/>
                    <a:pt x="7" y="269"/>
                    <a:pt x="44" y="282"/>
                  </a:cubicBezTo>
                  <a:cubicBezTo>
                    <a:pt x="76" y="295"/>
                    <a:pt x="107" y="295"/>
                    <a:pt x="139" y="295"/>
                  </a:cubicBezTo>
                  <a:cubicBezTo>
                    <a:pt x="189" y="295"/>
                    <a:pt x="303" y="187"/>
                    <a:pt x="271" y="137"/>
                  </a:cubicBezTo>
                  <a:cubicBezTo>
                    <a:pt x="290" y="99"/>
                    <a:pt x="290" y="55"/>
                    <a:pt x="259" y="23"/>
                  </a:cubicBezTo>
                  <a:cubicBezTo>
                    <a:pt x="243" y="7"/>
                    <a:pt x="224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7" name="Google Shape;2617;p32"/>
            <p:cNvSpPr/>
            <p:nvPr/>
          </p:nvSpPr>
          <p:spPr>
            <a:xfrm>
              <a:off x="2196100" y="3120075"/>
              <a:ext cx="11075" cy="10550"/>
            </a:xfrm>
            <a:custGeom>
              <a:rect b="b" l="l" r="r" t="t"/>
              <a:pathLst>
                <a:path extrusionOk="0" h="422" w="443">
                  <a:moveTo>
                    <a:pt x="300" y="1"/>
                  </a:moveTo>
                  <a:cubicBezTo>
                    <a:pt x="264" y="1"/>
                    <a:pt x="227" y="8"/>
                    <a:pt x="190" y="20"/>
                  </a:cubicBezTo>
                  <a:cubicBezTo>
                    <a:pt x="133" y="33"/>
                    <a:pt x="83" y="71"/>
                    <a:pt x="51" y="121"/>
                  </a:cubicBezTo>
                  <a:cubicBezTo>
                    <a:pt x="33" y="146"/>
                    <a:pt x="1" y="222"/>
                    <a:pt x="20" y="266"/>
                  </a:cubicBezTo>
                  <a:cubicBezTo>
                    <a:pt x="1" y="317"/>
                    <a:pt x="26" y="373"/>
                    <a:pt x="77" y="399"/>
                  </a:cubicBezTo>
                  <a:lnTo>
                    <a:pt x="96" y="411"/>
                  </a:lnTo>
                  <a:cubicBezTo>
                    <a:pt x="107" y="418"/>
                    <a:pt x="120" y="421"/>
                    <a:pt x="134" y="421"/>
                  </a:cubicBezTo>
                  <a:cubicBezTo>
                    <a:pt x="183" y="421"/>
                    <a:pt x="244" y="385"/>
                    <a:pt x="278" y="361"/>
                  </a:cubicBezTo>
                  <a:cubicBezTo>
                    <a:pt x="342" y="317"/>
                    <a:pt x="386" y="253"/>
                    <a:pt x="411" y="178"/>
                  </a:cubicBezTo>
                  <a:cubicBezTo>
                    <a:pt x="411" y="171"/>
                    <a:pt x="417" y="165"/>
                    <a:pt x="417" y="153"/>
                  </a:cubicBezTo>
                  <a:cubicBezTo>
                    <a:pt x="442" y="96"/>
                    <a:pt x="417" y="33"/>
                    <a:pt x="360" y="8"/>
                  </a:cubicBezTo>
                  <a:cubicBezTo>
                    <a:pt x="340" y="3"/>
                    <a:pt x="320" y="1"/>
                    <a:pt x="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8" name="Google Shape;2618;p32"/>
            <p:cNvSpPr/>
            <p:nvPr/>
          </p:nvSpPr>
          <p:spPr>
            <a:xfrm>
              <a:off x="2200200" y="3154825"/>
              <a:ext cx="8000" cy="5700"/>
            </a:xfrm>
            <a:custGeom>
              <a:rect b="b" l="l" r="r" t="t"/>
              <a:pathLst>
                <a:path extrusionOk="0" h="228" w="320">
                  <a:moveTo>
                    <a:pt x="249" y="0"/>
                  </a:moveTo>
                  <a:cubicBezTo>
                    <a:pt x="234" y="0"/>
                    <a:pt x="216" y="6"/>
                    <a:pt x="196" y="18"/>
                  </a:cubicBezTo>
                  <a:lnTo>
                    <a:pt x="178" y="30"/>
                  </a:lnTo>
                  <a:lnTo>
                    <a:pt x="152" y="37"/>
                  </a:lnTo>
                  <a:cubicBezTo>
                    <a:pt x="114" y="49"/>
                    <a:pt x="1" y="156"/>
                    <a:pt x="83" y="188"/>
                  </a:cubicBezTo>
                  <a:cubicBezTo>
                    <a:pt x="89" y="188"/>
                    <a:pt x="102" y="194"/>
                    <a:pt x="102" y="207"/>
                  </a:cubicBezTo>
                  <a:cubicBezTo>
                    <a:pt x="114" y="222"/>
                    <a:pt x="129" y="228"/>
                    <a:pt x="145" y="228"/>
                  </a:cubicBezTo>
                  <a:cubicBezTo>
                    <a:pt x="203" y="228"/>
                    <a:pt x="276" y="147"/>
                    <a:pt x="291" y="112"/>
                  </a:cubicBezTo>
                  <a:cubicBezTo>
                    <a:pt x="320" y="55"/>
                    <a:pt x="297" y="0"/>
                    <a:pt x="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9" name="Google Shape;2619;p32"/>
            <p:cNvSpPr/>
            <p:nvPr/>
          </p:nvSpPr>
          <p:spPr>
            <a:xfrm>
              <a:off x="2219775" y="3172775"/>
              <a:ext cx="9650" cy="9850"/>
            </a:xfrm>
            <a:custGeom>
              <a:rect b="b" l="l" r="r" t="t"/>
              <a:pathLst>
                <a:path extrusionOk="0" h="394" w="386">
                  <a:moveTo>
                    <a:pt x="278" y="1"/>
                  </a:moveTo>
                  <a:cubicBezTo>
                    <a:pt x="266" y="1"/>
                    <a:pt x="254" y="2"/>
                    <a:pt x="240" y="6"/>
                  </a:cubicBezTo>
                  <a:cubicBezTo>
                    <a:pt x="139" y="31"/>
                    <a:pt x="0" y="151"/>
                    <a:pt x="19" y="265"/>
                  </a:cubicBezTo>
                  <a:cubicBezTo>
                    <a:pt x="19" y="277"/>
                    <a:pt x="19" y="296"/>
                    <a:pt x="19" y="309"/>
                  </a:cubicBezTo>
                  <a:cubicBezTo>
                    <a:pt x="19" y="367"/>
                    <a:pt x="63" y="394"/>
                    <a:pt x="111" y="394"/>
                  </a:cubicBezTo>
                  <a:cubicBezTo>
                    <a:pt x="120" y="394"/>
                    <a:pt x="129" y="393"/>
                    <a:pt x="139" y="391"/>
                  </a:cubicBezTo>
                  <a:cubicBezTo>
                    <a:pt x="221" y="366"/>
                    <a:pt x="284" y="309"/>
                    <a:pt x="322" y="233"/>
                  </a:cubicBezTo>
                  <a:cubicBezTo>
                    <a:pt x="334" y="214"/>
                    <a:pt x="341" y="195"/>
                    <a:pt x="347" y="176"/>
                  </a:cubicBezTo>
                  <a:cubicBezTo>
                    <a:pt x="386" y="98"/>
                    <a:pt x="366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20" name="Google Shape;2620;p32"/>
            <p:cNvSpPr/>
            <p:nvPr/>
          </p:nvSpPr>
          <p:spPr>
            <a:xfrm>
              <a:off x="2205250" y="3205250"/>
              <a:ext cx="8475" cy="6625"/>
            </a:xfrm>
            <a:custGeom>
              <a:rect b="b" l="l" r="r" t="t"/>
              <a:pathLst>
                <a:path extrusionOk="0" h="265" w="339">
                  <a:moveTo>
                    <a:pt x="260" y="0"/>
                  </a:moveTo>
                  <a:cubicBezTo>
                    <a:pt x="250" y="0"/>
                    <a:pt x="239" y="2"/>
                    <a:pt x="228" y="6"/>
                  </a:cubicBezTo>
                  <a:lnTo>
                    <a:pt x="190" y="6"/>
                  </a:lnTo>
                  <a:lnTo>
                    <a:pt x="171" y="13"/>
                  </a:lnTo>
                  <a:cubicBezTo>
                    <a:pt x="152" y="13"/>
                    <a:pt x="133" y="19"/>
                    <a:pt x="121" y="31"/>
                  </a:cubicBezTo>
                  <a:cubicBezTo>
                    <a:pt x="83" y="57"/>
                    <a:pt x="51" y="88"/>
                    <a:pt x="32" y="132"/>
                  </a:cubicBezTo>
                  <a:cubicBezTo>
                    <a:pt x="1" y="189"/>
                    <a:pt x="7" y="252"/>
                    <a:pt x="83" y="265"/>
                  </a:cubicBezTo>
                  <a:lnTo>
                    <a:pt x="158" y="265"/>
                  </a:lnTo>
                  <a:cubicBezTo>
                    <a:pt x="240" y="240"/>
                    <a:pt x="304" y="177"/>
                    <a:pt x="322" y="101"/>
                  </a:cubicBezTo>
                  <a:cubicBezTo>
                    <a:pt x="338" y="48"/>
                    <a:pt x="31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21" name="Google Shape;2621;p32"/>
            <p:cNvSpPr/>
            <p:nvPr/>
          </p:nvSpPr>
          <p:spPr>
            <a:xfrm>
              <a:off x="2204000" y="3175450"/>
              <a:ext cx="7600" cy="6875"/>
            </a:xfrm>
            <a:custGeom>
              <a:rect b="b" l="l" r="r" t="t"/>
              <a:pathLst>
                <a:path extrusionOk="0" h="275" w="304">
                  <a:moveTo>
                    <a:pt x="232" y="1"/>
                  </a:moveTo>
                  <a:cubicBezTo>
                    <a:pt x="222" y="1"/>
                    <a:pt x="212" y="2"/>
                    <a:pt x="202" y="6"/>
                  </a:cubicBezTo>
                  <a:lnTo>
                    <a:pt x="190" y="6"/>
                  </a:lnTo>
                  <a:cubicBezTo>
                    <a:pt x="108" y="31"/>
                    <a:pt x="44" y="95"/>
                    <a:pt x="19" y="177"/>
                  </a:cubicBezTo>
                  <a:cubicBezTo>
                    <a:pt x="1" y="246"/>
                    <a:pt x="44" y="275"/>
                    <a:pt x="98" y="275"/>
                  </a:cubicBezTo>
                  <a:cubicBezTo>
                    <a:pt x="118" y="275"/>
                    <a:pt x="138" y="271"/>
                    <a:pt x="158" y="265"/>
                  </a:cubicBezTo>
                  <a:cubicBezTo>
                    <a:pt x="190" y="259"/>
                    <a:pt x="215" y="240"/>
                    <a:pt x="234" y="214"/>
                  </a:cubicBezTo>
                  <a:lnTo>
                    <a:pt x="234" y="214"/>
                  </a:lnTo>
                  <a:lnTo>
                    <a:pt x="229" y="218"/>
                  </a:lnTo>
                  <a:lnTo>
                    <a:pt x="229" y="218"/>
                  </a:lnTo>
                  <a:cubicBezTo>
                    <a:pt x="273" y="181"/>
                    <a:pt x="298" y="130"/>
                    <a:pt x="303" y="69"/>
                  </a:cubicBezTo>
                  <a:cubicBezTo>
                    <a:pt x="303" y="29"/>
                    <a:pt x="271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22" name="Google Shape;2622;p32"/>
            <p:cNvSpPr/>
            <p:nvPr/>
          </p:nvSpPr>
          <p:spPr>
            <a:xfrm>
              <a:off x="2225100" y="3142950"/>
              <a:ext cx="7800" cy="6525"/>
            </a:xfrm>
            <a:custGeom>
              <a:rect b="b" l="l" r="r" t="t"/>
              <a:pathLst>
                <a:path extrusionOk="0" h="261" w="312">
                  <a:moveTo>
                    <a:pt x="227" y="0"/>
                  </a:moveTo>
                  <a:cubicBezTo>
                    <a:pt x="207" y="0"/>
                    <a:pt x="184" y="8"/>
                    <a:pt x="159" y="26"/>
                  </a:cubicBezTo>
                  <a:cubicBezTo>
                    <a:pt x="115" y="57"/>
                    <a:pt x="83" y="95"/>
                    <a:pt x="52" y="133"/>
                  </a:cubicBezTo>
                  <a:cubicBezTo>
                    <a:pt x="1" y="198"/>
                    <a:pt x="32" y="260"/>
                    <a:pt x="87" y="260"/>
                  </a:cubicBezTo>
                  <a:cubicBezTo>
                    <a:pt x="107" y="260"/>
                    <a:pt x="130" y="252"/>
                    <a:pt x="153" y="234"/>
                  </a:cubicBezTo>
                  <a:cubicBezTo>
                    <a:pt x="191" y="203"/>
                    <a:pt x="229" y="171"/>
                    <a:pt x="260" y="133"/>
                  </a:cubicBezTo>
                  <a:cubicBezTo>
                    <a:pt x="311" y="63"/>
                    <a:pt x="283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23" name="Google Shape;2623;p32"/>
            <p:cNvSpPr/>
            <p:nvPr/>
          </p:nvSpPr>
          <p:spPr>
            <a:xfrm>
              <a:off x="2568375" y="3212875"/>
              <a:ext cx="8850" cy="7375"/>
            </a:xfrm>
            <a:custGeom>
              <a:rect b="b" l="l" r="r" t="t"/>
              <a:pathLst>
                <a:path extrusionOk="0" h="295" w="354">
                  <a:moveTo>
                    <a:pt x="264" y="1"/>
                  </a:moveTo>
                  <a:cubicBezTo>
                    <a:pt x="255" y="1"/>
                    <a:pt x="245" y="2"/>
                    <a:pt x="234" y="4"/>
                  </a:cubicBezTo>
                  <a:cubicBezTo>
                    <a:pt x="127" y="17"/>
                    <a:pt x="1" y="149"/>
                    <a:pt x="51" y="256"/>
                  </a:cubicBezTo>
                  <a:cubicBezTo>
                    <a:pt x="61" y="284"/>
                    <a:pt x="77" y="294"/>
                    <a:pt x="97" y="294"/>
                  </a:cubicBezTo>
                  <a:cubicBezTo>
                    <a:pt x="113" y="294"/>
                    <a:pt x="132" y="287"/>
                    <a:pt x="152" y="275"/>
                  </a:cubicBezTo>
                  <a:cubicBezTo>
                    <a:pt x="209" y="263"/>
                    <a:pt x="266" y="225"/>
                    <a:pt x="303" y="174"/>
                  </a:cubicBezTo>
                  <a:cubicBezTo>
                    <a:pt x="349" y="106"/>
                    <a:pt x="354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24" name="Google Shape;2624;p32"/>
            <p:cNvSpPr/>
            <p:nvPr/>
          </p:nvSpPr>
          <p:spPr>
            <a:xfrm>
              <a:off x="2570750" y="3230050"/>
              <a:ext cx="8525" cy="5600"/>
            </a:xfrm>
            <a:custGeom>
              <a:rect b="b" l="l" r="r" t="t"/>
              <a:pathLst>
                <a:path extrusionOk="0" h="224" w="341">
                  <a:moveTo>
                    <a:pt x="287" y="1"/>
                  </a:moveTo>
                  <a:cubicBezTo>
                    <a:pt x="263" y="1"/>
                    <a:pt x="236" y="15"/>
                    <a:pt x="221" y="30"/>
                  </a:cubicBezTo>
                  <a:cubicBezTo>
                    <a:pt x="196" y="42"/>
                    <a:pt x="171" y="55"/>
                    <a:pt x="139" y="68"/>
                  </a:cubicBezTo>
                  <a:cubicBezTo>
                    <a:pt x="101" y="80"/>
                    <a:pt x="0" y="175"/>
                    <a:pt x="76" y="213"/>
                  </a:cubicBezTo>
                  <a:cubicBezTo>
                    <a:pt x="93" y="220"/>
                    <a:pt x="111" y="224"/>
                    <a:pt x="129" y="224"/>
                  </a:cubicBezTo>
                  <a:cubicBezTo>
                    <a:pt x="186" y="224"/>
                    <a:pt x="246" y="189"/>
                    <a:pt x="284" y="137"/>
                  </a:cubicBezTo>
                  <a:cubicBezTo>
                    <a:pt x="316" y="105"/>
                    <a:pt x="341" y="68"/>
                    <a:pt x="328" y="30"/>
                  </a:cubicBezTo>
                  <a:cubicBezTo>
                    <a:pt x="320" y="8"/>
                    <a:pt x="304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25" name="Google Shape;2625;p32"/>
            <p:cNvSpPr/>
            <p:nvPr/>
          </p:nvSpPr>
          <p:spPr>
            <a:xfrm>
              <a:off x="2591725" y="3210650"/>
              <a:ext cx="10375" cy="7550"/>
            </a:xfrm>
            <a:custGeom>
              <a:rect b="b" l="l" r="r" t="t"/>
              <a:pathLst>
                <a:path extrusionOk="0" h="302" w="415">
                  <a:moveTo>
                    <a:pt x="247" y="0"/>
                  </a:moveTo>
                  <a:cubicBezTo>
                    <a:pt x="206" y="0"/>
                    <a:pt x="163" y="34"/>
                    <a:pt x="139" y="68"/>
                  </a:cubicBezTo>
                  <a:cubicBezTo>
                    <a:pt x="120" y="87"/>
                    <a:pt x="107" y="112"/>
                    <a:pt x="101" y="137"/>
                  </a:cubicBezTo>
                  <a:lnTo>
                    <a:pt x="88" y="162"/>
                  </a:lnTo>
                  <a:cubicBezTo>
                    <a:pt x="38" y="219"/>
                    <a:pt x="0" y="301"/>
                    <a:pt x="88" y="301"/>
                  </a:cubicBezTo>
                  <a:cubicBezTo>
                    <a:pt x="90" y="301"/>
                    <a:pt x="92" y="301"/>
                    <a:pt x="93" y="301"/>
                  </a:cubicBezTo>
                  <a:cubicBezTo>
                    <a:pt x="196" y="301"/>
                    <a:pt x="414" y="104"/>
                    <a:pt x="284" y="11"/>
                  </a:cubicBezTo>
                  <a:cubicBezTo>
                    <a:pt x="272" y="4"/>
                    <a:pt x="259" y="0"/>
                    <a:pt x="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26" name="Google Shape;2626;p32"/>
            <p:cNvSpPr/>
            <p:nvPr/>
          </p:nvSpPr>
          <p:spPr>
            <a:xfrm>
              <a:off x="2579725" y="3199350"/>
              <a:ext cx="6350" cy="7800"/>
            </a:xfrm>
            <a:custGeom>
              <a:rect b="b" l="l" r="r" t="t"/>
              <a:pathLst>
                <a:path extrusionOk="0" h="312" w="254">
                  <a:moveTo>
                    <a:pt x="200" y="0"/>
                  </a:moveTo>
                  <a:cubicBezTo>
                    <a:pt x="170" y="0"/>
                    <a:pt x="137" y="15"/>
                    <a:pt x="121" y="28"/>
                  </a:cubicBezTo>
                  <a:cubicBezTo>
                    <a:pt x="77" y="66"/>
                    <a:pt x="45" y="110"/>
                    <a:pt x="20" y="160"/>
                  </a:cubicBezTo>
                  <a:cubicBezTo>
                    <a:pt x="1" y="185"/>
                    <a:pt x="1" y="230"/>
                    <a:pt x="20" y="255"/>
                  </a:cubicBezTo>
                  <a:cubicBezTo>
                    <a:pt x="26" y="267"/>
                    <a:pt x="32" y="280"/>
                    <a:pt x="39" y="286"/>
                  </a:cubicBezTo>
                  <a:cubicBezTo>
                    <a:pt x="50" y="305"/>
                    <a:pt x="65" y="312"/>
                    <a:pt x="82" y="312"/>
                  </a:cubicBezTo>
                  <a:cubicBezTo>
                    <a:pt x="125" y="312"/>
                    <a:pt x="177" y="267"/>
                    <a:pt x="190" y="236"/>
                  </a:cubicBezTo>
                  <a:cubicBezTo>
                    <a:pt x="203" y="198"/>
                    <a:pt x="222" y="167"/>
                    <a:pt x="234" y="129"/>
                  </a:cubicBezTo>
                  <a:cubicBezTo>
                    <a:pt x="234" y="116"/>
                    <a:pt x="241" y="110"/>
                    <a:pt x="234" y="110"/>
                  </a:cubicBezTo>
                  <a:cubicBezTo>
                    <a:pt x="234" y="103"/>
                    <a:pt x="234" y="103"/>
                    <a:pt x="241" y="97"/>
                  </a:cubicBezTo>
                  <a:cubicBezTo>
                    <a:pt x="253" y="78"/>
                    <a:pt x="253" y="47"/>
                    <a:pt x="241" y="22"/>
                  </a:cubicBezTo>
                  <a:lnTo>
                    <a:pt x="241" y="15"/>
                  </a:lnTo>
                  <a:cubicBezTo>
                    <a:pt x="230" y="4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27" name="Google Shape;2627;p32"/>
            <p:cNvSpPr/>
            <p:nvPr/>
          </p:nvSpPr>
          <p:spPr>
            <a:xfrm>
              <a:off x="2581000" y="2990475"/>
              <a:ext cx="10425" cy="6175"/>
            </a:xfrm>
            <a:custGeom>
              <a:rect b="b" l="l" r="r" t="t"/>
              <a:pathLst>
                <a:path extrusionOk="0" h="247" w="417">
                  <a:moveTo>
                    <a:pt x="272" y="1"/>
                  </a:moveTo>
                  <a:cubicBezTo>
                    <a:pt x="158" y="1"/>
                    <a:pt x="0" y="247"/>
                    <a:pt x="152" y="247"/>
                  </a:cubicBezTo>
                  <a:cubicBezTo>
                    <a:pt x="259" y="247"/>
                    <a:pt x="417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28" name="Google Shape;2628;p32"/>
            <p:cNvSpPr/>
            <p:nvPr/>
          </p:nvSpPr>
          <p:spPr>
            <a:xfrm>
              <a:off x="2321475" y="3095500"/>
              <a:ext cx="10175" cy="7800"/>
            </a:xfrm>
            <a:custGeom>
              <a:rect b="b" l="l" r="r" t="t"/>
              <a:pathLst>
                <a:path extrusionOk="0" h="312" w="407">
                  <a:moveTo>
                    <a:pt x="286" y="0"/>
                  </a:moveTo>
                  <a:cubicBezTo>
                    <a:pt x="254" y="0"/>
                    <a:pt x="217" y="12"/>
                    <a:pt x="183" y="38"/>
                  </a:cubicBezTo>
                  <a:lnTo>
                    <a:pt x="151" y="76"/>
                  </a:lnTo>
                  <a:cubicBezTo>
                    <a:pt x="95" y="108"/>
                    <a:pt x="0" y="208"/>
                    <a:pt x="88" y="246"/>
                  </a:cubicBezTo>
                  <a:lnTo>
                    <a:pt x="76" y="259"/>
                  </a:lnTo>
                  <a:cubicBezTo>
                    <a:pt x="93" y="297"/>
                    <a:pt x="120" y="312"/>
                    <a:pt x="150" y="312"/>
                  </a:cubicBezTo>
                  <a:cubicBezTo>
                    <a:pt x="230" y="312"/>
                    <a:pt x="337" y="207"/>
                    <a:pt x="360" y="152"/>
                  </a:cubicBezTo>
                  <a:cubicBezTo>
                    <a:pt x="407" y="57"/>
                    <a:pt x="357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29" name="Google Shape;2629;p32"/>
            <p:cNvSpPr/>
            <p:nvPr/>
          </p:nvSpPr>
          <p:spPr>
            <a:xfrm>
              <a:off x="2343225" y="3082525"/>
              <a:ext cx="10900" cy="10150"/>
            </a:xfrm>
            <a:custGeom>
              <a:rect b="b" l="l" r="r" t="t"/>
              <a:pathLst>
                <a:path extrusionOk="0" h="406" w="436">
                  <a:moveTo>
                    <a:pt x="339" y="0"/>
                  </a:moveTo>
                  <a:cubicBezTo>
                    <a:pt x="269" y="0"/>
                    <a:pt x="172" y="59"/>
                    <a:pt x="139" y="97"/>
                  </a:cubicBezTo>
                  <a:cubicBezTo>
                    <a:pt x="89" y="147"/>
                    <a:pt x="0" y="299"/>
                    <a:pt x="89" y="362"/>
                  </a:cubicBezTo>
                  <a:cubicBezTo>
                    <a:pt x="99" y="393"/>
                    <a:pt x="121" y="406"/>
                    <a:pt x="149" y="406"/>
                  </a:cubicBezTo>
                  <a:cubicBezTo>
                    <a:pt x="227" y="406"/>
                    <a:pt x="349" y="310"/>
                    <a:pt x="373" y="273"/>
                  </a:cubicBezTo>
                  <a:cubicBezTo>
                    <a:pt x="417" y="217"/>
                    <a:pt x="436" y="135"/>
                    <a:pt x="417" y="59"/>
                  </a:cubicBezTo>
                  <a:cubicBezTo>
                    <a:pt x="406" y="16"/>
                    <a:pt x="376" y="0"/>
                    <a:pt x="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30" name="Google Shape;2630;p32"/>
            <p:cNvSpPr/>
            <p:nvPr/>
          </p:nvSpPr>
          <p:spPr>
            <a:xfrm>
              <a:off x="2320050" y="3073000"/>
              <a:ext cx="11225" cy="8225"/>
            </a:xfrm>
            <a:custGeom>
              <a:rect b="b" l="l" r="r" t="t"/>
              <a:pathLst>
                <a:path extrusionOk="0" h="329" w="449">
                  <a:moveTo>
                    <a:pt x="303" y="0"/>
                  </a:moveTo>
                  <a:cubicBezTo>
                    <a:pt x="267" y="0"/>
                    <a:pt x="230" y="8"/>
                    <a:pt x="196" y="24"/>
                  </a:cubicBezTo>
                  <a:cubicBezTo>
                    <a:pt x="139" y="61"/>
                    <a:pt x="0" y="175"/>
                    <a:pt x="57" y="263"/>
                  </a:cubicBezTo>
                  <a:cubicBezTo>
                    <a:pt x="63" y="276"/>
                    <a:pt x="76" y="295"/>
                    <a:pt x="95" y="301"/>
                  </a:cubicBezTo>
                  <a:cubicBezTo>
                    <a:pt x="101" y="307"/>
                    <a:pt x="114" y="314"/>
                    <a:pt x="120" y="320"/>
                  </a:cubicBezTo>
                  <a:cubicBezTo>
                    <a:pt x="142" y="325"/>
                    <a:pt x="165" y="329"/>
                    <a:pt x="187" y="329"/>
                  </a:cubicBezTo>
                  <a:cubicBezTo>
                    <a:pt x="196" y="329"/>
                    <a:pt x="205" y="328"/>
                    <a:pt x="215" y="326"/>
                  </a:cubicBezTo>
                  <a:cubicBezTo>
                    <a:pt x="240" y="320"/>
                    <a:pt x="265" y="314"/>
                    <a:pt x="284" y="307"/>
                  </a:cubicBezTo>
                  <a:cubicBezTo>
                    <a:pt x="284" y="307"/>
                    <a:pt x="367" y="264"/>
                    <a:pt x="362" y="264"/>
                  </a:cubicBezTo>
                  <a:cubicBezTo>
                    <a:pt x="361" y="264"/>
                    <a:pt x="357" y="265"/>
                    <a:pt x="347" y="270"/>
                  </a:cubicBezTo>
                  <a:cubicBezTo>
                    <a:pt x="385" y="251"/>
                    <a:pt x="410" y="213"/>
                    <a:pt x="417" y="175"/>
                  </a:cubicBezTo>
                  <a:cubicBezTo>
                    <a:pt x="423" y="118"/>
                    <a:pt x="448" y="36"/>
                    <a:pt x="372" y="11"/>
                  </a:cubicBezTo>
                  <a:cubicBezTo>
                    <a:pt x="350" y="4"/>
                    <a:pt x="327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31" name="Google Shape;2631;p32"/>
            <p:cNvSpPr/>
            <p:nvPr/>
          </p:nvSpPr>
          <p:spPr>
            <a:xfrm>
              <a:off x="2339750" y="3107175"/>
              <a:ext cx="9800" cy="9150"/>
            </a:xfrm>
            <a:custGeom>
              <a:rect b="b" l="l" r="r" t="t"/>
              <a:pathLst>
                <a:path extrusionOk="0" h="366" w="392">
                  <a:moveTo>
                    <a:pt x="284" y="0"/>
                  </a:moveTo>
                  <a:cubicBezTo>
                    <a:pt x="177" y="13"/>
                    <a:pt x="83" y="82"/>
                    <a:pt x="38" y="177"/>
                  </a:cubicBezTo>
                  <a:cubicBezTo>
                    <a:pt x="1" y="252"/>
                    <a:pt x="7" y="366"/>
                    <a:pt x="108" y="366"/>
                  </a:cubicBezTo>
                  <a:cubicBezTo>
                    <a:pt x="215" y="353"/>
                    <a:pt x="310" y="284"/>
                    <a:pt x="354" y="183"/>
                  </a:cubicBezTo>
                  <a:cubicBezTo>
                    <a:pt x="392" y="114"/>
                    <a:pt x="385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32" name="Google Shape;2632;p32"/>
            <p:cNvSpPr/>
            <p:nvPr/>
          </p:nvSpPr>
          <p:spPr>
            <a:xfrm>
              <a:off x="2309000" y="3104550"/>
              <a:ext cx="8075" cy="9675"/>
            </a:xfrm>
            <a:custGeom>
              <a:rect b="b" l="l" r="r" t="t"/>
              <a:pathLst>
                <a:path extrusionOk="0" h="387" w="323">
                  <a:moveTo>
                    <a:pt x="247" y="0"/>
                  </a:moveTo>
                  <a:cubicBezTo>
                    <a:pt x="212" y="0"/>
                    <a:pt x="173" y="18"/>
                    <a:pt x="152" y="36"/>
                  </a:cubicBezTo>
                  <a:cubicBezTo>
                    <a:pt x="70" y="92"/>
                    <a:pt x="13" y="181"/>
                    <a:pt x="7" y="282"/>
                  </a:cubicBezTo>
                  <a:cubicBezTo>
                    <a:pt x="1" y="313"/>
                    <a:pt x="20" y="345"/>
                    <a:pt x="51" y="357"/>
                  </a:cubicBezTo>
                  <a:cubicBezTo>
                    <a:pt x="58" y="360"/>
                    <a:pt x="62" y="362"/>
                    <a:pt x="65" y="362"/>
                  </a:cubicBezTo>
                  <a:cubicBezTo>
                    <a:pt x="66" y="362"/>
                    <a:pt x="66" y="362"/>
                    <a:pt x="66" y="361"/>
                  </a:cubicBezTo>
                  <a:lnTo>
                    <a:pt x="66" y="361"/>
                  </a:lnTo>
                  <a:cubicBezTo>
                    <a:pt x="78" y="379"/>
                    <a:pt x="95" y="387"/>
                    <a:pt x="113" y="387"/>
                  </a:cubicBezTo>
                  <a:cubicBezTo>
                    <a:pt x="164" y="387"/>
                    <a:pt x="227" y="329"/>
                    <a:pt x="240" y="288"/>
                  </a:cubicBezTo>
                  <a:cubicBezTo>
                    <a:pt x="253" y="250"/>
                    <a:pt x="297" y="219"/>
                    <a:pt x="310" y="174"/>
                  </a:cubicBezTo>
                  <a:cubicBezTo>
                    <a:pt x="322" y="130"/>
                    <a:pt x="322" y="86"/>
                    <a:pt x="310" y="42"/>
                  </a:cubicBezTo>
                  <a:cubicBezTo>
                    <a:pt x="299" y="11"/>
                    <a:pt x="274" y="0"/>
                    <a:pt x="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33" name="Google Shape;2633;p32"/>
            <p:cNvSpPr/>
            <p:nvPr/>
          </p:nvSpPr>
          <p:spPr>
            <a:xfrm>
              <a:off x="2412925" y="2963600"/>
              <a:ext cx="9475" cy="9250"/>
            </a:xfrm>
            <a:custGeom>
              <a:rect b="b" l="l" r="r" t="t"/>
              <a:pathLst>
                <a:path extrusionOk="0" h="370" w="379">
                  <a:moveTo>
                    <a:pt x="257" y="0"/>
                  </a:moveTo>
                  <a:cubicBezTo>
                    <a:pt x="144" y="0"/>
                    <a:pt x="34" y="136"/>
                    <a:pt x="13" y="237"/>
                  </a:cubicBezTo>
                  <a:cubicBezTo>
                    <a:pt x="1" y="292"/>
                    <a:pt x="18" y="370"/>
                    <a:pt x="87" y="370"/>
                  </a:cubicBezTo>
                  <a:cubicBezTo>
                    <a:pt x="89" y="370"/>
                    <a:pt x="92" y="370"/>
                    <a:pt x="95" y="370"/>
                  </a:cubicBezTo>
                  <a:cubicBezTo>
                    <a:pt x="120" y="370"/>
                    <a:pt x="145" y="363"/>
                    <a:pt x="170" y="357"/>
                  </a:cubicBezTo>
                  <a:cubicBezTo>
                    <a:pt x="259" y="344"/>
                    <a:pt x="372" y="224"/>
                    <a:pt x="353" y="130"/>
                  </a:cubicBezTo>
                  <a:cubicBezTo>
                    <a:pt x="378" y="86"/>
                    <a:pt x="366" y="35"/>
                    <a:pt x="322" y="16"/>
                  </a:cubicBezTo>
                  <a:cubicBezTo>
                    <a:pt x="301" y="5"/>
                    <a:pt x="279" y="0"/>
                    <a:pt x="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34" name="Google Shape;2634;p32"/>
            <p:cNvSpPr/>
            <p:nvPr/>
          </p:nvSpPr>
          <p:spPr>
            <a:xfrm>
              <a:off x="2426475" y="2978650"/>
              <a:ext cx="9000" cy="5250"/>
            </a:xfrm>
            <a:custGeom>
              <a:rect b="b" l="l" r="r" t="t"/>
              <a:pathLst>
                <a:path extrusionOk="0" h="210" w="360">
                  <a:moveTo>
                    <a:pt x="234" y="1"/>
                  </a:moveTo>
                  <a:cubicBezTo>
                    <a:pt x="139" y="1"/>
                    <a:pt x="0" y="209"/>
                    <a:pt x="133" y="209"/>
                  </a:cubicBezTo>
                  <a:cubicBezTo>
                    <a:pt x="228" y="209"/>
                    <a:pt x="360" y="1"/>
                    <a:pt x="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35" name="Google Shape;2635;p32"/>
            <p:cNvSpPr/>
            <p:nvPr/>
          </p:nvSpPr>
          <p:spPr>
            <a:xfrm>
              <a:off x="2436100" y="2965725"/>
              <a:ext cx="11050" cy="6325"/>
            </a:xfrm>
            <a:custGeom>
              <a:rect b="b" l="l" r="r" t="t"/>
              <a:pathLst>
                <a:path extrusionOk="0" h="253" w="442">
                  <a:moveTo>
                    <a:pt x="284" y="1"/>
                  </a:moveTo>
                  <a:cubicBezTo>
                    <a:pt x="170" y="1"/>
                    <a:pt x="0" y="253"/>
                    <a:pt x="158" y="253"/>
                  </a:cubicBezTo>
                  <a:cubicBezTo>
                    <a:pt x="278" y="253"/>
                    <a:pt x="442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2397550" y="2845825"/>
              <a:ext cx="6850" cy="7450"/>
            </a:xfrm>
            <a:custGeom>
              <a:rect b="b" l="l" r="r" t="t"/>
              <a:pathLst>
                <a:path extrusionOk="0" h="298" w="274">
                  <a:moveTo>
                    <a:pt x="216" y="0"/>
                  </a:moveTo>
                  <a:cubicBezTo>
                    <a:pt x="138" y="0"/>
                    <a:pt x="1" y="90"/>
                    <a:pt x="10" y="186"/>
                  </a:cubicBezTo>
                  <a:lnTo>
                    <a:pt x="16" y="230"/>
                  </a:lnTo>
                  <a:cubicBezTo>
                    <a:pt x="20" y="276"/>
                    <a:pt x="49" y="297"/>
                    <a:pt x="84" y="297"/>
                  </a:cubicBezTo>
                  <a:cubicBezTo>
                    <a:pt x="103" y="297"/>
                    <a:pt x="123" y="292"/>
                    <a:pt x="142" y="281"/>
                  </a:cubicBezTo>
                  <a:cubicBezTo>
                    <a:pt x="211" y="249"/>
                    <a:pt x="256" y="186"/>
                    <a:pt x="268" y="111"/>
                  </a:cubicBezTo>
                  <a:cubicBezTo>
                    <a:pt x="268" y="92"/>
                    <a:pt x="268" y="79"/>
                    <a:pt x="268" y="60"/>
                  </a:cubicBezTo>
                  <a:cubicBezTo>
                    <a:pt x="274" y="18"/>
                    <a:pt x="251" y="0"/>
                    <a:pt x="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2421575" y="2844025"/>
              <a:ext cx="7750" cy="7925"/>
            </a:xfrm>
            <a:custGeom>
              <a:rect b="b" l="l" r="r" t="t"/>
              <a:pathLst>
                <a:path extrusionOk="0" h="317" w="310">
                  <a:moveTo>
                    <a:pt x="228" y="1"/>
                  </a:moveTo>
                  <a:cubicBezTo>
                    <a:pt x="130" y="1"/>
                    <a:pt x="25" y="100"/>
                    <a:pt x="14" y="189"/>
                  </a:cubicBezTo>
                  <a:cubicBezTo>
                    <a:pt x="1" y="221"/>
                    <a:pt x="14" y="252"/>
                    <a:pt x="39" y="277"/>
                  </a:cubicBezTo>
                  <a:cubicBezTo>
                    <a:pt x="51" y="305"/>
                    <a:pt x="71" y="317"/>
                    <a:pt x="95" y="317"/>
                  </a:cubicBezTo>
                  <a:cubicBezTo>
                    <a:pt x="174" y="317"/>
                    <a:pt x="294" y="196"/>
                    <a:pt x="304" y="139"/>
                  </a:cubicBezTo>
                  <a:cubicBezTo>
                    <a:pt x="304" y="120"/>
                    <a:pt x="310" y="101"/>
                    <a:pt x="310" y="75"/>
                  </a:cubicBezTo>
                  <a:cubicBezTo>
                    <a:pt x="310" y="44"/>
                    <a:pt x="291" y="19"/>
                    <a:pt x="266" y="6"/>
                  </a:cubicBezTo>
                  <a:cubicBezTo>
                    <a:pt x="253" y="2"/>
                    <a:pt x="241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2169950" y="3037900"/>
              <a:ext cx="9800" cy="8000"/>
            </a:xfrm>
            <a:custGeom>
              <a:rect b="b" l="l" r="r" t="t"/>
              <a:pathLst>
                <a:path extrusionOk="0" h="320" w="392">
                  <a:moveTo>
                    <a:pt x="213" y="0"/>
                  </a:moveTo>
                  <a:cubicBezTo>
                    <a:pt x="173" y="0"/>
                    <a:pt x="134" y="16"/>
                    <a:pt x="107" y="46"/>
                  </a:cubicBezTo>
                  <a:cubicBezTo>
                    <a:pt x="50" y="135"/>
                    <a:pt x="0" y="210"/>
                    <a:pt x="88" y="299"/>
                  </a:cubicBezTo>
                  <a:cubicBezTo>
                    <a:pt x="103" y="313"/>
                    <a:pt x="127" y="320"/>
                    <a:pt x="152" y="320"/>
                  </a:cubicBezTo>
                  <a:cubicBezTo>
                    <a:pt x="160" y="320"/>
                    <a:pt x="169" y="319"/>
                    <a:pt x="177" y="318"/>
                  </a:cubicBezTo>
                  <a:lnTo>
                    <a:pt x="233" y="299"/>
                  </a:lnTo>
                  <a:cubicBezTo>
                    <a:pt x="290" y="286"/>
                    <a:pt x="391" y="198"/>
                    <a:pt x="360" y="128"/>
                  </a:cubicBezTo>
                  <a:cubicBezTo>
                    <a:pt x="334" y="72"/>
                    <a:pt x="328" y="34"/>
                    <a:pt x="265" y="9"/>
                  </a:cubicBezTo>
                  <a:cubicBezTo>
                    <a:pt x="248" y="3"/>
                    <a:pt x="230" y="0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2297650" y="3211000"/>
              <a:ext cx="10125" cy="6925"/>
            </a:xfrm>
            <a:custGeom>
              <a:rect b="b" l="l" r="r" t="t"/>
              <a:pathLst>
                <a:path extrusionOk="0" h="277" w="405">
                  <a:moveTo>
                    <a:pt x="242" y="0"/>
                  </a:moveTo>
                  <a:cubicBezTo>
                    <a:pt x="212" y="0"/>
                    <a:pt x="181" y="10"/>
                    <a:pt x="152" y="29"/>
                  </a:cubicBezTo>
                  <a:cubicBezTo>
                    <a:pt x="64" y="73"/>
                    <a:pt x="1" y="174"/>
                    <a:pt x="32" y="249"/>
                  </a:cubicBezTo>
                  <a:cubicBezTo>
                    <a:pt x="45" y="268"/>
                    <a:pt x="61" y="276"/>
                    <a:pt x="77" y="276"/>
                  </a:cubicBezTo>
                  <a:cubicBezTo>
                    <a:pt x="94" y="276"/>
                    <a:pt x="111" y="268"/>
                    <a:pt x="127" y="256"/>
                  </a:cubicBezTo>
                  <a:cubicBezTo>
                    <a:pt x="203" y="237"/>
                    <a:pt x="266" y="211"/>
                    <a:pt x="329" y="167"/>
                  </a:cubicBezTo>
                  <a:cubicBezTo>
                    <a:pt x="354" y="155"/>
                    <a:pt x="404" y="104"/>
                    <a:pt x="373" y="73"/>
                  </a:cubicBezTo>
                  <a:cubicBezTo>
                    <a:pt x="341" y="25"/>
                    <a:pt x="293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2527375" y="3257975"/>
              <a:ext cx="7925" cy="8000"/>
            </a:xfrm>
            <a:custGeom>
              <a:rect b="b" l="l" r="r" t="t"/>
              <a:pathLst>
                <a:path extrusionOk="0" h="320" w="317">
                  <a:moveTo>
                    <a:pt x="235" y="0"/>
                  </a:moveTo>
                  <a:cubicBezTo>
                    <a:pt x="225" y="0"/>
                    <a:pt x="214" y="1"/>
                    <a:pt x="203" y="4"/>
                  </a:cubicBezTo>
                  <a:cubicBezTo>
                    <a:pt x="133" y="23"/>
                    <a:pt x="70" y="79"/>
                    <a:pt x="39" y="149"/>
                  </a:cubicBezTo>
                  <a:cubicBezTo>
                    <a:pt x="20" y="187"/>
                    <a:pt x="1" y="275"/>
                    <a:pt x="64" y="288"/>
                  </a:cubicBezTo>
                  <a:cubicBezTo>
                    <a:pt x="64" y="281"/>
                    <a:pt x="66" y="278"/>
                    <a:pt x="68" y="278"/>
                  </a:cubicBezTo>
                  <a:cubicBezTo>
                    <a:pt x="70" y="278"/>
                    <a:pt x="73" y="281"/>
                    <a:pt x="77" y="288"/>
                  </a:cubicBezTo>
                  <a:cubicBezTo>
                    <a:pt x="89" y="310"/>
                    <a:pt x="105" y="319"/>
                    <a:pt x="124" y="319"/>
                  </a:cubicBezTo>
                  <a:cubicBezTo>
                    <a:pt x="171" y="319"/>
                    <a:pt x="230" y="257"/>
                    <a:pt x="253" y="212"/>
                  </a:cubicBezTo>
                  <a:cubicBezTo>
                    <a:pt x="291" y="174"/>
                    <a:pt x="310" y="130"/>
                    <a:pt x="316" y="73"/>
                  </a:cubicBezTo>
                  <a:cubicBezTo>
                    <a:pt x="316" y="22"/>
                    <a:pt x="279" y="0"/>
                    <a:pt x="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2509400" y="3243425"/>
              <a:ext cx="8075" cy="6750"/>
            </a:xfrm>
            <a:custGeom>
              <a:rect b="b" l="l" r="r" t="t"/>
              <a:pathLst>
                <a:path extrusionOk="0" h="270" w="323">
                  <a:moveTo>
                    <a:pt x="221" y="1"/>
                  </a:moveTo>
                  <a:cubicBezTo>
                    <a:pt x="213" y="1"/>
                    <a:pt x="205" y="2"/>
                    <a:pt x="196" y="6"/>
                  </a:cubicBezTo>
                  <a:cubicBezTo>
                    <a:pt x="133" y="24"/>
                    <a:pt x="77" y="62"/>
                    <a:pt x="39" y="113"/>
                  </a:cubicBezTo>
                  <a:cubicBezTo>
                    <a:pt x="14" y="144"/>
                    <a:pt x="1" y="188"/>
                    <a:pt x="14" y="226"/>
                  </a:cubicBezTo>
                  <a:lnTo>
                    <a:pt x="14" y="233"/>
                  </a:lnTo>
                  <a:cubicBezTo>
                    <a:pt x="25" y="259"/>
                    <a:pt x="50" y="270"/>
                    <a:pt x="77" y="270"/>
                  </a:cubicBezTo>
                  <a:cubicBezTo>
                    <a:pt x="94" y="270"/>
                    <a:pt x="112" y="265"/>
                    <a:pt x="127" y="258"/>
                  </a:cubicBezTo>
                  <a:cubicBezTo>
                    <a:pt x="140" y="258"/>
                    <a:pt x="152" y="252"/>
                    <a:pt x="159" y="245"/>
                  </a:cubicBezTo>
                  <a:cubicBezTo>
                    <a:pt x="209" y="226"/>
                    <a:pt x="253" y="182"/>
                    <a:pt x="266" y="132"/>
                  </a:cubicBezTo>
                  <a:cubicBezTo>
                    <a:pt x="285" y="119"/>
                    <a:pt x="323" y="81"/>
                    <a:pt x="304" y="56"/>
                  </a:cubicBezTo>
                  <a:cubicBezTo>
                    <a:pt x="299" y="47"/>
                    <a:pt x="276" y="22"/>
                    <a:pt x="271" y="22"/>
                  </a:cubicBezTo>
                  <a:cubicBezTo>
                    <a:pt x="270" y="22"/>
                    <a:pt x="271" y="25"/>
                    <a:pt x="275" y="32"/>
                  </a:cubicBezTo>
                  <a:lnTo>
                    <a:pt x="275" y="32"/>
                  </a:lnTo>
                  <a:cubicBezTo>
                    <a:pt x="261" y="12"/>
                    <a:pt x="24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2443025" y="3212025"/>
              <a:ext cx="500" cy="650"/>
            </a:xfrm>
            <a:custGeom>
              <a:rect b="b" l="l" r="r" t="t"/>
              <a:pathLst>
                <a:path extrusionOk="0" h="26" w="20">
                  <a:moveTo>
                    <a:pt x="20" y="0"/>
                  </a:moveTo>
                  <a:lnTo>
                    <a:pt x="7" y="13"/>
                  </a:lnTo>
                  <a:cubicBezTo>
                    <a:pt x="7" y="19"/>
                    <a:pt x="1" y="19"/>
                    <a:pt x="1" y="25"/>
                  </a:cubicBezTo>
                  <a:cubicBezTo>
                    <a:pt x="7" y="19"/>
                    <a:pt x="13" y="6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2434525" y="3205500"/>
              <a:ext cx="10925" cy="10775"/>
            </a:xfrm>
            <a:custGeom>
              <a:rect b="b" l="l" r="r" t="t"/>
              <a:pathLst>
                <a:path extrusionOk="0" h="431" w="437">
                  <a:moveTo>
                    <a:pt x="302" y="0"/>
                  </a:moveTo>
                  <a:cubicBezTo>
                    <a:pt x="288" y="0"/>
                    <a:pt x="273" y="3"/>
                    <a:pt x="259" y="9"/>
                  </a:cubicBezTo>
                  <a:cubicBezTo>
                    <a:pt x="139" y="40"/>
                    <a:pt x="51" y="135"/>
                    <a:pt x="13" y="255"/>
                  </a:cubicBezTo>
                  <a:cubicBezTo>
                    <a:pt x="0" y="299"/>
                    <a:pt x="6" y="343"/>
                    <a:pt x="38" y="381"/>
                  </a:cubicBezTo>
                  <a:cubicBezTo>
                    <a:pt x="51" y="394"/>
                    <a:pt x="63" y="400"/>
                    <a:pt x="82" y="406"/>
                  </a:cubicBezTo>
                  <a:cubicBezTo>
                    <a:pt x="99" y="423"/>
                    <a:pt x="119" y="430"/>
                    <a:pt x="140" y="430"/>
                  </a:cubicBezTo>
                  <a:cubicBezTo>
                    <a:pt x="207" y="430"/>
                    <a:pt x="286" y="359"/>
                    <a:pt x="325" y="302"/>
                  </a:cubicBezTo>
                  <a:lnTo>
                    <a:pt x="325" y="302"/>
                  </a:lnTo>
                  <a:cubicBezTo>
                    <a:pt x="322" y="305"/>
                    <a:pt x="319" y="309"/>
                    <a:pt x="315" y="312"/>
                  </a:cubicBezTo>
                  <a:cubicBezTo>
                    <a:pt x="320" y="307"/>
                    <a:pt x="323" y="303"/>
                    <a:pt x="327" y="299"/>
                  </a:cubicBezTo>
                  <a:lnTo>
                    <a:pt x="327" y="299"/>
                  </a:lnTo>
                  <a:cubicBezTo>
                    <a:pt x="326" y="300"/>
                    <a:pt x="325" y="301"/>
                    <a:pt x="325" y="302"/>
                  </a:cubicBezTo>
                  <a:lnTo>
                    <a:pt x="325" y="302"/>
                  </a:lnTo>
                  <a:cubicBezTo>
                    <a:pt x="326" y="300"/>
                    <a:pt x="328" y="297"/>
                    <a:pt x="330" y="295"/>
                  </a:cubicBezTo>
                  <a:lnTo>
                    <a:pt x="330" y="295"/>
                  </a:lnTo>
                  <a:cubicBezTo>
                    <a:pt x="329" y="296"/>
                    <a:pt x="328" y="297"/>
                    <a:pt x="327" y="299"/>
                  </a:cubicBezTo>
                  <a:lnTo>
                    <a:pt x="327" y="299"/>
                  </a:lnTo>
                  <a:cubicBezTo>
                    <a:pt x="330" y="294"/>
                    <a:pt x="332" y="290"/>
                    <a:pt x="334" y="286"/>
                  </a:cubicBezTo>
                  <a:lnTo>
                    <a:pt x="334" y="286"/>
                  </a:lnTo>
                  <a:cubicBezTo>
                    <a:pt x="333" y="290"/>
                    <a:pt x="331" y="292"/>
                    <a:pt x="330" y="295"/>
                  </a:cubicBezTo>
                  <a:lnTo>
                    <a:pt x="330" y="295"/>
                  </a:lnTo>
                  <a:cubicBezTo>
                    <a:pt x="335" y="288"/>
                    <a:pt x="340" y="281"/>
                    <a:pt x="347" y="274"/>
                  </a:cubicBezTo>
                  <a:cubicBezTo>
                    <a:pt x="355" y="262"/>
                    <a:pt x="358" y="257"/>
                    <a:pt x="357" y="257"/>
                  </a:cubicBezTo>
                  <a:lnTo>
                    <a:pt x="357" y="257"/>
                  </a:lnTo>
                  <a:cubicBezTo>
                    <a:pt x="357" y="257"/>
                    <a:pt x="356" y="259"/>
                    <a:pt x="353" y="261"/>
                  </a:cubicBezTo>
                  <a:cubicBezTo>
                    <a:pt x="379" y="230"/>
                    <a:pt x="397" y="198"/>
                    <a:pt x="410" y="160"/>
                  </a:cubicBezTo>
                  <a:cubicBezTo>
                    <a:pt x="437" y="80"/>
                    <a:pt x="37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2415275" y="3192850"/>
              <a:ext cx="7600" cy="7025"/>
            </a:xfrm>
            <a:custGeom>
              <a:rect b="b" l="l" r="r" t="t"/>
              <a:pathLst>
                <a:path extrusionOk="0" h="281" w="304">
                  <a:moveTo>
                    <a:pt x="214" y="0"/>
                  </a:moveTo>
                  <a:cubicBezTo>
                    <a:pt x="132" y="0"/>
                    <a:pt x="36" y="121"/>
                    <a:pt x="20" y="181"/>
                  </a:cubicBezTo>
                  <a:cubicBezTo>
                    <a:pt x="1" y="252"/>
                    <a:pt x="40" y="281"/>
                    <a:pt x="89" y="281"/>
                  </a:cubicBezTo>
                  <a:cubicBezTo>
                    <a:pt x="123" y="281"/>
                    <a:pt x="162" y="267"/>
                    <a:pt x="190" y="244"/>
                  </a:cubicBezTo>
                  <a:cubicBezTo>
                    <a:pt x="209" y="231"/>
                    <a:pt x="228" y="218"/>
                    <a:pt x="247" y="200"/>
                  </a:cubicBezTo>
                  <a:cubicBezTo>
                    <a:pt x="284" y="168"/>
                    <a:pt x="303" y="111"/>
                    <a:pt x="297" y="61"/>
                  </a:cubicBezTo>
                  <a:cubicBezTo>
                    <a:pt x="291" y="42"/>
                    <a:pt x="272" y="23"/>
                    <a:pt x="253" y="10"/>
                  </a:cubicBezTo>
                  <a:cubicBezTo>
                    <a:pt x="241" y="3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2399800" y="3207275"/>
              <a:ext cx="8400" cy="5675"/>
            </a:xfrm>
            <a:custGeom>
              <a:rect b="b" l="l" r="r" t="t"/>
              <a:pathLst>
                <a:path extrusionOk="0" h="227" w="336">
                  <a:moveTo>
                    <a:pt x="191" y="1"/>
                  </a:moveTo>
                  <a:cubicBezTo>
                    <a:pt x="153" y="1"/>
                    <a:pt x="121" y="14"/>
                    <a:pt x="96" y="32"/>
                  </a:cubicBezTo>
                  <a:cubicBezTo>
                    <a:pt x="77" y="51"/>
                    <a:pt x="65" y="70"/>
                    <a:pt x="52" y="83"/>
                  </a:cubicBezTo>
                  <a:cubicBezTo>
                    <a:pt x="0" y="150"/>
                    <a:pt x="21" y="227"/>
                    <a:pt x="86" y="227"/>
                  </a:cubicBezTo>
                  <a:cubicBezTo>
                    <a:pt x="100" y="227"/>
                    <a:pt x="116" y="223"/>
                    <a:pt x="134" y="215"/>
                  </a:cubicBezTo>
                  <a:lnTo>
                    <a:pt x="134" y="215"/>
                  </a:lnTo>
                  <a:cubicBezTo>
                    <a:pt x="129" y="218"/>
                    <a:pt x="128" y="219"/>
                    <a:pt x="130" y="219"/>
                  </a:cubicBezTo>
                  <a:cubicBezTo>
                    <a:pt x="137" y="219"/>
                    <a:pt x="174" y="208"/>
                    <a:pt x="175" y="208"/>
                  </a:cubicBezTo>
                  <a:lnTo>
                    <a:pt x="175" y="208"/>
                  </a:lnTo>
                  <a:cubicBezTo>
                    <a:pt x="175" y="208"/>
                    <a:pt x="174" y="208"/>
                    <a:pt x="172" y="209"/>
                  </a:cubicBezTo>
                  <a:cubicBezTo>
                    <a:pt x="216" y="196"/>
                    <a:pt x="336" y="89"/>
                    <a:pt x="254" y="45"/>
                  </a:cubicBezTo>
                  <a:cubicBezTo>
                    <a:pt x="248" y="45"/>
                    <a:pt x="248" y="39"/>
                    <a:pt x="241" y="39"/>
                  </a:cubicBezTo>
                  <a:cubicBezTo>
                    <a:pt x="235" y="14"/>
                    <a:pt x="216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2401450" y="3208225"/>
              <a:ext cx="600" cy="650"/>
            </a:xfrm>
            <a:custGeom>
              <a:rect b="b" l="l" r="r" t="t"/>
              <a:pathLst>
                <a:path extrusionOk="0" h="26" w="24">
                  <a:moveTo>
                    <a:pt x="24" y="1"/>
                  </a:moveTo>
                  <a:cubicBezTo>
                    <a:pt x="24" y="1"/>
                    <a:pt x="18" y="1"/>
                    <a:pt x="18" y="7"/>
                  </a:cubicBezTo>
                  <a:cubicBezTo>
                    <a:pt x="6" y="19"/>
                    <a:pt x="1" y="25"/>
                    <a:pt x="2" y="25"/>
                  </a:cubicBezTo>
                  <a:cubicBezTo>
                    <a:pt x="3" y="25"/>
                    <a:pt x="11" y="1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47" name="Google Shape;2647;p32"/>
            <p:cNvSpPr/>
            <p:nvPr/>
          </p:nvSpPr>
          <p:spPr>
            <a:xfrm>
              <a:off x="2402025" y="3207925"/>
              <a:ext cx="350" cy="325"/>
            </a:xfrm>
            <a:custGeom>
              <a:rect b="b" l="l" r="r" t="t"/>
              <a:pathLst>
                <a:path extrusionOk="0" h="13" w="14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7" y="6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48" name="Google Shape;2648;p32"/>
            <p:cNvSpPr/>
            <p:nvPr/>
          </p:nvSpPr>
          <p:spPr>
            <a:xfrm>
              <a:off x="2396675" y="3170000"/>
              <a:ext cx="7600" cy="7725"/>
            </a:xfrm>
            <a:custGeom>
              <a:rect b="b" l="l" r="r" t="t"/>
              <a:pathLst>
                <a:path extrusionOk="0" h="309" w="304">
                  <a:moveTo>
                    <a:pt x="221" y="1"/>
                  </a:moveTo>
                  <a:cubicBezTo>
                    <a:pt x="191" y="1"/>
                    <a:pt x="162" y="12"/>
                    <a:pt x="139" y="35"/>
                  </a:cubicBezTo>
                  <a:cubicBezTo>
                    <a:pt x="51" y="79"/>
                    <a:pt x="0" y="174"/>
                    <a:pt x="13" y="275"/>
                  </a:cubicBezTo>
                  <a:cubicBezTo>
                    <a:pt x="19" y="299"/>
                    <a:pt x="33" y="308"/>
                    <a:pt x="51" y="308"/>
                  </a:cubicBezTo>
                  <a:cubicBezTo>
                    <a:pt x="90" y="308"/>
                    <a:pt x="145" y="265"/>
                    <a:pt x="171" y="231"/>
                  </a:cubicBezTo>
                  <a:cubicBezTo>
                    <a:pt x="209" y="212"/>
                    <a:pt x="234" y="186"/>
                    <a:pt x="259" y="155"/>
                  </a:cubicBezTo>
                  <a:cubicBezTo>
                    <a:pt x="284" y="117"/>
                    <a:pt x="297" y="79"/>
                    <a:pt x="297" y="35"/>
                  </a:cubicBezTo>
                  <a:cubicBezTo>
                    <a:pt x="303" y="29"/>
                    <a:pt x="291" y="22"/>
                    <a:pt x="278" y="16"/>
                  </a:cubicBezTo>
                  <a:cubicBezTo>
                    <a:pt x="260" y="6"/>
                    <a:pt x="241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49" name="Google Shape;2649;p32"/>
            <p:cNvSpPr/>
            <p:nvPr/>
          </p:nvSpPr>
          <p:spPr>
            <a:xfrm>
              <a:off x="2607175" y="3086025"/>
              <a:ext cx="11850" cy="9500"/>
            </a:xfrm>
            <a:custGeom>
              <a:rect b="b" l="l" r="r" t="t"/>
              <a:pathLst>
                <a:path extrusionOk="0" h="380" w="474">
                  <a:moveTo>
                    <a:pt x="287" y="0"/>
                  </a:moveTo>
                  <a:cubicBezTo>
                    <a:pt x="268" y="0"/>
                    <a:pt x="247" y="5"/>
                    <a:pt x="227" y="14"/>
                  </a:cubicBezTo>
                  <a:cubicBezTo>
                    <a:pt x="221" y="14"/>
                    <a:pt x="208" y="7"/>
                    <a:pt x="202" y="7"/>
                  </a:cubicBezTo>
                  <a:cubicBezTo>
                    <a:pt x="139" y="7"/>
                    <a:pt x="0" y="146"/>
                    <a:pt x="57" y="196"/>
                  </a:cubicBezTo>
                  <a:cubicBezTo>
                    <a:pt x="51" y="209"/>
                    <a:pt x="44" y="228"/>
                    <a:pt x="38" y="247"/>
                  </a:cubicBezTo>
                  <a:cubicBezTo>
                    <a:pt x="11" y="337"/>
                    <a:pt x="72" y="379"/>
                    <a:pt x="141" y="379"/>
                  </a:cubicBezTo>
                  <a:cubicBezTo>
                    <a:pt x="168" y="379"/>
                    <a:pt x="196" y="373"/>
                    <a:pt x="221" y="360"/>
                  </a:cubicBezTo>
                  <a:cubicBezTo>
                    <a:pt x="316" y="316"/>
                    <a:pt x="473" y="152"/>
                    <a:pt x="379" y="39"/>
                  </a:cubicBezTo>
                  <a:cubicBezTo>
                    <a:pt x="354" y="14"/>
                    <a:pt x="322" y="0"/>
                    <a:pt x="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50" name="Google Shape;2650;p32"/>
            <p:cNvSpPr/>
            <p:nvPr/>
          </p:nvSpPr>
          <p:spPr>
            <a:xfrm>
              <a:off x="2610425" y="3111450"/>
              <a:ext cx="9700" cy="7925"/>
            </a:xfrm>
            <a:custGeom>
              <a:rect b="b" l="l" r="r" t="t"/>
              <a:pathLst>
                <a:path extrusionOk="0" h="317" w="388">
                  <a:moveTo>
                    <a:pt x="123" y="0"/>
                  </a:moveTo>
                  <a:cubicBezTo>
                    <a:pt x="74" y="0"/>
                    <a:pt x="0" y="86"/>
                    <a:pt x="15" y="132"/>
                  </a:cubicBezTo>
                  <a:cubicBezTo>
                    <a:pt x="34" y="189"/>
                    <a:pt x="34" y="264"/>
                    <a:pt x="78" y="296"/>
                  </a:cubicBezTo>
                  <a:cubicBezTo>
                    <a:pt x="96" y="311"/>
                    <a:pt x="117" y="317"/>
                    <a:pt x="139" y="317"/>
                  </a:cubicBezTo>
                  <a:cubicBezTo>
                    <a:pt x="199" y="317"/>
                    <a:pt x="266" y="267"/>
                    <a:pt x="299" y="220"/>
                  </a:cubicBezTo>
                  <a:cubicBezTo>
                    <a:pt x="337" y="157"/>
                    <a:pt x="387" y="119"/>
                    <a:pt x="293" y="88"/>
                  </a:cubicBezTo>
                  <a:cubicBezTo>
                    <a:pt x="223" y="56"/>
                    <a:pt x="211" y="94"/>
                    <a:pt x="154" y="18"/>
                  </a:cubicBezTo>
                  <a:cubicBezTo>
                    <a:pt x="147" y="6"/>
                    <a:pt x="136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51" name="Google Shape;2651;p32"/>
            <p:cNvSpPr/>
            <p:nvPr/>
          </p:nvSpPr>
          <p:spPr>
            <a:xfrm>
              <a:off x="2640575" y="3094625"/>
              <a:ext cx="11250" cy="9975"/>
            </a:xfrm>
            <a:custGeom>
              <a:rect b="b" l="l" r="r" t="t"/>
              <a:pathLst>
                <a:path extrusionOk="0" h="399" w="450">
                  <a:moveTo>
                    <a:pt x="336" y="0"/>
                  </a:moveTo>
                  <a:cubicBezTo>
                    <a:pt x="283" y="0"/>
                    <a:pt x="224" y="42"/>
                    <a:pt x="197" y="73"/>
                  </a:cubicBezTo>
                  <a:cubicBezTo>
                    <a:pt x="134" y="143"/>
                    <a:pt x="77" y="225"/>
                    <a:pt x="33" y="307"/>
                  </a:cubicBezTo>
                  <a:cubicBezTo>
                    <a:pt x="0" y="358"/>
                    <a:pt x="16" y="399"/>
                    <a:pt x="54" y="399"/>
                  </a:cubicBezTo>
                  <a:cubicBezTo>
                    <a:pt x="68" y="399"/>
                    <a:pt x="84" y="394"/>
                    <a:pt x="102" y="382"/>
                  </a:cubicBezTo>
                  <a:cubicBezTo>
                    <a:pt x="191" y="338"/>
                    <a:pt x="266" y="281"/>
                    <a:pt x="342" y="218"/>
                  </a:cubicBezTo>
                  <a:cubicBezTo>
                    <a:pt x="386" y="180"/>
                    <a:pt x="449" y="79"/>
                    <a:pt x="392" y="23"/>
                  </a:cubicBezTo>
                  <a:cubicBezTo>
                    <a:pt x="376" y="7"/>
                    <a:pt x="357" y="0"/>
                    <a:pt x="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52" name="Google Shape;2652;p32"/>
            <p:cNvSpPr/>
            <p:nvPr/>
          </p:nvSpPr>
          <p:spPr>
            <a:xfrm>
              <a:off x="2631100" y="3049625"/>
              <a:ext cx="11575" cy="13400"/>
            </a:xfrm>
            <a:custGeom>
              <a:rect b="b" l="l" r="r" t="t"/>
              <a:pathLst>
                <a:path extrusionOk="0" h="536" w="463">
                  <a:moveTo>
                    <a:pt x="277" y="0"/>
                  </a:moveTo>
                  <a:cubicBezTo>
                    <a:pt x="147" y="0"/>
                    <a:pt x="0" y="198"/>
                    <a:pt x="33" y="303"/>
                  </a:cubicBezTo>
                  <a:cubicBezTo>
                    <a:pt x="71" y="410"/>
                    <a:pt x="191" y="410"/>
                    <a:pt x="235" y="505"/>
                  </a:cubicBezTo>
                  <a:cubicBezTo>
                    <a:pt x="245" y="526"/>
                    <a:pt x="260" y="535"/>
                    <a:pt x="277" y="535"/>
                  </a:cubicBezTo>
                  <a:cubicBezTo>
                    <a:pt x="331" y="535"/>
                    <a:pt x="407" y="454"/>
                    <a:pt x="412" y="416"/>
                  </a:cubicBezTo>
                  <a:cubicBezTo>
                    <a:pt x="437" y="284"/>
                    <a:pt x="462" y="88"/>
                    <a:pt x="330" y="13"/>
                  </a:cubicBezTo>
                  <a:cubicBezTo>
                    <a:pt x="313" y="4"/>
                    <a:pt x="295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53" name="Google Shape;2653;p32"/>
            <p:cNvSpPr/>
            <p:nvPr/>
          </p:nvSpPr>
          <p:spPr>
            <a:xfrm>
              <a:off x="2620725" y="3066250"/>
              <a:ext cx="11800" cy="12125"/>
            </a:xfrm>
            <a:custGeom>
              <a:rect b="b" l="l" r="r" t="t"/>
              <a:pathLst>
                <a:path extrusionOk="0" h="485" w="472">
                  <a:moveTo>
                    <a:pt x="346" y="0"/>
                  </a:moveTo>
                  <a:cubicBezTo>
                    <a:pt x="310" y="0"/>
                    <a:pt x="272" y="9"/>
                    <a:pt x="240" y="22"/>
                  </a:cubicBezTo>
                  <a:cubicBezTo>
                    <a:pt x="133" y="79"/>
                    <a:pt x="51" y="174"/>
                    <a:pt x="26" y="294"/>
                  </a:cubicBezTo>
                  <a:lnTo>
                    <a:pt x="26" y="300"/>
                  </a:lnTo>
                  <a:cubicBezTo>
                    <a:pt x="26" y="306"/>
                    <a:pt x="20" y="319"/>
                    <a:pt x="20" y="331"/>
                  </a:cubicBezTo>
                  <a:lnTo>
                    <a:pt x="20" y="313"/>
                  </a:lnTo>
                  <a:lnTo>
                    <a:pt x="20" y="313"/>
                  </a:lnTo>
                  <a:cubicBezTo>
                    <a:pt x="1" y="376"/>
                    <a:pt x="1" y="445"/>
                    <a:pt x="76" y="477"/>
                  </a:cubicBezTo>
                  <a:cubicBezTo>
                    <a:pt x="93" y="482"/>
                    <a:pt x="111" y="485"/>
                    <a:pt x="129" y="485"/>
                  </a:cubicBezTo>
                  <a:cubicBezTo>
                    <a:pt x="232" y="485"/>
                    <a:pt x="349" y="400"/>
                    <a:pt x="392" y="319"/>
                  </a:cubicBezTo>
                  <a:cubicBezTo>
                    <a:pt x="436" y="256"/>
                    <a:pt x="461" y="186"/>
                    <a:pt x="467" y="111"/>
                  </a:cubicBezTo>
                  <a:cubicBezTo>
                    <a:pt x="471" y="29"/>
                    <a:pt x="41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54" name="Google Shape;2654;p32"/>
            <p:cNvSpPr/>
            <p:nvPr/>
          </p:nvSpPr>
          <p:spPr>
            <a:xfrm>
              <a:off x="2621350" y="3073725"/>
              <a:ext cx="25" cy="200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55" name="Google Shape;2655;p32"/>
            <p:cNvSpPr/>
            <p:nvPr/>
          </p:nvSpPr>
          <p:spPr>
            <a:xfrm>
              <a:off x="2601375" y="3048775"/>
              <a:ext cx="8175" cy="7475"/>
            </a:xfrm>
            <a:custGeom>
              <a:rect b="b" l="l" r="r" t="t"/>
              <a:pathLst>
                <a:path extrusionOk="0" h="299" w="327">
                  <a:moveTo>
                    <a:pt x="264" y="1"/>
                  </a:moveTo>
                  <a:cubicBezTo>
                    <a:pt x="262" y="1"/>
                    <a:pt x="260" y="1"/>
                    <a:pt x="257" y="2"/>
                  </a:cubicBezTo>
                  <a:lnTo>
                    <a:pt x="239" y="2"/>
                  </a:lnTo>
                  <a:cubicBezTo>
                    <a:pt x="237" y="2"/>
                    <a:pt x="235" y="2"/>
                    <a:pt x="233" y="2"/>
                  </a:cubicBezTo>
                  <a:cubicBezTo>
                    <a:pt x="150" y="2"/>
                    <a:pt x="0" y="137"/>
                    <a:pt x="49" y="223"/>
                  </a:cubicBezTo>
                  <a:cubicBezTo>
                    <a:pt x="56" y="236"/>
                    <a:pt x="62" y="248"/>
                    <a:pt x="68" y="261"/>
                  </a:cubicBezTo>
                  <a:cubicBezTo>
                    <a:pt x="82" y="288"/>
                    <a:pt x="101" y="298"/>
                    <a:pt x="121" y="298"/>
                  </a:cubicBezTo>
                  <a:cubicBezTo>
                    <a:pt x="181" y="298"/>
                    <a:pt x="256" y="203"/>
                    <a:pt x="270" y="160"/>
                  </a:cubicBezTo>
                  <a:cubicBezTo>
                    <a:pt x="295" y="135"/>
                    <a:pt x="327" y="59"/>
                    <a:pt x="289" y="21"/>
                  </a:cubicBezTo>
                  <a:cubicBezTo>
                    <a:pt x="284" y="11"/>
                    <a:pt x="275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656" name="Google Shape;2656;p32"/>
          <p:cNvSpPr txBox="1"/>
          <p:nvPr>
            <p:ph type="title"/>
          </p:nvPr>
        </p:nvSpPr>
        <p:spPr>
          <a:xfrm>
            <a:off x="2788250" y="804800"/>
            <a:ext cx="3567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grpSp>
        <p:nvGrpSpPr>
          <p:cNvPr id="2657" name="Google Shape;2657;p32"/>
          <p:cNvGrpSpPr/>
          <p:nvPr/>
        </p:nvGrpSpPr>
        <p:grpSpPr>
          <a:xfrm>
            <a:off x="3355833" y="540007"/>
            <a:ext cx="869907" cy="674168"/>
            <a:chOff x="1891175" y="2586225"/>
            <a:chExt cx="212100" cy="164375"/>
          </a:xfrm>
        </p:grpSpPr>
        <p:sp>
          <p:nvSpPr>
            <p:cNvPr id="2658" name="Google Shape;2658;p32"/>
            <p:cNvSpPr/>
            <p:nvPr/>
          </p:nvSpPr>
          <p:spPr>
            <a:xfrm>
              <a:off x="1891175" y="2586225"/>
              <a:ext cx="212100" cy="164375"/>
            </a:xfrm>
            <a:custGeom>
              <a:rect b="b" l="l" r="r" t="t"/>
              <a:pathLst>
                <a:path extrusionOk="0" h="6575" w="8484">
                  <a:moveTo>
                    <a:pt x="5004" y="0"/>
                  </a:moveTo>
                  <a:cubicBezTo>
                    <a:pt x="2188" y="0"/>
                    <a:pt x="0" y="2940"/>
                    <a:pt x="1646" y="5518"/>
                  </a:cubicBezTo>
                  <a:cubicBezTo>
                    <a:pt x="2131" y="6278"/>
                    <a:pt x="3024" y="6575"/>
                    <a:pt x="3970" y="6575"/>
                  </a:cubicBezTo>
                  <a:cubicBezTo>
                    <a:pt x="5066" y="6575"/>
                    <a:pt x="6235" y="6177"/>
                    <a:pt x="6925" y="5638"/>
                  </a:cubicBezTo>
                  <a:cubicBezTo>
                    <a:pt x="8332" y="4547"/>
                    <a:pt x="8483" y="769"/>
                    <a:pt x="6061" y="139"/>
                  </a:cubicBezTo>
                  <a:cubicBezTo>
                    <a:pt x="5703" y="44"/>
                    <a:pt x="5349" y="0"/>
                    <a:pt x="5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2"/>
            <p:cNvSpPr/>
            <p:nvPr/>
          </p:nvSpPr>
          <p:spPr>
            <a:xfrm>
              <a:off x="2039375" y="2650525"/>
              <a:ext cx="7925" cy="6675"/>
            </a:xfrm>
            <a:custGeom>
              <a:rect b="b" l="l" r="r" t="t"/>
              <a:pathLst>
                <a:path extrusionOk="0" h="267" w="317">
                  <a:moveTo>
                    <a:pt x="212" y="0"/>
                  </a:moveTo>
                  <a:cubicBezTo>
                    <a:pt x="147" y="0"/>
                    <a:pt x="88" y="40"/>
                    <a:pt x="58" y="96"/>
                  </a:cubicBezTo>
                  <a:cubicBezTo>
                    <a:pt x="26" y="146"/>
                    <a:pt x="1" y="216"/>
                    <a:pt x="64" y="253"/>
                  </a:cubicBezTo>
                  <a:cubicBezTo>
                    <a:pt x="77" y="266"/>
                    <a:pt x="95" y="266"/>
                    <a:pt x="114" y="266"/>
                  </a:cubicBezTo>
                  <a:cubicBezTo>
                    <a:pt x="196" y="260"/>
                    <a:pt x="259" y="197"/>
                    <a:pt x="272" y="121"/>
                  </a:cubicBezTo>
                  <a:cubicBezTo>
                    <a:pt x="304" y="71"/>
                    <a:pt x="316" y="26"/>
                    <a:pt x="259" y="7"/>
                  </a:cubicBezTo>
                  <a:cubicBezTo>
                    <a:pt x="244" y="3"/>
                    <a:pt x="228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2"/>
            <p:cNvSpPr/>
            <p:nvPr/>
          </p:nvSpPr>
          <p:spPr>
            <a:xfrm>
              <a:off x="2050000" y="2649275"/>
              <a:ext cx="12425" cy="7925"/>
            </a:xfrm>
            <a:custGeom>
              <a:rect b="b" l="l" r="r" t="t"/>
              <a:pathLst>
                <a:path extrusionOk="0" h="317" w="497">
                  <a:moveTo>
                    <a:pt x="402" y="1"/>
                  </a:moveTo>
                  <a:cubicBezTo>
                    <a:pt x="276" y="7"/>
                    <a:pt x="162" y="64"/>
                    <a:pt x="74" y="152"/>
                  </a:cubicBezTo>
                  <a:cubicBezTo>
                    <a:pt x="0" y="221"/>
                    <a:pt x="19" y="317"/>
                    <a:pt x="90" y="317"/>
                  </a:cubicBezTo>
                  <a:cubicBezTo>
                    <a:pt x="110" y="317"/>
                    <a:pt x="135" y="309"/>
                    <a:pt x="162" y="291"/>
                  </a:cubicBezTo>
                  <a:lnTo>
                    <a:pt x="162" y="291"/>
                  </a:lnTo>
                  <a:cubicBezTo>
                    <a:pt x="143" y="303"/>
                    <a:pt x="238" y="310"/>
                    <a:pt x="251" y="310"/>
                  </a:cubicBezTo>
                  <a:cubicBezTo>
                    <a:pt x="345" y="297"/>
                    <a:pt x="427" y="240"/>
                    <a:pt x="465" y="152"/>
                  </a:cubicBezTo>
                  <a:cubicBezTo>
                    <a:pt x="497" y="95"/>
                    <a:pt x="49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2"/>
            <p:cNvSpPr/>
            <p:nvPr/>
          </p:nvSpPr>
          <p:spPr>
            <a:xfrm>
              <a:off x="2056325" y="2663150"/>
              <a:ext cx="7375" cy="6975"/>
            </a:xfrm>
            <a:custGeom>
              <a:rect b="b" l="l" r="r" t="t"/>
              <a:pathLst>
                <a:path extrusionOk="0" h="279" w="295">
                  <a:moveTo>
                    <a:pt x="210" y="0"/>
                  </a:moveTo>
                  <a:cubicBezTo>
                    <a:pt x="117" y="0"/>
                    <a:pt x="51" y="112"/>
                    <a:pt x="23" y="184"/>
                  </a:cubicBezTo>
                  <a:cubicBezTo>
                    <a:pt x="0" y="248"/>
                    <a:pt x="44" y="279"/>
                    <a:pt x="93" y="279"/>
                  </a:cubicBezTo>
                  <a:cubicBezTo>
                    <a:pt x="112" y="279"/>
                    <a:pt x="132" y="274"/>
                    <a:pt x="149" y="266"/>
                  </a:cubicBezTo>
                  <a:cubicBezTo>
                    <a:pt x="206" y="234"/>
                    <a:pt x="294" y="146"/>
                    <a:pt x="269" y="70"/>
                  </a:cubicBezTo>
                  <a:cubicBezTo>
                    <a:pt x="269" y="70"/>
                    <a:pt x="269" y="70"/>
                    <a:pt x="263" y="64"/>
                  </a:cubicBezTo>
                  <a:cubicBezTo>
                    <a:pt x="275" y="39"/>
                    <a:pt x="282" y="20"/>
                    <a:pt x="250" y="7"/>
                  </a:cubicBezTo>
                  <a:cubicBezTo>
                    <a:pt x="236" y="2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2"/>
            <p:cNvSpPr/>
            <p:nvPr/>
          </p:nvSpPr>
          <p:spPr>
            <a:xfrm>
              <a:off x="2043475" y="2665175"/>
              <a:ext cx="7275" cy="4725"/>
            </a:xfrm>
            <a:custGeom>
              <a:rect b="b" l="l" r="r" t="t"/>
              <a:pathLst>
                <a:path extrusionOk="0" h="189" w="291">
                  <a:moveTo>
                    <a:pt x="195" y="0"/>
                  </a:moveTo>
                  <a:cubicBezTo>
                    <a:pt x="183" y="0"/>
                    <a:pt x="170" y="3"/>
                    <a:pt x="159" y="8"/>
                  </a:cubicBezTo>
                  <a:lnTo>
                    <a:pt x="146" y="14"/>
                  </a:lnTo>
                  <a:cubicBezTo>
                    <a:pt x="95" y="33"/>
                    <a:pt x="1" y="147"/>
                    <a:pt x="83" y="185"/>
                  </a:cubicBezTo>
                  <a:cubicBezTo>
                    <a:pt x="90" y="188"/>
                    <a:pt x="98" y="189"/>
                    <a:pt x="106" y="189"/>
                  </a:cubicBezTo>
                  <a:cubicBezTo>
                    <a:pt x="132" y="189"/>
                    <a:pt x="160" y="175"/>
                    <a:pt x="184" y="166"/>
                  </a:cubicBezTo>
                  <a:cubicBezTo>
                    <a:pt x="215" y="153"/>
                    <a:pt x="291" y="71"/>
                    <a:pt x="247" y="40"/>
                  </a:cubicBezTo>
                  <a:cubicBezTo>
                    <a:pt x="241" y="34"/>
                    <a:pt x="237" y="31"/>
                    <a:pt x="234" y="30"/>
                  </a:cubicBezTo>
                  <a:lnTo>
                    <a:pt x="234" y="30"/>
                  </a:lnTo>
                  <a:cubicBezTo>
                    <a:pt x="232" y="8"/>
                    <a:pt x="215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2"/>
            <p:cNvSpPr/>
            <p:nvPr/>
          </p:nvSpPr>
          <p:spPr>
            <a:xfrm>
              <a:off x="2052575" y="2616325"/>
              <a:ext cx="6550" cy="6225"/>
            </a:xfrm>
            <a:custGeom>
              <a:rect b="b" l="l" r="r" t="t"/>
              <a:pathLst>
                <a:path extrusionOk="0" h="249" w="262">
                  <a:moveTo>
                    <a:pt x="196" y="0"/>
                  </a:moveTo>
                  <a:cubicBezTo>
                    <a:pt x="121" y="0"/>
                    <a:pt x="1" y="84"/>
                    <a:pt x="34" y="183"/>
                  </a:cubicBezTo>
                  <a:cubicBezTo>
                    <a:pt x="34" y="196"/>
                    <a:pt x="40" y="209"/>
                    <a:pt x="47" y="215"/>
                  </a:cubicBezTo>
                  <a:cubicBezTo>
                    <a:pt x="60" y="239"/>
                    <a:pt x="78" y="248"/>
                    <a:pt x="99" y="248"/>
                  </a:cubicBezTo>
                  <a:cubicBezTo>
                    <a:pt x="149" y="248"/>
                    <a:pt x="210" y="192"/>
                    <a:pt x="223" y="152"/>
                  </a:cubicBezTo>
                  <a:cubicBezTo>
                    <a:pt x="236" y="127"/>
                    <a:pt x="242" y="101"/>
                    <a:pt x="249" y="76"/>
                  </a:cubicBezTo>
                  <a:cubicBezTo>
                    <a:pt x="262" y="2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2"/>
            <p:cNvSpPr/>
            <p:nvPr/>
          </p:nvSpPr>
          <p:spPr>
            <a:xfrm>
              <a:off x="2028975" y="2712825"/>
              <a:ext cx="7500" cy="5225"/>
            </a:xfrm>
            <a:custGeom>
              <a:rect b="b" l="l" r="r" t="t"/>
              <a:pathLst>
                <a:path extrusionOk="0" h="209" w="300">
                  <a:moveTo>
                    <a:pt x="212" y="1"/>
                  </a:moveTo>
                  <a:cubicBezTo>
                    <a:pt x="203" y="1"/>
                    <a:pt x="193" y="2"/>
                    <a:pt x="183" y="7"/>
                  </a:cubicBezTo>
                  <a:cubicBezTo>
                    <a:pt x="127" y="32"/>
                    <a:pt x="1" y="209"/>
                    <a:pt x="133" y="209"/>
                  </a:cubicBezTo>
                  <a:cubicBezTo>
                    <a:pt x="196" y="196"/>
                    <a:pt x="247" y="158"/>
                    <a:pt x="278" y="101"/>
                  </a:cubicBezTo>
                  <a:cubicBezTo>
                    <a:pt x="299" y="49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2"/>
            <p:cNvSpPr/>
            <p:nvPr/>
          </p:nvSpPr>
          <p:spPr>
            <a:xfrm>
              <a:off x="2056825" y="269220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250" y="1"/>
                  </a:moveTo>
                  <a:cubicBezTo>
                    <a:pt x="146" y="1"/>
                    <a:pt x="61" y="144"/>
                    <a:pt x="28" y="226"/>
                  </a:cubicBezTo>
                  <a:cubicBezTo>
                    <a:pt x="1" y="292"/>
                    <a:pt x="54" y="343"/>
                    <a:pt x="114" y="343"/>
                  </a:cubicBezTo>
                  <a:cubicBezTo>
                    <a:pt x="123" y="343"/>
                    <a:pt x="133" y="342"/>
                    <a:pt x="142" y="340"/>
                  </a:cubicBezTo>
                  <a:cubicBezTo>
                    <a:pt x="173" y="327"/>
                    <a:pt x="205" y="315"/>
                    <a:pt x="230" y="296"/>
                  </a:cubicBezTo>
                  <a:cubicBezTo>
                    <a:pt x="243" y="289"/>
                    <a:pt x="255" y="277"/>
                    <a:pt x="262" y="264"/>
                  </a:cubicBezTo>
                  <a:cubicBezTo>
                    <a:pt x="287" y="245"/>
                    <a:pt x="306" y="220"/>
                    <a:pt x="318" y="195"/>
                  </a:cubicBezTo>
                  <a:cubicBezTo>
                    <a:pt x="318" y="188"/>
                    <a:pt x="318" y="182"/>
                    <a:pt x="318" y="176"/>
                  </a:cubicBezTo>
                  <a:cubicBezTo>
                    <a:pt x="331" y="157"/>
                    <a:pt x="337" y="138"/>
                    <a:pt x="337" y="113"/>
                  </a:cubicBezTo>
                  <a:cubicBezTo>
                    <a:pt x="337" y="100"/>
                    <a:pt x="337" y="94"/>
                    <a:pt x="337" y="87"/>
                  </a:cubicBezTo>
                  <a:cubicBezTo>
                    <a:pt x="344" y="56"/>
                    <a:pt x="331" y="24"/>
                    <a:pt x="299" y="12"/>
                  </a:cubicBezTo>
                  <a:cubicBezTo>
                    <a:pt x="282" y="4"/>
                    <a:pt x="266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2"/>
            <p:cNvSpPr/>
            <p:nvPr/>
          </p:nvSpPr>
          <p:spPr>
            <a:xfrm>
              <a:off x="1937200" y="2668200"/>
              <a:ext cx="7450" cy="6975"/>
            </a:xfrm>
            <a:custGeom>
              <a:rect b="b" l="l" r="r" t="t"/>
              <a:pathLst>
                <a:path extrusionOk="0" h="279" w="298">
                  <a:moveTo>
                    <a:pt x="215" y="1"/>
                  </a:moveTo>
                  <a:cubicBezTo>
                    <a:pt x="133" y="7"/>
                    <a:pt x="58" y="57"/>
                    <a:pt x="26" y="139"/>
                  </a:cubicBezTo>
                  <a:cubicBezTo>
                    <a:pt x="1" y="190"/>
                    <a:pt x="1" y="278"/>
                    <a:pt x="83" y="278"/>
                  </a:cubicBezTo>
                  <a:cubicBezTo>
                    <a:pt x="165" y="272"/>
                    <a:pt x="241" y="215"/>
                    <a:pt x="272" y="139"/>
                  </a:cubicBezTo>
                  <a:cubicBezTo>
                    <a:pt x="297" y="89"/>
                    <a:pt x="29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2"/>
            <p:cNvSpPr/>
            <p:nvPr/>
          </p:nvSpPr>
          <p:spPr>
            <a:xfrm>
              <a:off x="1941250" y="2689950"/>
              <a:ext cx="6225" cy="5375"/>
            </a:xfrm>
            <a:custGeom>
              <a:rect b="b" l="l" r="r" t="t"/>
              <a:pathLst>
                <a:path extrusionOk="0" h="215" w="249">
                  <a:moveTo>
                    <a:pt x="118" y="0"/>
                  </a:moveTo>
                  <a:cubicBezTo>
                    <a:pt x="83" y="0"/>
                    <a:pt x="38" y="53"/>
                    <a:pt x="28" y="77"/>
                  </a:cubicBezTo>
                  <a:cubicBezTo>
                    <a:pt x="16" y="102"/>
                    <a:pt x="9" y="133"/>
                    <a:pt x="3" y="165"/>
                  </a:cubicBezTo>
                  <a:cubicBezTo>
                    <a:pt x="0" y="202"/>
                    <a:pt x="18" y="215"/>
                    <a:pt x="43" y="215"/>
                  </a:cubicBezTo>
                  <a:cubicBezTo>
                    <a:pt x="82" y="215"/>
                    <a:pt x="138" y="184"/>
                    <a:pt x="161" y="165"/>
                  </a:cubicBezTo>
                  <a:cubicBezTo>
                    <a:pt x="198" y="127"/>
                    <a:pt x="249" y="39"/>
                    <a:pt x="148" y="20"/>
                  </a:cubicBezTo>
                  <a:cubicBezTo>
                    <a:pt x="140" y="6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2"/>
            <p:cNvSpPr/>
            <p:nvPr/>
          </p:nvSpPr>
          <p:spPr>
            <a:xfrm>
              <a:off x="1966225" y="2673725"/>
              <a:ext cx="8500" cy="6850"/>
            </a:xfrm>
            <a:custGeom>
              <a:rect b="b" l="l" r="r" t="t"/>
              <a:pathLst>
                <a:path extrusionOk="0" h="274" w="340">
                  <a:moveTo>
                    <a:pt x="235" y="0"/>
                  </a:moveTo>
                  <a:cubicBezTo>
                    <a:pt x="233" y="0"/>
                    <a:pt x="230" y="0"/>
                    <a:pt x="227" y="0"/>
                  </a:cubicBezTo>
                  <a:cubicBezTo>
                    <a:pt x="127" y="7"/>
                    <a:pt x="0" y="114"/>
                    <a:pt x="7" y="215"/>
                  </a:cubicBezTo>
                  <a:cubicBezTo>
                    <a:pt x="7" y="240"/>
                    <a:pt x="19" y="265"/>
                    <a:pt x="45" y="271"/>
                  </a:cubicBezTo>
                  <a:cubicBezTo>
                    <a:pt x="53" y="273"/>
                    <a:pt x="61" y="274"/>
                    <a:pt x="70" y="274"/>
                  </a:cubicBezTo>
                  <a:cubicBezTo>
                    <a:pt x="93" y="274"/>
                    <a:pt x="114" y="268"/>
                    <a:pt x="133" y="259"/>
                  </a:cubicBezTo>
                  <a:cubicBezTo>
                    <a:pt x="139" y="259"/>
                    <a:pt x="145" y="253"/>
                    <a:pt x="145" y="253"/>
                  </a:cubicBezTo>
                  <a:lnTo>
                    <a:pt x="152" y="253"/>
                  </a:lnTo>
                  <a:cubicBezTo>
                    <a:pt x="157" y="254"/>
                    <a:pt x="163" y="255"/>
                    <a:pt x="168" y="255"/>
                  </a:cubicBezTo>
                  <a:cubicBezTo>
                    <a:pt x="212" y="255"/>
                    <a:pt x="249" y="211"/>
                    <a:pt x="272" y="183"/>
                  </a:cubicBezTo>
                  <a:cubicBezTo>
                    <a:pt x="302" y="122"/>
                    <a:pt x="33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2"/>
            <p:cNvSpPr/>
            <p:nvPr/>
          </p:nvSpPr>
          <p:spPr>
            <a:xfrm>
              <a:off x="1952675" y="2668575"/>
              <a:ext cx="7900" cy="6200"/>
            </a:xfrm>
            <a:custGeom>
              <a:rect b="b" l="l" r="r" t="t"/>
              <a:pathLst>
                <a:path extrusionOk="0" h="248" w="316">
                  <a:moveTo>
                    <a:pt x="245" y="0"/>
                  </a:moveTo>
                  <a:cubicBezTo>
                    <a:pt x="236" y="0"/>
                    <a:pt x="226" y="2"/>
                    <a:pt x="214" y="4"/>
                  </a:cubicBezTo>
                  <a:cubicBezTo>
                    <a:pt x="151" y="23"/>
                    <a:pt x="0" y="156"/>
                    <a:pt x="82" y="225"/>
                  </a:cubicBezTo>
                  <a:cubicBezTo>
                    <a:pt x="102" y="242"/>
                    <a:pt x="121" y="248"/>
                    <a:pt x="141" y="248"/>
                  </a:cubicBezTo>
                  <a:cubicBezTo>
                    <a:pt x="166" y="248"/>
                    <a:pt x="193" y="239"/>
                    <a:pt x="221" y="232"/>
                  </a:cubicBezTo>
                  <a:cubicBezTo>
                    <a:pt x="246" y="219"/>
                    <a:pt x="296" y="168"/>
                    <a:pt x="278" y="137"/>
                  </a:cubicBezTo>
                  <a:cubicBezTo>
                    <a:pt x="276" y="137"/>
                    <a:pt x="275" y="137"/>
                    <a:pt x="274" y="138"/>
                  </a:cubicBezTo>
                  <a:lnTo>
                    <a:pt x="274" y="138"/>
                  </a:lnTo>
                  <a:cubicBezTo>
                    <a:pt x="300" y="82"/>
                    <a:pt x="315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2"/>
            <p:cNvSpPr/>
            <p:nvPr/>
          </p:nvSpPr>
          <p:spPr>
            <a:xfrm>
              <a:off x="1957875" y="2648400"/>
              <a:ext cx="5800" cy="6475"/>
            </a:xfrm>
            <a:custGeom>
              <a:rect b="b" l="l" r="r" t="t"/>
              <a:pathLst>
                <a:path extrusionOk="0" h="259" w="232">
                  <a:moveTo>
                    <a:pt x="192" y="0"/>
                  </a:moveTo>
                  <a:cubicBezTo>
                    <a:pt x="186" y="0"/>
                    <a:pt x="179" y="1"/>
                    <a:pt x="170" y="4"/>
                  </a:cubicBezTo>
                  <a:cubicBezTo>
                    <a:pt x="101" y="29"/>
                    <a:pt x="51" y="74"/>
                    <a:pt x="19" y="137"/>
                  </a:cubicBezTo>
                  <a:cubicBezTo>
                    <a:pt x="0" y="174"/>
                    <a:pt x="0" y="231"/>
                    <a:pt x="44" y="244"/>
                  </a:cubicBezTo>
                  <a:lnTo>
                    <a:pt x="70" y="256"/>
                  </a:lnTo>
                  <a:cubicBezTo>
                    <a:pt x="75" y="258"/>
                    <a:pt x="80" y="259"/>
                    <a:pt x="85" y="259"/>
                  </a:cubicBezTo>
                  <a:cubicBezTo>
                    <a:pt x="117" y="259"/>
                    <a:pt x="148" y="228"/>
                    <a:pt x="164" y="206"/>
                  </a:cubicBezTo>
                  <a:cubicBezTo>
                    <a:pt x="196" y="174"/>
                    <a:pt x="221" y="130"/>
                    <a:pt x="221" y="80"/>
                  </a:cubicBezTo>
                  <a:cubicBezTo>
                    <a:pt x="232" y="42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2"/>
            <p:cNvSpPr/>
            <p:nvPr/>
          </p:nvSpPr>
          <p:spPr>
            <a:xfrm>
              <a:off x="1992175" y="2605350"/>
              <a:ext cx="7975" cy="6275"/>
            </a:xfrm>
            <a:custGeom>
              <a:rect b="b" l="l" r="r" t="t"/>
              <a:pathLst>
                <a:path extrusionOk="0" h="251" w="319">
                  <a:moveTo>
                    <a:pt x="253" y="0"/>
                  </a:moveTo>
                  <a:cubicBezTo>
                    <a:pt x="163" y="0"/>
                    <a:pt x="0" y="132"/>
                    <a:pt x="79" y="225"/>
                  </a:cubicBezTo>
                  <a:lnTo>
                    <a:pt x="85" y="231"/>
                  </a:lnTo>
                  <a:cubicBezTo>
                    <a:pt x="96" y="245"/>
                    <a:pt x="113" y="251"/>
                    <a:pt x="131" y="251"/>
                  </a:cubicBezTo>
                  <a:cubicBezTo>
                    <a:pt x="154" y="251"/>
                    <a:pt x="178" y="242"/>
                    <a:pt x="192" y="231"/>
                  </a:cubicBezTo>
                  <a:cubicBezTo>
                    <a:pt x="268" y="200"/>
                    <a:pt x="318" y="118"/>
                    <a:pt x="306" y="36"/>
                  </a:cubicBezTo>
                  <a:cubicBezTo>
                    <a:pt x="299" y="11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2"/>
            <p:cNvSpPr/>
            <p:nvPr/>
          </p:nvSpPr>
          <p:spPr>
            <a:xfrm>
              <a:off x="1996975" y="2638150"/>
              <a:ext cx="8700" cy="7325"/>
            </a:xfrm>
            <a:custGeom>
              <a:rect b="b" l="l" r="r" t="t"/>
              <a:pathLst>
                <a:path extrusionOk="0" h="293" w="348">
                  <a:moveTo>
                    <a:pt x="224" y="0"/>
                  </a:moveTo>
                  <a:cubicBezTo>
                    <a:pt x="209" y="0"/>
                    <a:pt x="190" y="6"/>
                    <a:pt x="171" y="17"/>
                  </a:cubicBezTo>
                  <a:cubicBezTo>
                    <a:pt x="95" y="67"/>
                    <a:pt x="0" y="181"/>
                    <a:pt x="70" y="269"/>
                  </a:cubicBezTo>
                  <a:cubicBezTo>
                    <a:pt x="83" y="286"/>
                    <a:pt x="101" y="293"/>
                    <a:pt x="120" y="293"/>
                  </a:cubicBezTo>
                  <a:cubicBezTo>
                    <a:pt x="213" y="293"/>
                    <a:pt x="347" y="135"/>
                    <a:pt x="259" y="67"/>
                  </a:cubicBezTo>
                  <a:cubicBezTo>
                    <a:pt x="271" y="22"/>
                    <a:pt x="25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2"/>
            <p:cNvSpPr/>
            <p:nvPr/>
          </p:nvSpPr>
          <p:spPr>
            <a:xfrm>
              <a:off x="2014150" y="261245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82" y="1"/>
                  </a:moveTo>
                  <a:cubicBezTo>
                    <a:pt x="153" y="1"/>
                    <a:pt x="118" y="18"/>
                    <a:pt x="95" y="29"/>
                  </a:cubicBezTo>
                  <a:cubicBezTo>
                    <a:pt x="70" y="48"/>
                    <a:pt x="45" y="67"/>
                    <a:pt x="32" y="99"/>
                  </a:cubicBezTo>
                  <a:cubicBezTo>
                    <a:pt x="26" y="111"/>
                    <a:pt x="26" y="118"/>
                    <a:pt x="20" y="137"/>
                  </a:cubicBezTo>
                  <a:cubicBezTo>
                    <a:pt x="20" y="137"/>
                    <a:pt x="20" y="137"/>
                    <a:pt x="20" y="143"/>
                  </a:cubicBezTo>
                  <a:cubicBezTo>
                    <a:pt x="1" y="168"/>
                    <a:pt x="7" y="206"/>
                    <a:pt x="32" y="225"/>
                  </a:cubicBezTo>
                  <a:cubicBezTo>
                    <a:pt x="39" y="231"/>
                    <a:pt x="45" y="231"/>
                    <a:pt x="51" y="238"/>
                  </a:cubicBezTo>
                  <a:cubicBezTo>
                    <a:pt x="61" y="244"/>
                    <a:pt x="72" y="247"/>
                    <a:pt x="82" y="247"/>
                  </a:cubicBezTo>
                  <a:cubicBezTo>
                    <a:pt x="145" y="247"/>
                    <a:pt x="212" y="148"/>
                    <a:pt x="228" y="105"/>
                  </a:cubicBezTo>
                  <a:cubicBezTo>
                    <a:pt x="240" y="80"/>
                    <a:pt x="234" y="55"/>
                    <a:pt x="228" y="36"/>
                  </a:cubicBezTo>
                  <a:cubicBezTo>
                    <a:pt x="220" y="10"/>
                    <a:pt x="20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2"/>
            <p:cNvSpPr/>
            <p:nvPr/>
          </p:nvSpPr>
          <p:spPr>
            <a:xfrm>
              <a:off x="1990500" y="2704625"/>
              <a:ext cx="9325" cy="5375"/>
            </a:xfrm>
            <a:custGeom>
              <a:rect b="b" l="l" r="r" t="t"/>
              <a:pathLst>
                <a:path extrusionOk="0" h="215" w="373">
                  <a:moveTo>
                    <a:pt x="240" y="0"/>
                  </a:moveTo>
                  <a:cubicBezTo>
                    <a:pt x="139" y="0"/>
                    <a:pt x="1" y="215"/>
                    <a:pt x="133" y="215"/>
                  </a:cubicBezTo>
                  <a:cubicBezTo>
                    <a:pt x="234" y="215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2"/>
            <p:cNvSpPr/>
            <p:nvPr/>
          </p:nvSpPr>
          <p:spPr>
            <a:xfrm>
              <a:off x="1986125" y="2724650"/>
              <a:ext cx="7725" cy="7325"/>
            </a:xfrm>
            <a:custGeom>
              <a:rect b="b" l="l" r="r" t="t"/>
              <a:pathLst>
                <a:path extrusionOk="0" h="293" w="309">
                  <a:moveTo>
                    <a:pt x="195" y="0"/>
                  </a:moveTo>
                  <a:cubicBezTo>
                    <a:pt x="150" y="0"/>
                    <a:pt x="100" y="45"/>
                    <a:pt x="75" y="76"/>
                  </a:cubicBezTo>
                  <a:lnTo>
                    <a:pt x="56" y="114"/>
                  </a:lnTo>
                  <a:cubicBezTo>
                    <a:pt x="0" y="185"/>
                    <a:pt x="14" y="293"/>
                    <a:pt x="90" y="293"/>
                  </a:cubicBezTo>
                  <a:cubicBezTo>
                    <a:pt x="109" y="293"/>
                    <a:pt x="131" y="286"/>
                    <a:pt x="157" y="272"/>
                  </a:cubicBezTo>
                  <a:cubicBezTo>
                    <a:pt x="226" y="246"/>
                    <a:pt x="277" y="190"/>
                    <a:pt x="296" y="114"/>
                  </a:cubicBezTo>
                  <a:cubicBezTo>
                    <a:pt x="308" y="57"/>
                    <a:pt x="289" y="13"/>
                    <a:pt x="226" y="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2"/>
            <p:cNvSpPr/>
            <p:nvPr/>
          </p:nvSpPr>
          <p:spPr>
            <a:xfrm>
              <a:off x="1997925" y="2729700"/>
              <a:ext cx="10725" cy="8350"/>
            </a:xfrm>
            <a:custGeom>
              <a:rect b="b" l="l" r="r" t="t"/>
              <a:pathLst>
                <a:path extrusionOk="0" h="334" w="429">
                  <a:moveTo>
                    <a:pt x="310" y="1"/>
                  </a:moveTo>
                  <a:cubicBezTo>
                    <a:pt x="287" y="1"/>
                    <a:pt x="262" y="7"/>
                    <a:pt x="233" y="19"/>
                  </a:cubicBezTo>
                  <a:cubicBezTo>
                    <a:pt x="196" y="38"/>
                    <a:pt x="164" y="57"/>
                    <a:pt x="133" y="89"/>
                  </a:cubicBezTo>
                  <a:cubicBezTo>
                    <a:pt x="82" y="139"/>
                    <a:pt x="0" y="328"/>
                    <a:pt x="126" y="328"/>
                  </a:cubicBezTo>
                  <a:cubicBezTo>
                    <a:pt x="138" y="332"/>
                    <a:pt x="150" y="334"/>
                    <a:pt x="162" y="334"/>
                  </a:cubicBezTo>
                  <a:cubicBezTo>
                    <a:pt x="254" y="334"/>
                    <a:pt x="351" y="237"/>
                    <a:pt x="385" y="164"/>
                  </a:cubicBezTo>
                  <a:cubicBezTo>
                    <a:pt x="429" y="71"/>
                    <a:pt x="38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7" name="Google Shape;2677;p32"/>
          <p:cNvSpPr/>
          <p:nvPr/>
        </p:nvSpPr>
        <p:spPr>
          <a:xfrm rot="6359763">
            <a:off x="5070358" y="440074"/>
            <a:ext cx="483950" cy="418904"/>
          </a:xfrm>
          <a:custGeom>
            <a:rect b="b" l="l" r="r" t="t"/>
            <a:pathLst>
              <a:path extrusionOk="0" h="5160" w="5961">
                <a:moveTo>
                  <a:pt x="3539" y="215"/>
                </a:moveTo>
                <a:cubicBezTo>
                  <a:pt x="3842" y="303"/>
                  <a:pt x="4996" y="2883"/>
                  <a:pt x="5721" y="4712"/>
                </a:cubicBezTo>
                <a:cubicBezTo>
                  <a:pt x="5721" y="4724"/>
                  <a:pt x="5727" y="4731"/>
                  <a:pt x="5683" y="4762"/>
                </a:cubicBezTo>
                <a:cubicBezTo>
                  <a:pt x="5489" y="4895"/>
                  <a:pt x="4965" y="4952"/>
                  <a:pt x="4313" y="4952"/>
                </a:cubicBezTo>
                <a:cubicBezTo>
                  <a:pt x="2829" y="4952"/>
                  <a:pt x="685" y="4655"/>
                  <a:pt x="291" y="4283"/>
                </a:cubicBezTo>
                <a:cubicBezTo>
                  <a:pt x="228" y="4220"/>
                  <a:pt x="247" y="4195"/>
                  <a:pt x="259" y="4176"/>
                </a:cubicBezTo>
                <a:cubicBezTo>
                  <a:pt x="1060" y="2839"/>
                  <a:pt x="3242" y="272"/>
                  <a:pt x="3539" y="215"/>
                </a:cubicBezTo>
                <a:close/>
                <a:moveTo>
                  <a:pt x="3545" y="0"/>
                </a:moveTo>
                <a:cubicBezTo>
                  <a:pt x="3091" y="7"/>
                  <a:pt x="726" y="2984"/>
                  <a:pt x="76" y="4068"/>
                </a:cubicBezTo>
                <a:cubicBezTo>
                  <a:pt x="1" y="4188"/>
                  <a:pt x="32" y="4346"/>
                  <a:pt x="146" y="4434"/>
                </a:cubicBezTo>
                <a:cubicBezTo>
                  <a:pt x="587" y="4850"/>
                  <a:pt x="2719" y="5160"/>
                  <a:pt x="4258" y="5160"/>
                </a:cubicBezTo>
                <a:cubicBezTo>
                  <a:pt x="4983" y="5160"/>
                  <a:pt x="5570" y="5096"/>
                  <a:pt x="5803" y="4939"/>
                </a:cubicBezTo>
                <a:cubicBezTo>
                  <a:pt x="5910" y="4882"/>
                  <a:pt x="5961" y="4750"/>
                  <a:pt x="5917" y="4636"/>
                </a:cubicBezTo>
                <a:cubicBezTo>
                  <a:pt x="5488" y="3551"/>
                  <a:pt x="4043" y="0"/>
                  <a:pt x="3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33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Violations</a:t>
            </a:r>
            <a:endParaRPr/>
          </a:p>
        </p:txBody>
      </p:sp>
      <p:sp>
        <p:nvSpPr>
          <p:cNvPr id="2683" name="Google Shape;2683;p33"/>
          <p:cNvSpPr txBox="1"/>
          <p:nvPr/>
        </p:nvSpPr>
        <p:spPr>
          <a:xfrm>
            <a:off x="2898450" y="950275"/>
            <a:ext cx="168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# Violations </a:t>
            </a:r>
            <a:endParaRPr sz="18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(sev 3)</a:t>
            </a:r>
            <a:endParaRPr sz="18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84" name="Google Shape;2684;p33"/>
          <p:cNvGrpSpPr/>
          <p:nvPr/>
        </p:nvGrpSpPr>
        <p:grpSpPr>
          <a:xfrm>
            <a:off x="1227950" y="1661075"/>
            <a:ext cx="5041350" cy="505225"/>
            <a:chOff x="1227950" y="1661075"/>
            <a:chExt cx="5041350" cy="505225"/>
          </a:xfrm>
        </p:grpSpPr>
        <p:sp>
          <p:nvSpPr>
            <p:cNvPr id="2685" name="Google Shape;2685;p33"/>
            <p:cNvSpPr/>
            <p:nvPr/>
          </p:nvSpPr>
          <p:spPr>
            <a:xfrm>
              <a:off x="1227950" y="1692900"/>
              <a:ext cx="5006700" cy="473400"/>
            </a:xfrm>
            <a:prstGeom prst="flowChartAlternateProcess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3"/>
            <p:cNvSpPr txBox="1"/>
            <p:nvPr/>
          </p:nvSpPr>
          <p:spPr>
            <a:xfrm>
              <a:off x="2898450" y="1729500"/>
              <a:ext cx="168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2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87" name="Google Shape;2687;p33"/>
            <p:cNvSpPr txBox="1"/>
            <p:nvPr/>
          </p:nvSpPr>
          <p:spPr>
            <a:xfrm>
              <a:off x="1452375" y="1661075"/>
              <a:ext cx="918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H1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88" name="Google Shape;2688;p33"/>
            <p:cNvSpPr txBox="1"/>
            <p:nvPr/>
          </p:nvSpPr>
          <p:spPr>
            <a:xfrm>
              <a:off x="4583900" y="1729500"/>
              <a:ext cx="168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689" name="Google Shape;2689;p33"/>
          <p:cNvSpPr/>
          <p:nvPr/>
        </p:nvSpPr>
        <p:spPr>
          <a:xfrm>
            <a:off x="1227950" y="2274325"/>
            <a:ext cx="5006700" cy="47340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33"/>
          <p:cNvSpPr txBox="1"/>
          <p:nvPr/>
        </p:nvSpPr>
        <p:spPr>
          <a:xfrm>
            <a:off x="2898450" y="2310925"/>
            <a:ext cx="16854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1" name="Google Shape;2691;p33"/>
          <p:cNvSpPr txBox="1"/>
          <p:nvPr/>
        </p:nvSpPr>
        <p:spPr>
          <a:xfrm>
            <a:off x="1452375" y="2242500"/>
            <a:ext cx="91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H2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2" name="Google Shape;2692;p33"/>
          <p:cNvSpPr txBox="1"/>
          <p:nvPr/>
        </p:nvSpPr>
        <p:spPr>
          <a:xfrm>
            <a:off x="4583900" y="2310925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0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3" name="Google Shape;2693;p33"/>
          <p:cNvSpPr/>
          <p:nvPr/>
        </p:nvSpPr>
        <p:spPr>
          <a:xfrm>
            <a:off x="1227950" y="2855750"/>
            <a:ext cx="5006700" cy="4734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33"/>
          <p:cNvSpPr txBox="1"/>
          <p:nvPr/>
        </p:nvSpPr>
        <p:spPr>
          <a:xfrm>
            <a:off x="2898450" y="2892350"/>
            <a:ext cx="16854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3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5" name="Google Shape;2695;p33"/>
          <p:cNvSpPr txBox="1"/>
          <p:nvPr/>
        </p:nvSpPr>
        <p:spPr>
          <a:xfrm>
            <a:off x="1452375" y="2823925"/>
            <a:ext cx="91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H3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6" name="Google Shape;2696;p33"/>
          <p:cNvSpPr txBox="1"/>
          <p:nvPr/>
        </p:nvSpPr>
        <p:spPr>
          <a:xfrm>
            <a:off x="4583900" y="2892350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7" name="Google Shape;2697;p33"/>
          <p:cNvSpPr/>
          <p:nvPr/>
        </p:nvSpPr>
        <p:spPr>
          <a:xfrm>
            <a:off x="1227950" y="3437175"/>
            <a:ext cx="5006700" cy="473400"/>
          </a:xfrm>
          <a:prstGeom prst="flowChartAlternateProcess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33"/>
          <p:cNvSpPr txBox="1"/>
          <p:nvPr/>
        </p:nvSpPr>
        <p:spPr>
          <a:xfrm>
            <a:off x="2898450" y="3473775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9" name="Google Shape;2699;p33"/>
          <p:cNvSpPr txBox="1"/>
          <p:nvPr/>
        </p:nvSpPr>
        <p:spPr>
          <a:xfrm>
            <a:off x="1452375" y="3405350"/>
            <a:ext cx="91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H4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0" name="Google Shape;2700;p33"/>
          <p:cNvSpPr txBox="1"/>
          <p:nvPr/>
        </p:nvSpPr>
        <p:spPr>
          <a:xfrm>
            <a:off x="4583900" y="3473775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1" name="Google Shape;2701;p33"/>
          <p:cNvSpPr/>
          <p:nvPr/>
        </p:nvSpPr>
        <p:spPr>
          <a:xfrm>
            <a:off x="1227950" y="4018600"/>
            <a:ext cx="5006700" cy="47340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33"/>
          <p:cNvSpPr txBox="1"/>
          <p:nvPr/>
        </p:nvSpPr>
        <p:spPr>
          <a:xfrm>
            <a:off x="2898450" y="4055200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4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3" name="Google Shape;2703;p33"/>
          <p:cNvSpPr txBox="1"/>
          <p:nvPr/>
        </p:nvSpPr>
        <p:spPr>
          <a:xfrm>
            <a:off x="1452375" y="3986775"/>
            <a:ext cx="91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H5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4" name="Google Shape;2704;p33"/>
          <p:cNvSpPr txBox="1"/>
          <p:nvPr/>
        </p:nvSpPr>
        <p:spPr>
          <a:xfrm>
            <a:off x="4583900" y="4055200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0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5" name="Google Shape;2705;p33"/>
          <p:cNvSpPr/>
          <p:nvPr/>
        </p:nvSpPr>
        <p:spPr>
          <a:xfrm flipH="1">
            <a:off x="6234776" y="1003000"/>
            <a:ext cx="46674" cy="3505085"/>
          </a:xfrm>
          <a:custGeom>
            <a:rect b="b" l="l" r="r" t="t"/>
            <a:pathLst>
              <a:path extrusionOk="0" h="52879" w="1042">
                <a:moveTo>
                  <a:pt x="379" y="1"/>
                </a:moveTo>
                <a:cubicBezTo>
                  <a:pt x="405" y="2631"/>
                  <a:pt x="468" y="5305"/>
                  <a:pt x="524" y="7897"/>
                </a:cubicBezTo>
                <a:cubicBezTo>
                  <a:pt x="676" y="14482"/>
                  <a:pt x="827" y="21299"/>
                  <a:pt x="531" y="27997"/>
                </a:cubicBezTo>
                <a:cubicBezTo>
                  <a:pt x="474" y="29316"/>
                  <a:pt x="398" y="30646"/>
                  <a:pt x="329" y="31939"/>
                </a:cubicBezTo>
                <a:cubicBezTo>
                  <a:pt x="171" y="34866"/>
                  <a:pt x="1" y="37893"/>
                  <a:pt x="1" y="40914"/>
                </a:cubicBezTo>
                <a:cubicBezTo>
                  <a:pt x="1" y="43910"/>
                  <a:pt x="146" y="49340"/>
                  <a:pt x="379" y="52878"/>
                </a:cubicBezTo>
                <a:lnTo>
                  <a:pt x="587" y="52872"/>
                </a:lnTo>
                <a:cubicBezTo>
                  <a:pt x="354" y="49340"/>
                  <a:pt x="215" y="43916"/>
                  <a:pt x="215" y="40920"/>
                </a:cubicBezTo>
                <a:cubicBezTo>
                  <a:pt x="215" y="37906"/>
                  <a:pt x="386" y="34878"/>
                  <a:pt x="543" y="31958"/>
                </a:cubicBezTo>
                <a:cubicBezTo>
                  <a:pt x="613" y="30665"/>
                  <a:pt x="688" y="29328"/>
                  <a:pt x="745" y="28010"/>
                </a:cubicBezTo>
                <a:cubicBezTo>
                  <a:pt x="1042" y="21306"/>
                  <a:pt x="884" y="14488"/>
                  <a:pt x="739" y="7891"/>
                </a:cubicBezTo>
                <a:cubicBezTo>
                  <a:pt x="682" y="5305"/>
                  <a:pt x="619" y="2625"/>
                  <a:pt x="5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33"/>
          <p:cNvSpPr txBox="1"/>
          <p:nvPr/>
        </p:nvSpPr>
        <p:spPr>
          <a:xfrm>
            <a:off x="4583900" y="950275"/>
            <a:ext cx="168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# Violations </a:t>
            </a:r>
            <a:endParaRPr sz="18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(sev 4)</a:t>
            </a:r>
            <a:endParaRPr sz="18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7" name="Google Shape;2707;p33"/>
          <p:cNvSpPr/>
          <p:nvPr/>
        </p:nvSpPr>
        <p:spPr>
          <a:xfrm flipH="1">
            <a:off x="4583901" y="950275"/>
            <a:ext cx="46674" cy="3505085"/>
          </a:xfrm>
          <a:custGeom>
            <a:rect b="b" l="l" r="r" t="t"/>
            <a:pathLst>
              <a:path extrusionOk="0" h="52879" w="1042">
                <a:moveTo>
                  <a:pt x="379" y="1"/>
                </a:moveTo>
                <a:cubicBezTo>
                  <a:pt x="405" y="2631"/>
                  <a:pt x="468" y="5305"/>
                  <a:pt x="524" y="7897"/>
                </a:cubicBezTo>
                <a:cubicBezTo>
                  <a:pt x="676" y="14482"/>
                  <a:pt x="827" y="21299"/>
                  <a:pt x="531" y="27997"/>
                </a:cubicBezTo>
                <a:cubicBezTo>
                  <a:pt x="474" y="29316"/>
                  <a:pt x="398" y="30646"/>
                  <a:pt x="329" y="31939"/>
                </a:cubicBezTo>
                <a:cubicBezTo>
                  <a:pt x="171" y="34866"/>
                  <a:pt x="1" y="37893"/>
                  <a:pt x="1" y="40914"/>
                </a:cubicBezTo>
                <a:cubicBezTo>
                  <a:pt x="1" y="43910"/>
                  <a:pt x="146" y="49340"/>
                  <a:pt x="379" y="52878"/>
                </a:cubicBezTo>
                <a:lnTo>
                  <a:pt x="587" y="52872"/>
                </a:lnTo>
                <a:cubicBezTo>
                  <a:pt x="354" y="49340"/>
                  <a:pt x="215" y="43916"/>
                  <a:pt x="215" y="40920"/>
                </a:cubicBezTo>
                <a:cubicBezTo>
                  <a:pt x="215" y="37906"/>
                  <a:pt x="386" y="34878"/>
                  <a:pt x="543" y="31958"/>
                </a:cubicBezTo>
                <a:cubicBezTo>
                  <a:pt x="613" y="30665"/>
                  <a:pt x="688" y="29328"/>
                  <a:pt x="745" y="28010"/>
                </a:cubicBezTo>
                <a:cubicBezTo>
                  <a:pt x="1042" y="21306"/>
                  <a:pt x="884" y="14488"/>
                  <a:pt x="739" y="7891"/>
                </a:cubicBezTo>
                <a:cubicBezTo>
                  <a:pt x="682" y="5305"/>
                  <a:pt x="619" y="2625"/>
                  <a:pt x="5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34"/>
          <p:cNvSpPr txBox="1"/>
          <p:nvPr>
            <p:ph type="title"/>
          </p:nvPr>
        </p:nvSpPr>
        <p:spPr>
          <a:xfrm>
            <a:off x="616500" y="324175"/>
            <a:ext cx="63402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Violations</a:t>
            </a:r>
            <a:endParaRPr/>
          </a:p>
        </p:txBody>
      </p:sp>
      <p:sp>
        <p:nvSpPr>
          <p:cNvPr id="2713" name="Google Shape;2713;p34"/>
          <p:cNvSpPr txBox="1"/>
          <p:nvPr/>
        </p:nvSpPr>
        <p:spPr>
          <a:xfrm>
            <a:off x="2898450" y="950275"/>
            <a:ext cx="168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# Violations </a:t>
            </a:r>
            <a:endParaRPr sz="18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(sev 3)</a:t>
            </a:r>
            <a:endParaRPr sz="18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14" name="Google Shape;2714;p34"/>
          <p:cNvGrpSpPr/>
          <p:nvPr/>
        </p:nvGrpSpPr>
        <p:grpSpPr>
          <a:xfrm>
            <a:off x="1227950" y="1661075"/>
            <a:ext cx="5041350" cy="505225"/>
            <a:chOff x="1227950" y="1661075"/>
            <a:chExt cx="5041350" cy="505225"/>
          </a:xfrm>
        </p:grpSpPr>
        <p:sp>
          <p:nvSpPr>
            <p:cNvPr id="2715" name="Google Shape;2715;p34"/>
            <p:cNvSpPr/>
            <p:nvPr/>
          </p:nvSpPr>
          <p:spPr>
            <a:xfrm>
              <a:off x="1227950" y="1692900"/>
              <a:ext cx="5006700" cy="473400"/>
            </a:xfrm>
            <a:prstGeom prst="flowChartAlternateProcess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4"/>
            <p:cNvSpPr txBox="1"/>
            <p:nvPr/>
          </p:nvSpPr>
          <p:spPr>
            <a:xfrm>
              <a:off x="2898450" y="1729500"/>
              <a:ext cx="168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2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17" name="Google Shape;2717;p34"/>
            <p:cNvSpPr txBox="1"/>
            <p:nvPr/>
          </p:nvSpPr>
          <p:spPr>
            <a:xfrm>
              <a:off x="1452375" y="1661075"/>
              <a:ext cx="918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H6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18" name="Google Shape;2718;p34"/>
            <p:cNvSpPr txBox="1"/>
            <p:nvPr/>
          </p:nvSpPr>
          <p:spPr>
            <a:xfrm>
              <a:off x="4583900" y="1729500"/>
              <a:ext cx="168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19" name="Google Shape;2719;p34"/>
          <p:cNvSpPr/>
          <p:nvPr/>
        </p:nvSpPr>
        <p:spPr>
          <a:xfrm>
            <a:off x="1227950" y="2274325"/>
            <a:ext cx="5006700" cy="47340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34"/>
          <p:cNvSpPr txBox="1"/>
          <p:nvPr/>
        </p:nvSpPr>
        <p:spPr>
          <a:xfrm>
            <a:off x="2898450" y="2310925"/>
            <a:ext cx="16854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1" name="Google Shape;2721;p34"/>
          <p:cNvSpPr txBox="1"/>
          <p:nvPr/>
        </p:nvSpPr>
        <p:spPr>
          <a:xfrm>
            <a:off x="1452375" y="2242500"/>
            <a:ext cx="91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H7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2" name="Google Shape;2722;p34"/>
          <p:cNvSpPr txBox="1"/>
          <p:nvPr/>
        </p:nvSpPr>
        <p:spPr>
          <a:xfrm>
            <a:off x="4583900" y="2310925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0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3" name="Google Shape;2723;p34"/>
          <p:cNvSpPr/>
          <p:nvPr/>
        </p:nvSpPr>
        <p:spPr>
          <a:xfrm>
            <a:off x="1227950" y="2855750"/>
            <a:ext cx="5006700" cy="4734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34"/>
          <p:cNvSpPr txBox="1"/>
          <p:nvPr/>
        </p:nvSpPr>
        <p:spPr>
          <a:xfrm>
            <a:off x="2898450" y="2892350"/>
            <a:ext cx="16854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2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5" name="Google Shape;2725;p34"/>
          <p:cNvSpPr txBox="1"/>
          <p:nvPr/>
        </p:nvSpPr>
        <p:spPr>
          <a:xfrm>
            <a:off x="1452375" y="2823925"/>
            <a:ext cx="91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H8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6" name="Google Shape;2726;p34"/>
          <p:cNvSpPr txBox="1"/>
          <p:nvPr/>
        </p:nvSpPr>
        <p:spPr>
          <a:xfrm>
            <a:off x="4583900" y="2892350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0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7" name="Google Shape;2727;p34"/>
          <p:cNvSpPr/>
          <p:nvPr/>
        </p:nvSpPr>
        <p:spPr>
          <a:xfrm>
            <a:off x="1227950" y="3437175"/>
            <a:ext cx="5006700" cy="473400"/>
          </a:xfrm>
          <a:prstGeom prst="flowChartAlternateProcess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34"/>
          <p:cNvSpPr txBox="1"/>
          <p:nvPr/>
        </p:nvSpPr>
        <p:spPr>
          <a:xfrm>
            <a:off x="2898450" y="3473775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0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9" name="Google Shape;2729;p34"/>
          <p:cNvSpPr txBox="1"/>
          <p:nvPr/>
        </p:nvSpPr>
        <p:spPr>
          <a:xfrm>
            <a:off x="1452375" y="3405350"/>
            <a:ext cx="91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H9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0" name="Google Shape;2730;p34"/>
          <p:cNvSpPr txBox="1"/>
          <p:nvPr/>
        </p:nvSpPr>
        <p:spPr>
          <a:xfrm>
            <a:off x="4583900" y="3473775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0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1" name="Google Shape;2731;p34"/>
          <p:cNvSpPr/>
          <p:nvPr/>
        </p:nvSpPr>
        <p:spPr>
          <a:xfrm>
            <a:off x="1227950" y="4018600"/>
            <a:ext cx="5006700" cy="47340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34"/>
          <p:cNvSpPr txBox="1"/>
          <p:nvPr/>
        </p:nvSpPr>
        <p:spPr>
          <a:xfrm>
            <a:off x="2898450" y="4055200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3" name="Google Shape;2733;p34"/>
          <p:cNvSpPr txBox="1"/>
          <p:nvPr/>
        </p:nvSpPr>
        <p:spPr>
          <a:xfrm>
            <a:off x="1452375" y="3986775"/>
            <a:ext cx="91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H10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4" name="Google Shape;2734;p34"/>
          <p:cNvSpPr txBox="1"/>
          <p:nvPr/>
        </p:nvSpPr>
        <p:spPr>
          <a:xfrm>
            <a:off x="4583900" y="4055200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0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5" name="Google Shape;2735;p34"/>
          <p:cNvSpPr/>
          <p:nvPr/>
        </p:nvSpPr>
        <p:spPr>
          <a:xfrm flipH="1">
            <a:off x="6234776" y="1003000"/>
            <a:ext cx="46674" cy="3505085"/>
          </a:xfrm>
          <a:custGeom>
            <a:rect b="b" l="l" r="r" t="t"/>
            <a:pathLst>
              <a:path extrusionOk="0" h="52879" w="1042">
                <a:moveTo>
                  <a:pt x="379" y="1"/>
                </a:moveTo>
                <a:cubicBezTo>
                  <a:pt x="405" y="2631"/>
                  <a:pt x="468" y="5305"/>
                  <a:pt x="524" y="7897"/>
                </a:cubicBezTo>
                <a:cubicBezTo>
                  <a:pt x="676" y="14482"/>
                  <a:pt x="827" y="21299"/>
                  <a:pt x="531" y="27997"/>
                </a:cubicBezTo>
                <a:cubicBezTo>
                  <a:pt x="474" y="29316"/>
                  <a:pt x="398" y="30646"/>
                  <a:pt x="329" y="31939"/>
                </a:cubicBezTo>
                <a:cubicBezTo>
                  <a:pt x="171" y="34866"/>
                  <a:pt x="1" y="37893"/>
                  <a:pt x="1" y="40914"/>
                </a:cubicBezTo>
                <a:cubicBezTo>
                  <a:pt x="1" y="43910"/>
                  <a:pt x="146" y="49340"/>
                  <a:pt x="379" y="52878"/>
                </a:cubicBezTo>
                <a:lnTo>
                  <a:pt x="587" y="52872"/>
                </a:lnTo>
                <a:cubicBezTo>
                  <a:pt x="354" y="49340"/>
                  <a:pt x="215" y="43916"/>
                  <a:pt x="215" y="40920"/>
                </a:cubicBezTo>
                <a:cubicBezTo>
                  <a:pt x="215" y="37906"/>
                  <a:pt x="386" y="34878"/>
                  <a:pt x="543" y="31958"/>
                </a:cubicBezTo>
                <a:cubicBezTo>
                  <a:pt x="613" y="30665"/>
                  <a:pt x="688" y="29328"/>
                  <a:pt x="745" y="28010"/>
                </a:cubicBezTo>
                <a:cubicBezTo>
                  <a:pt x="1042" y="21306"/>
                  <a:pt x="884" y="14488"/>
                  <a:pt x="739" y="7891"/>
                </a:cubicBezTo>
                <a:cubicBezTo>
                  <a:pt x="682" y="5305"/>
                  <a:pt x="619" y="2625"/>
                  <a:pt x="5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34"/>
          <p:cNvSpPr txBox="1"/>
          <p:nvPr/>
        </p:nvSpPr>
        <p:spPr>
          <a:xfrm>
            <a:off x="4583900" y="950275"/>
            <a:ext cx="1685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# Violations </a:t>
            </a:r>
            <a:endParaRPr sz="18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(sev 4)</a:t>
            </a:r>
            <a:endParaRPr sz="18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7" name="Google Shape;2737;p34"/>
          <p:cNvSpPr/>
          <p:nvPr/>
        </p:nvSpPr>
        <p:spPr>
          <a:xfrm flipH="1">
            <a:off x="4583901" y="950275"/>
            <a:ext cx="46674" cy="3505085"/>
          </a:xfrm>
          <a:custGeom>
            <a:rect b="b" l="l" r="r" t="t"/>
            <a:pathLst>
              <a:path extrusionOk="0" h="52879" w="1042">
                <a:moveTo>
                  <a:pt x="379" y="1"/>
                </a:moveTo>
                <a:cubicBezTo>
                  <a:pt x="405" y="2631"/>
                  <a:pt x="468" y="5305"/>
                  <a:pt x="524" y="7897"/>
                </a:cubicBezTo>
                <a:cubicBezTo>
                  <a:pt x="676" y="14482"/>
                  <a:pt x="827" y="21299"/>
                  <a:pt x="531" y="27997"/>
                </a:cubicBezTo>
                <a:cubicBezTo>
                  <a:pt x="474" y="29316"/>
                  <a:pt x="398" y="30646"/>
                  <a:pt x="329" y="31939"/>
                </a:cubicBezTo>
                <a:cubicBezTo>
                  <a:pt x="171" y="34866"/>
                  <a:pt x="1" y="37893"/>
                  <a:pt x="1" y="40914"/>
                </a:cubicBezTo>
                <a:cubicBezTo>
                  <a:pt x="1" y="43910"/>
                  <a:pt x="146" y="49340"/>
                  <a:pt x="379" y="52878"/>
                </a:cubicBezTo>
                <a:lnTo>
                  <a:pt x="587" y="52872"/>
                </a:lnTo>
                <a:cubicBezTo>
                  <a:pt x="354" y="49340"/>
                  <a:pt x="215" y="43916"/>
                  <a:pt x="215" y="40920"/>
                </a:cubicBezTo>
                <a:cubicBezTo>
                  <a:pt x="215" y="37906"/>
                  <a:pt x="386" y="34878"/>
                  <a:pt x="543" y="31958"/>
                </a:cubicBezTo>
                <a:cubicBezTo>
                  <a:pt x="613" y="30665"/>
                  <a:pt x="688" y="29328"/>
                  <a:pt x="745" y="28010"/>
                </a:cubicBezTo>
                <a:cubicBezTo>
                  <a:pt x="1042" y="21306"/>
                  <a:pt x="884" y="14488"/>
                  <a:pt x="739" y="7891"/>
                </a:cubicBezTo>
                <a:cubicBezTo>
                  <a:pt x="682" y="5305"/>
                  <a:pt x="619" y="2625"/>
                  <a:pt x="5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34"/>
          <p:cNvSpPr txBox="1"/>
          <p:nvPr/>
        </p:nvSpPr>
        <p:spPr>
          <a:xfrm>
            <a:off x="2921313" y="4547800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17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9" name="Google Shape;2739;p34"/>
          <p:cNvSpPr txBox="1"/>
          <p:nvPr/>
        </p:nvSpPr>
        <p:spPr>
          <a:xfrm>
            <a:off x="1399038" y="4479375"/>
            <a:ext cx="91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TOTAL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0" name="Google Shape;2740;p34"/>
          <p:cNvSpPr txBox="1"/>
          <p:nvPr/>
        </p:nvSpPr>
        <p:spPr>
          <a:xfrm>
            <a:off x="4606763" y="4547800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2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seum Company Profile XL by Slidesgo">
  <a:themeElements>
    <a:clrScheme name="Simple Light">
      <a:dk1>
        <a:srgbClr val="2A2A2A"/>
      </a:dk1>
      <a:lt1>
        <a:srgbClr val="FFFBE9"/>
      </a:lt1>
      <a:dk2>
        <a:srgbClr val="000000"/>
      </a:dk2>
      <a:lt2>
        <a:srgbClr val="FFFFFF"/>
      </a:lt2>
      <a:accent1>
        <a:srgbClr val="FF8E7B"/>
      </a:accent1>
      <a:accent2>
        <a:srgbClr val="FFCB78"/>
      </a:accent2>
      <a:accent3>
        <a:srgbClr val="99DDC6"/>
      </a:accent3>
      <a:accent4>
        <a:srgbClr val="498972"/>
      </a:accent4>
      <a:accent5>
        <a:srgbClr val="FF8E7B"/>
      </a:accent5>
      <a:accent6>
        <a:srgbClr val="99DDC6"/>
      </a:accent6>
      <a:hlink>
        <a:srgbClr val="2A2A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